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8" r:id="rId3"/>
    <p:sldId id="259" r:id="rId4"/>
    <p:sldId id="260" r:id="rId5"/>
    <p:sldId id="257" r:id="rId6"/>
    <p:sldId id="264" r:id="rId7"/>
    <p:sldId id="261" r:id="rId8"/>
    <p:sldId id="262" r:id="rId9"/>
    <p:sldId id="265" r:id="rId10"/>
  </p:sldIdLst>
  <p:sldSz cx="12192000" cy="6858000"/>
  <p:notesSz cx="6858000" cy="91440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8ABBF-A777-4EB0-92A8-307BD429D090}" type="datetimeFigureOut">
              <a:rPr lang="lv-LV" smtClean="0"/>
              <a:t>2016.03.15.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FBDFF-8822-4805-89C7-95D915B5C41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7842117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8ABBF-A777-4EB0-92A8-307BD429D090}" type="datetimeFigureOut">
              <a:rPr lang="lv-LV" smtClean="0"/>
              <a:t>2016.03.15.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FBDFF-8822-4805-89C7-95D915B5C41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578527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8ABBF-A777-4EB0-92A8-307BD429D090}" type="datetimeFigureOut">
              <a:rPr lang="lv-LV" smtClean="0"/>
              <a:t>2016.03.15.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FBDFF-8822-4805-89C7-95D915B5C41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7398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8ABBF-A777-4EB0-92A8-307BD429D090}" type="datetimeFigureOut">
              <a:rPr lang="lv-LV" smtClean="0"/>
              <a:t>2016.03.15.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FBDFF-8822-4805-89C7-95D915B5C41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7203254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8ABBF-A777-4EB0-92A8-307BD429D090}" type="datetimeFigureOut">
              <a:rPr lang="lv-LV" smtClean="0"/>
              <a:t>2016.03.15.</a:t>
            </a:fld>
            <a:endParaRPr lang="lv-LV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FBDFF-8822-4805-89C7-95D915B5C41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298790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8ABBF-A777-4EB0-92A8-307BD429D090}" type="datetimeFigureOut">
              <a:rPr lang="lv-LV" smtClean="0"/>
              <a:t>2016.03.15.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FBDFF-8822-4805-89C7-95D915B5C41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148794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8ABBF-A777-4EB0-92A8-307BD429D090}" type="datetimeFigureOut">
              <a:rPr lang="lv-LV" smtClean="0"/>
              <a:t>2016.03.15.</a:t>
            </a:fld>
            <a:endParaRPr lang="lv-LV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FBDFF-8822-4805-89C7-95D915B5C41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2280180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8ABBF-A777-4EB0-92A8-307BD429D090}" type="datetimeFigureOut">
              <a:rPr lang="lv-LV" smtClean="0"/>
              <a:t>2016.03.15.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FBDFF-8822-4805-89C7-95D915B5C41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9221557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8ABBF-A777-4EB0-92A8-307BD429D090}" type="datetimeFigureOut">
              <a:rPr lang="lv-LV" smtClean="0"/>
              <a:t>2016.03.15.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FBDFF-8822-4805-89C7-95D915B5C41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443434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8ABBF-A777-4EB0-92A8-307BD429D090}" type="datetimeFigureOut">
              <a:rPr lang="lv-LV" smtClean="0"/>
              <a:t>2016.03.15.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FBDFF-8822-4805-89C7-95D915B5C41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469198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8ABBF-A777-4EB0-92A8-307BD429D090}" type="datetimeFigureOut">
              <a:rPr lang="lv-LV" smtClean="0"/>
              <a:t>2016.03.15.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FBDFF-8822-4805-89C7-95D915B5C414}" type="slidenum">
              <a:rPr lang="lv-LV" smtClean="0"/>
              <a:t>‹#›</a:t>
            </a:fld>
            <a:endParaRPr lang="lv-LV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772911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8ABBF-A777-4EB0-92A8-307BD429D090}" type="datetimeFigureOut">
              <a:rPr lang="lv-LV" smtClean="0"/>
              <a:t>2016.03.15.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FBDFF-8822-4805-89C7-95D915B5C41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1807115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8ABBF-A777-4EB0-92A8-307BD429D090}" type="datetimeFigureOut">
              <a:rPr lang="lv-LV" smtClean="0"/>
              <a:t>2016.03.15.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FBDFF-8822-4805-89C7-95D915B5C414}" type="slidenum">
              <a:rPr lang="lv-LV" smtClean="0"/>
              <a:t>‹#›</a:t>
            </a:fld>
            <a:endParaRPr lang="lv-LV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029035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8ABBF-A777-4EB0-92A8-307BD429D090}" type="datetimeFigureOut">
              <a:rPr lang="lv-LV" smtClean="0"/>
              <a:t>2016.03.15.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FBDFF-8822-4805-89C7-95D915B5C41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4228754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8ABBF-A777-4EB0-92A8-307BD429D090}" type="datetimeFigureOut">
              <a:rPr lang="lv-LV" smtClean="0"/>
              <a:t>2016.03.15.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FBDFF-8822-4805-89C7-95D915B5C41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8582077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8ABBF-A777-4EB0-92A8-307BD429D090}" type="datetimeFigureOut">
              <a:rPr lang="lv-LV" smtClean="0"/>
              <a:t>2016.03.15.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FBDFF-8822-4805-89C7-95D915B5C41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885805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48ABBF-A777-4EB0-92A8-307BD429D090}" type="datetimeFigureOut">
              <a:rPr lang="lv-LV" smtClean="0"/>
              <a:t>2016.03.15.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B2FBDFF-8822-4805-89C7-95D915B5C41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365986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v-LV" b="1" dirty="0" smtClean="0"/>
              <a:t>Viedā apģērba arhitektūra</a:t>
            </a:r>
            <a:endParaRPr lang="lv-LV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lv-LV" sz="2000" dirty="0" smtClean="0"/>
              <a:t>Maksis </a:t>
            </a:r>
            <a:r>
              <a:rPr lang="lv-LV" sz="2000" dirty="0" err="1" smtClean="0"/>
              <a:t>Celitāns</a:t>
            </a:r>
            <a:endParaRPr lang="lv-LV" sz="2000" dirty="0"/>
          </a:p>
        </p:txBody>
      </p:sp>
    </p:spTree>
    <p:extLst>
      <p:ext uri="{BB962C8B-B14F-4D97-AF65-F5344CB8AC3E}">
        <p14:creationId xmlns:p14="http://schemas.microsoft.com/office/powerpoint/2010/main" val="2471495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b="1" dirty="0" smtClean="0"/>
              <a:t>Iespējamie</a:t>
            </a:r>
            <a:br>
              <a:rPr lang="lv-LV" b="1" dirty="0" smtClean="0"/>
            </a:br>
            <a:r>
              <a:rPr lang="lv-LV" b="1" dirty="0" smtClean="0"/>
              <a:t>pielietojumi</a:t>
            </a:r>
            <a:endParaRPr lang="lv-LV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0967" y="2049876"/>
            <a:ext cx="8596668" cy="3880773"/>
          </a:xfrm>
        </p:spPr>
        <p:txBody>
          <a:bodyPr>
            <a:noAutofit/>
          </a:bodyPr>
          <a:lstStyle/>
          <a:p>
            <a:r>
              <a:rPr lang="lv-LV" sz="2800" dirty="0" smtClean="0"/>
              <a:t>Medicīna</a:t>
            </a:r>
          </a:p>
          <a:p>
            <a:pPr lvl="1"/>
            <a:r>
              <a:rPr lang="lv-LV" sz="2400" dirty="0" smtClean="0"/>
              <a:t>Veselības stāvokļa novērošana</a:t>
            </a:r>
          </a:p>
          <a:p>
            <a:pPr lvl="1"/>
            <a:r>
              <a:rPr lang="lv-LV" sz="2400" dirty="0" smtClean="0"/>
              <a:t>Rehabilitācijas procedūras</a:t>
            </a:r>
            <a:endParaRPr lang="lv-LV" sz="2400" dirty="0"/>
          </a:p>
          <a:p>
            <a:r>
              <a:rPr lang="lv-LV" sz="2800" dirty="0" smtClean="0"/>
              <a:t>Izklaide</a:t>
            </a:r>
          </a:p>
          <a:p>
            <a:pPr lvl="1"/>
            <a:r>
              <a:rPr lang="lv-LV" sz="2400" dirty="0" smtClean="0"/>
              <a:t>Ķermeņa pozīcijas noteikšana virtuālām aplikācijām</a:t>
            </a:r>
          </a:p>
          <a:p>
            <a:r>
              <a:rPr lang="lv-LV" sz="2800" dirty="0" smtClean="0"/>
              <a:t>Sports</a:t>
            </a:r>
          </a:p>
          <a:p>
            <a:pPr lvl="1"/>
            <a:r>
              <a:rPr lang="lv-LV" sz="2400" dirty="0"/>
              <a:t>Padziļinātas treniņu </a:t>
            </a:r>
            <a:r>
              <a:rPr lang="lv-LV" sz="2400" dirty="0" smtClean="0"/>
              <a:t>programmas</a:t>
            </a:r>
            <a:endParaRPr lang="lv-LV" sz="2400" dirty="0"/>
          </a:p>
          <a:p>
            <a:r>
              <a:rPr lang="lv-LV" sz="2800" dirty="0" smtClean="0"/>
              <a:t>U.c.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9874" y="408171"/>
            <a:ext cx="6689446" cy="3828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630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b="1" dirty="0" smtClean="0"/>
              <a:t>Iespējams aizstāt</a:t>
            </a:r>
            <a:endParaRPr lang="lv-LV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658314"/>
            <a:ext cx="8596668" cy="3880773"/>
          </a:xfrm>
        </p:spPr>
        <p:txBody>
          <a:bodyPr/>
          <a:lstStyle/>
          <a:p>
            <a:r>
              <a:rPr lang="lv-LV" sz="2800" dirty="0" smtClean="0"/>
              <a:t>Bezvadu kustības </a:t>
            </a:r>
            <a:r>
              <a:rPr lang="lv-LV" sz="2800" dirty="0" smtClean="0"/>
              <a:t>noteikšanas </a:t>
            </a:r>
            <a:r>
              <a:rPr lang="lv-LV" sz="2800" dirty="0" smtClean="0"/>
              <a:t>iekārtas (Pārsvarā izmanto inerciālos sensorus)</a:t>
            </a:r>
            <a:endParaRPr lang="lv-LV" sz="2800" dirty="0" smtClean="0"/>
          </a:p>
          <a:p>
            <a:pPr lvl="1"/>
            <a:r>
              <a:rPr lang="lv-LV" sz="2000" dirty="0" err="1" smtClean="0"/>
              <a:t>Vii</a:t>
            </a:r>
            <a:r>
              <a:rPr lang="lv-LV" sz="2000" dirty="0" smtClean="0"/>
              <a:t> spēļu kontrolleri</a:t>
            </a:r>
          </a:p>
          <a:p>
            <a:pPr lvl="1"/>
            <a:r>
              <a:rPr lang="lv-LV" sz="2000" dirty="0" err="1" smtClean="0"/>
              <a:t>Razar</a:t>
            </a:r>
            <a:r>
              <a:rPr lang="lv-LV" sz="2000" dirty="0" smtClean="0"/>
              <a:t> </a:t>
            </a:r>
            <a:r>
              <a:rPr lang="lv-LV" sz="2000" dirty="0" err="1" smtClean="0"/>
              <a:t>Hydra</a:t>
            </a:r>
            <a:r>
              <a:rPr lang="lv-LV" sz="2000" dirty="0" smtClean="0"/>
              <a:t> spēļu kontrolleri</a:t>
            </a:r>
          </a:p>
          <a:p>
            <a:pPr lvl="1"/>
            <a:r>
              <a:rPr lang="lv-LV" sz="2000" dirty="0" smtClean="0"/>
              <a:t>MYO aproce</a:t>
            </a:r>
          </a:p>
          <a:p>
            <a:endParaRPr lang="lv-LV" dirty="0"/>
          </a:p>
          <a:p>
            <a:endParaRPr lang="lv-LV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0791" y="3633703"/>
            <a:ext cx="3917534" cy="260516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9230" y="3979101"/>
            <a:ext cx="3560605" cy="311997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86" r="31629"/>
          <a:stretch/>
        </p:blipFill>
        <p:spPr>
          <a:xfrm>
            <a:off x="9078325" y="1087308"/>
            <a:ext cx="1249251" cy="3246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462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b="1" dirty="0" smtClean="0"/>
              <a:t>Iespējams aizstāt</a:t>
            </a:r>
            <a:endParaRPr lang="lv-LV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439372"/>
            <a:ext cx="8596668" cy="3880773"/>
          </a:xfrm>
        </p:spPr>
        <p:txBody>
          <a:bodyPr>
            <a:normAutofit/>
          </a:bodyPr>
          <a:lstStyle/>
          <a:p>
            <a:r>
              <a:rPr lang="lv-LV" sz="2800" dirty="0"/>
              <a:t>Attālināta kustības noteikšanas iekārtas </a:t>
            </a:r>
            <a:r>
              <a:rPr lang="lv-LV" sz="2800" dirty="0" smtClean="0"/>
              <a:t>(Izmanto kameras, gaismas sensorus)</a:t>
            </a:r>
            <a:endParaRPr lang="lv-LV" sz="2800" dirty="0" smtClean="0"/>
          </a:p>
          <a:p>
            <a:pPr lvl="1"/>
            <a:r>
              <a:rPr lang="lv-LV" sz="2000" dirty="0" smtClean="0"/>
              <a:t>Microsoft Kinect konsoles</a:t>
            </a:r>
          </a:p>
          <a:p>
            <a:pPr lvl="1"/>
            <a:r>
              <a:rPr lang="lv-LV" sz="2000" dirty="0" err="1" smtClean="0"/>
              <a:t>Leap</a:t>
            </a:r>
            <a:r>
              <a:rPr lang="lv-LV" sz="2000" dirty="0" smtClean="0"/>
              <a:t> </a:t>
            </a:r>
            <a:r>
              <a:rPr lang="lv-LV" sz="2000" dirty="0" err="1" smtClean="0"/>
              <a:t>Motion</a:t>
            </a:r>
            <a:r>
              <a:rPr lang="lv-LV" sz="2000" dirty="0" smtClean="0"/>
              <a:t> iekārtas</a:t>
            </a:r>
            <a:endParaRPr lang="lv-LV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2861" y="2437461"/>
            <a:ext cx="3276600" cy="13906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7060" y="3936855"/>
            <a:ext cx="4953000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015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b="1" dirty="0" smtClean="0"/>
              <a:t>«</a:t>
            </a:r>
            <a:r>
              <a:rPr lang="lv-LV" b="1" dirty="0" err="1" smtClean="0"/>
              <a:t>Enhanced</a:t>
            </a:r>
            <a:r>
              <a:rPr lang="lv-LV" b="1" dirty="0" smtClean="0"/>
              <a:t> </a:t>
            </a:r>
            <a:r>
              <a:rPr lang="lv-LV" b="1" dirty="0" err="1" smtClean="0"/>
              <a:t>daisy-chain</a:t>
            </a:r>
            <a:r>
              <a:rPr lang="lv-LV" b="1" dirty="0" smtClean="0"/>
              <a:t>» Virknes </a:t>
            </a:r>
            <a:br>
              <a:rPr lang="lv-LV" b="1" dirty="0" smtClean="0"/>
            </a:br>
            <a:r>
              <a:rPr lang="lv-LV" b="1" dirty="0" smtClean="0"/>
              <a:t>slēgums</a:t>
            </a:r>
            <a:endParaRPr lang="lv-LV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41909" t="37228" r="20967" b="27256"/>
          <a:stretch/>
        </p:blipFill>
        <p:spPr>
          <a:xfrm>
            <a:off x="845713" y="3058921"/>
            <a:ext cx="7062869" cy="379907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893" y="0"/>
            <a:ext cx="2878080" cy="6858000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677334" y="1930400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v-LV" sz="2800" dirty="0" smtClean="0"/>
              <a:t>Pielietojams virsmas </a:t>
            </a:r>
            <a:r>
              <a:rPr lang="lv-LV" sz="2800" dirty="0"/>
              <a:t>deformācijas noteikšanai</a:t>
            </a:r>
            <a:r>
              <a:rPr lang="lv-LV" sz="2800" dirty="0" smtClean="0"/>
              <a:t>.</a:t>
            </a:r>
          </a:p>
          <a:p>
            <a:pPr lvl="1"/>
            <a:r>
              <a:rPr lang="lv-LV" sz="2600" dirty="0" smtClean="0"/>
              <a:t> Izmanto </a:t>
            </a:r>
            <a:r>
              <a:rPr lang="lv-LV" sz="2600" dirty="0" err="1"/>
              <a:t>akselerometrus</a:t>
            </a:r>
            <a:r>
              <a:rPr lang="lv-LV" sz="2600" dirty="0"/>
              <a:t> un </a:t>
            </a:r>
            <a:r>
              <a:rPr lang="lv-LV" sz="2600" dirty="0" smtClean="0"/>
              <a:t>magnetometrus.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2162502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b="1" dirty="0" smtClean="0"/>
              <a:t>Daudz zaru arhitektūras izveide</a:t>
            </a:r>
            <a:endParaRPr lang="lv-LV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9762" y="3379758"/>
            <a:ext cx="5646193" cy="3400868"/>
          </a:xfrm>
          <a:prstGeom prst="rect">
            <a:avLst/>
          </a:prstGeom>
        </p:spPr>
      </p:pic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677334" y="1439372"/>
            <a:ext cx="8596668" cy="3880773"/>
          </a:xfrm>
        </p:spPr>
        <p:txBody>
          <a:bodyPr>
            <a:normAutofit/>
          </a:bodyPr>
          <a:lstStyle/>
          <a:p>
            <a:r>
              <a:rPr lang="lv-LV" sz="2800" dirty="0" smtClean="0"/>
              <a:t>Galvenais mikrokontrolleris ar vairākiem seriālās komunikācijas portiem.</a:t>
            </a:r>
            <a:endParaRPr lang="lv-LV" sz="2800" dirty="0" smtClean="0"/>
          </a:p>
          <a:p>
            <a:pPr lvl="1"/>
            <a:r>
              <a:rPr lang="lv-LV" sz="2000" dirty="0" smtClean="0"/>
              <a:t>Ļauj izdevīgāk izvietot sensorus uz cilvēka ķermeņa</a:t>
            </a:r>
            <a:endParaRPr lang="lv-LV" sz="2000" dirty="0" smtClean="0"/>
          </a:p>
          <a:p>
            <a:pPr lvl="1"/>
            <a:r>
              <a:rPr lang="lv-LV" sz="2000" dirty="0" smtClean="0"/>
              <a:t>Komunikācijas portus uzstādot var pielāgoties dažādiem sensoriem</a:t>
            </a:r>
            <a:endParaRPr lang="lv-LV" sz="2000" dirty="0"/>
          </a:p>
        </p:txBody>
      </p:sp>
    </p:spTree>
    <p:extLst>
      <p:ext uri="{BB962C8B-B14F-4D97-AF65-F5344CB8AC3E}">
        <p14:creationId xmlns:p14="http://schemas.microsoft.com/office/powerpoint/2010/main" val="3163457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887" r="4977" b="8169"/>
          <a:stretch/>
        </p:blipFill>
        <p:spPr>
          <a:xfrm>
            <a:off x="4576237" y="2170404"/>
            <a:ext cx="6847323" cy="45366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b="1" dirty="0" smtClean="0"/>
              <a:t>Daudz zaru arhitektūras izveide </a:t>
            </a:r>
            <a:endParaRPr lang="lv-LV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36" t="37287" r="18033" b="38676"/>
          <a:stretch/>
        </p:blipFill>
        <p:spPr>
          <a:xfrm rot="19335690">
            <a:off x="1134531" y="3614502"/>
            <a:ext cx="2614412" cy="1648495"/>
          </a:xfrm>
          <a:prstGeom prst="parallelogram">
            <a:avLst>
              <a:gd name="adj" fmla="val 79063"/>
            </a:avLst>
          </a:prstGeom>
        </p:spPr>
      </p:pic>
      <p:sp>
        <p:nvSpPr>
          <p:cNvPr id="7" name="Rectangle 6"/>
          <p:cNvSpPr/>
          <p:nvPr/>
        </p:nvSpPr>
        <p:spPr>
          <a:xfrm>
            <a:off x="436826" y="2170404"/>
            <a:ext cx="1764406" cy="10560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8" name="Rectangle 7"/>
          <p:cNvSpPr/>
          <p:nvPr/>
        </p:nvSpPr>
        <p:spPr>
          <a:xfrm>
            <a:off x="1731054" y="5138801"/>
            <a:ext cx="1307843" cy="10560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298061"/>
            <a:ext cx="8596668" cy="3328515"/>
          </a:xfrm>
        </p:spPr>
        <p:txBody>
          <a:bodyPr>
            <a:normAutofit/>
          </a:bodyPr>
          <a:lstStyle/>
          <a:p>
            <a:r>
              <a:rPr lang="lv-LV" sz="2400" dirty="0" smtClean="0"/>
              <a:t>Testi izmantojot mikroprocesoru ar 4 seriālās komunikācijas portiem</a:t>
            </a:r>
          </a:p>
          <a:p>
            <a:pPr lvl="1"/>
            <a:r>
              <a:rPr lang="lv-LV" sz="2200" dirty="0" smtClean="0"/>
              <a:t>Izmanto </a:t>
            </a:r>
            <a:r>
              <a:rPr lang="lv-LV" sz="2200" dirty="0" err="1" smtClean="0"/>
              <a:t>akselerometrus</a:t>
            </a:r>
            <a:endParaRPr lang="lv-LV" sz="2200" dirty="0" smtClean="0"/>
          </a:p>
          <a:p>
            <a:pPr lvl="1"/>
            <a:r>
              <a:rPr lang="lv-LV" sz="2200" dirty="0" smtClean="0"/>
              <a:t>Lieto vairākas </a:t>
            </a:r>
            <a:r>
              <a:rPr lang="lv-LV" sz="2200" dirty="0" err="1" smtClean="0"/>
              <a:t>Enhanced</a:t>
            </a:r>
            <a:r>
              <a:rPr lang="lv-LV" sz="2200" dirty="0" smtClean="0"/>
              <a:t> </a:t>
            </a:r>
            <a:r>
              <a:rPr lang="lv-LV" sz="2200" dirty="0" err="1" smtClean="0"/>
              <a:t>daisy-chain</a:t>
            </a:r>
            <a:r>
              <a:rPr lang="lv-LV" sz="2200" dirty="0" smtClean="0"/>
              <a:t> zarus</a:t>
            </a:r>
          </a:p>
          <a:p>
            <a:pPr lvl="1"/>
            <a:endParaRPr lang="lv-LV" sz="2200" dirty="0"/>
          </a:p>
        </p:txBody>
      </p:sp>
      <p:sp>
        <p:nvSpPr>
          <p:cNvPr id="9" name="Rectangle 8"/>
          <p:cNvSpPr/>
          <p:nvPr/>
        </p:nvSpPr>
        <p:spPr>
          <a:xfrm>
            <a:off x="1787818" y="3013656"/>
            <a:ext cx="1307843" cy="740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15799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73547"/>
            <a:ext cx="8596668" cy="3700729"/>
          </a:xfrm>
        </p:spPr>
        <p:txBody>
          <a:bodyPr>
            <a:normAutofit/>
          </a:bodyPr>
          <a:lstStyle/>
          <a:p>
            <a:r>
              <a:rPr lang="lv-LV" sz="2400" dirty="0" smtClean="0"/>
              <a:t>Turpmākie </a:t>
            </a:r>
            <a:r>
              <a:rPr lang="lv-LV" sz="2400" dirty="0" smtClean="0"/>
              <a:t>uzdevumi</a:t>
            </a:r>
          </a:p>
          <a:p>
            <a:pPr lvl="1"/>
            <a:r>
              <a:rPr lang="lv-LV" sz="2200" dirty="0" smtClean="0"/>
              <a:t>Darbs ar jaudīgākiem procesoriem</a:t>
            </a:r>
          </a:p>
          <a:p>
            <a:pPr lvl="1"/>
            <a:r>
              <a:rPr lang="lv-LV" sz="2200" dirty="0" smtClean="0"/>
              <a:t>Dažādu sensoru izmantošana</a:t>
            </a:r>
          </a:p>
          <a:p>
            <a:pPr lvl="1"/>
            <a:r>
              <a:rPr lang="lv-LV" sz="2200" dirty="0" smtClean="0"/>
              <a:t>Sensoru iestrāde apģērbā</a:t>
            </a:r>
          </a:p>
          <a:p>
            <a:pPr lvl="1"/>
            <a:r>
              <a:rPr lang="lv-LV" sz="2200" dirty="0" smtClean="0"/>
              <a:t>U.c.</a:t>
            </a:r>
            <a:endParaRPr lang="lv-LV" sz="2200" dirty="0"/>
          </a:p>
        </p:txBody>
      </p:sp>
      <p:pic>
        <p:nvPicPr>
          <p:cNvPr id="5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1253" y="267394"/>
            <a:ext cx="5215944" cy="627651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b="1" dirty="0" smtClean="0"/>
              <a:t>Viedā apģērba arhitektūra </a:t>
            </a:r>
            <a:endParaRPr lang="lv-LV" b="1" dirty="0"/>
          </a:p>
        </p:txBody>
      </p:sp>
    </p:spTree>
    <p:extLst>
      <p:ext uri="{BB962C8B-B14F-4D97-AF65-F5344CB8AC3E}">
        <p14:creationId xmlns:p14="http://schemas.microsoft.com/office/powerpoint/2010/main" val="679485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2160589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lv-LV" sz="4000" b="1" dirty="0" smtClean="0"/>
              <a:t>Paldies par uzmanību!</a:t>
            </a:r>
            <a:endParaRPr lang="lv-LV" sz="4000" b="1" dirty="0"/>
          </a:p>
        </p:txBody>
      </p:sp>
    </p:spTree>
    <p:extLst>
      <p:ext uri="{BB962C8B-B14F-4D97-AF65-F5344CB8AC3E}">
        <p14:creationId xmlns:p14="http://schemas.microsoft.com/office/powerpoint/2010/main" val="2260360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949</TotalTime>
  <Words>146</Words>
  <Application>Microsoft Office PowerPoint</Application>
  <PresentationFormat>Widescreen</PresentationFormat>
  <Paragraphs>38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Trebuchet MS</vt:lpstr>
      <vt:lpstr>Wingdings 3</vt:lpstr>
      <vt:lpstr>Facet</vt:lpstr>
      <vt:lpstr>Viedā apģērba arhitektūra</vt:lpstr>
      <vt:lpstr>Iespējamie pielietojumi</vt:lpstr>
      <vt:lpstr>Iespējams aizstāt</vt:lpstr>
      <vt:lpstr>Iespējams aizstāt</vt:lpstr>
      <vt:lpstr>«Enhanced daisy-chain» Virknes  slēgums</vt:lpstr>
      <vt:lpstr>Daudz zaru arhitektūras izveide</vt:lpstr>
      <vt:lpstr>Daudz zaru arhitektūras izveide </vt:lpstr>
      <vt:lpstr>Viedā apģērba arhitektūra </vt:lpstr>
      <vt:lpstr>Paldies par uzmanību!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Viedā apģērba arhitektūra</dc:title>
  <dc:creator>TheMaksiest</dc:creator>
  <cp:lastModifiedBy>TheMaksiest</cp:lastModifiedBy>
  <cp:revision>20</cp:revision>
  <dcterms:created xsi:type="dcterms:W3CDTF">2016-03-13T16:16:24Z</dcterms:created>
  <dcterms:modified xsi:type="dcterms:W3CDTF">2016-03-15T20:37:26Z</dcterms:modified>
</cp:coreProperties>
</file>