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80" r:id="rId2"/>
    <p:sldId id="258" r:id="rId3"/>
    <p:sldId id="257" r:id="rId4"/>
    <p:sldId id="259" r:id="rId5"/>
    <p:sldId id="281" r:id="rId6"/>
    <p:sldId id="282" r:id="rId7"/>
    <p:sldId id="260" r:id="rId8"/>
    <p:sldId id="270" r:id="rId9"/>
    <p:sldId id="271" r:id="rId10"/>
    <p:sldId id="273" r:id="rId11"/>
    <p:sldId id="274" r:id="rId12"/>
    <p:sldId id="263" r:id="rId13"/>
    <p:sldId id="279" r:id="rId14"/>
    <p:sldId id="265" r:id="rId15"/>
    <p:sldId id="277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55CDC76-7B95-424A-92A3-B16A7363C7DB}">
          <p14:sldIdLst>
            <p14:sldId id="280"/>
            <p14:sldId id="258"/>
            <p14:sldId id="257"/>
            <p14:sldId id="259"/>
            <p14:sldId id="281"/>
            <p14:sldId id="282"/>
            <p14:sldId id="260"/>
            <p14:sldId id="270"/>
            <p14:sldId id="271"/>
            <p14:sldId id="273"/>
            <p14:sldId id="274"/>
            <p14:sldId id="263"/>
            <p14:sldId id="279"/>
            <p14:sldId id="265"/>
            <p14:sldId id="277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635" autoAdjust="0"/>
    <p:restoredTop sz="95657" autoAdjust="0"/>
  </p:normalViewPr>
  <p:slideViewPr>
    <p:cSldViewPr snapToObjects="1">
      <p:cViewPr varScale="1">
        <p:scale>
          <a:sx n="117" d="100"/>
          <a:sy n="117" d="100"/>
        </p:scale>
        <p:origin x="-166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Objects="1">
      <p:cViewPr varScale="1">
        <p:scale>
          <a:sx n="88" d="100"/>
          <a:sy n="88" d="100"/>
        </p:scale>
        <p:origin x="-3870" y="-120"/>
      </p:cViewPr>
      <p:guideLst>
        <p:guide orient="horz" pos="2880"/>
        <p:guide pos="2160"/>
      </p:guideLst>
    </p:cSldViewPr>
  </p:notes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v-LV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1121664"/>
        <c:axId val="171123456"/>
      </c:lineChart>
      <c:catAx>
        <c:axId val="171121664"/>
        <c:scaling>
          <c:orientation val="minMax"/>
        </c:scaling>
        <c:delete val="0"/>
        <c:axPos val="b"/>
        <c:majorTickMark val="out"/>
        <c:minorTickMark val="none"/>
        <c:tickLblPos val="nextTo"/>
        <c:crossAx val="171123456"/>
        <c:crosses val="autoZero"/>
        <c:auto val="1"/>
        <c:lblAlgn val="ctr"/>
        <c:lblOffset val="100"/>
        <c:noMultiLvlLbl val="0"/>
      </c:catAx>
      <c:valAx>
        <c:axId val="17112345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7112166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lv-LV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11E7DB-F52F-4293-9EFF-315ED59C6F4B}" type="datetimeFigureOut">
              <a:rPr lang="lv-LV" smtClean="0"/>
              <a:pPr/>
              <a:t>2016.03.30.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9D9608-5802-4A38-A442-1F983A623CFB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5314416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F255D5-7B1E-493E-9495-FB897296AFA0}" type="datetimeFigureOut">
              <a:rPr lang="lv-LV" smtClean="0"/>
              <a:t>2016.03.30.</a:t>
            </a:fld>
            <a:endParaRPr lang="lv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v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2F10D9-7B56-4DA0-A365-5869987B127A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2219487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7" name="Shape 8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51" name="Shape 15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F10D9-7B56-4DA0-A365-5869987B127A}" type="slidenum">
              <a:rPr lang="lv-LV" smtClean="0"/>
              <a:t>10</a:t>
            </a:fld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38800806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F10D9-7B56-4DA0-A365-5869987B127A}" type="slidenum">
              <a:rPr lang="lv-LV" smtClean="0"/>
              <a:t>11</a:t>
            </a:fld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38800806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F8469-2177-491B-B66C-AD8115D86BF5}" type="datetime1">
              <a:rPr lang="en-US" smtClean="0"/>
              <a:t>3/30/2016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B1923-4A3E-48E9-95B1-65C6B072F09D}" type="datetime1">
              <a:rPr lang="en-US" smtClean="0"/>
              <a:t>3/30/2016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 b="1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1D51D-EAE2-4A3F-94F6-A4C0E43CA99A}" type="datetime1">
              <a:rPr lang="en-US" smtClean="0"/>
              <a:t>3/30/2016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56144F-DD8A-4CB3-AF09-07B9C9338E85}" type="datetime1">
              <a:rPr lang="en-US" smtClean="0"/>
              <a:t>3/30/2016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B9CDE-61C2-4435-83F0-7791E6114889}" type="datetime1">
              <a:rPr lang="en-US" smtClean="0"/>
              <a:t>3/30/2016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C0BCB-CA70-470B-AC24-1F9F6958000F}" type="datetime1">
              <a:rPr lang="en-US" smtClean="0"/>
              <a:t>3/30/2016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1FA2E-CD66-4C10-9AD5-28FCA9271844}" type="datetime1">
              <a:rPr lang="en-US" smtClean="0"/>
              <a:t>3/30/2016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61384-8F99-421F-AE27-52F66F7F20BF}" type="datetime1">
              <a:rPr lang="en-US" smtClean="0"/>
              <a:t>3/30/2016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3F861-BC62-46F1-90DB-C140C9B69002}" type="datetime1">
              <a:rPr lang="en-US" smtClean="0"/>
              <a:t>3/30/2016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D346B-B7E1-4003-AE4A-8B522462598D}" type="datetime1">
              <a:rPr lang="en-US" smtClean="0"/>
              <a:t>3/30/2016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98BED-DB9A-49E0-976C-F6A85716216C}" type="datetime1">
              <a:rPr lang="en-US" smtClean="0"/>
              <a:t>3/30/2016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AB496D-9922-4881-B04F-F88465B25444}" type="datetime1">
              <a:rPr lang="en-US" smtClean="0"/>
              <a:t>3/30/2016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4"/>
          <a:stretch>
            <a:fillRect/>
          </a:stretch>
        </p:blipFill>
        <p:spPr bwMode="auto">
          <a:xfrm>
            <a:off x="0" y="6029325"/>
            <a:ext cx="9144000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8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lv-LV" sz="3959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EDI TESTBED-ADAPTERA APARATŪRAS IZSTRĀDE UN PIELIETOJUMS</a:t>
            </a:r>
          </a:p>
        </p:txBody>
      </p:sp>
      <p:sp>
        <p:nvSpPr>
          <p:cNvPr id="90" name="Shape 90"/>
          <p:cNvSpPr txBox="1">
            <a:spLocks noGrp="1"/>
          </p:cNvSpPr>
          <p:nvPr>
            <p:ph type="subTitle" idx="1"/>
          </p:nvPr>
        </p:nvSpPr>
        <p:spPr>
          <a:xfrm>
            <a:off x="1371600" y="3924300"/>
            <a:ext cx="6400799" cy="80294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rgbClr val="888888"/>
              </a:buClr>
              <a:buSzPct val="25000"/>
              <a:buFont typeface="Arial"/>
              <a:buNone/>
            </a:pPr>
            <a:r>
              <a:rPr lang="lv-LV" sz="3200" b="0" i="1" u="sng" strike="noStrike" cap="none" dirty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Didzis Lapsa</a:t>
            </a:r>
            <a:r>
              <a:rPr lang="lv-LV" sz="3200" b="0" i="1" u="none" strike="noStrike" cap="none" dirty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lv-LV" sz="3200" b="0" i="1" u="sng" strike="noStrike" cap="none" dirty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Arnis Salm</a:t>
            </a:r>
            <a:r>
              <a:rPr lang="lv-LV" i="1" u="sng" dirty="0"/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783112651"/>
      </p:ext>
    </p:extLst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2127" y="228600"/>
            <a:ext cx="8229600" cy="1143000"/>
          </a:xfrm>
        </p:spPr>
        <p:txBody>
          <a:bodyPr/>
          <a:lstStyle/>
          <a:p>
            <a:r>
              <a:rPr lang="lv-LV" dirty="0" smtClean="0"/>
              <a:t>Bezvadu sensoru tīkls</a:t>
            </a:r>
            <a:endParaRPr lang="lv-LV" dirty="0"/>
          </a:p>
        </p:txBody>
      </p:sp>
      <p:pic>
        <p:nvPicPr>
          <p:cNvPr id="1029" name="Picture 5" descr="C:\Users\Edi_DL\Desktop\wireles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127" y="1064470"/>
            <a:ext cx="4029075" cy="2695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Edi_DL\Desktop\greece_bridg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1980" y="1407575"/>
            <a:ext cx="4667250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05" y="3760045"/>
            <a:ext cx="4285671" cy="2616636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72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206515" y="274638"/>
            <a:ext cx="8229600" cy="1143000"/>
          </a:xfrm>
        </p:spPr>
        <p:txBody>
          <a:bodyPr/>
          <a:lstStyle/>
          <a:p>
            <a:r>
              <a:rPr lang="lv-LV" dirty="0" smtClean="0"/>
              <a:t>Sensoru mezglu tīkla </a:t>
            </a:r>
            <a:r>
              <a:rPr lang="en-US" dirty="0" err="1" smtClean="0"/>
              <a:t>arhitektūra</a:t>
            </a:r>
            <a:endParaRPr lang="lv-LV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grpSp>
        <p:nvGrpSpPr>
          <p:cNvPr id="43" name="Group 42"/>
          <p:cNvGrpSpPr/>
          <p:nvPr/>
        </p:nvGrpSpPr>
        <p:grpSpPr>
          <a:xfrm rot="3344812">
            <a:off x="5721971" y="3683977"/>
            <a:ext cx="784817" cy="1305145"/>
            <a:chOff x="5364961" y="4194084"/>
            <a:chExt cx="784817" cy="1305145"/>
          </a:xfrm>
        </p:grpSpPr>
        <p:sp>
          <p:nvSpPr>
            <p:cNvPr id="16" name="Arc 15"/>
            <p:cNvSpPr/>
            <p:nvPr/>
          </p:nvSpPr>
          <p:spPr>
            <a:xfrm>
              <a:off x="5819201" y="4464113"/>
              <a:ext cx="330577" cy="765085"/>
            </a:xfrm>
            <a:prstGeom prst="arc">
              <a:avLst>
                <a:gd name="adj1" fmla="val 6119632"/>
                <a:gd name="adj2" fmla="val 15586114"/>
              </a:avLst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lv-LV" sz="1600"/>
            </a:p>
          </p:txBody>
        </p:sp>
        <p:sp>
          <p:nvSpPr>
            <p:cNvPr id="17" name="Arc 16"/>
            <p:cNvSpPr/>
            <p:nvPr/>
          </p:nvSpPr>
          <p:spPr>
            <a:xfrm>
              <a:off x="5592081" y="4329100"/>
              <a:ext cx="335106" cy="1035114"/>
            </a:xfrm>
            <a:prstGeom prst="arc">
              <a:avLst>
                <a:gd name="adj1" fmla="val 5875933"/>
                <a:gd name="adj2" fmla="val 15950143"/>
              </a:avLst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lv-LV" sz="1600"/>
            </a:p>
          </p:txBody>
        </p:sp>
        <p:sp>
          <p:nvSpPr>
            <p:cNvPr id="18" name="Arc 17"/>
            <p:cNvSpPr/>
            <p:nvPr/>
          </p:nvSpPr>
          <p:spPr>
            <a:xfrm>
              <a:off x="5364961" y="4194084"/>
              <a:ext cx="454240" cy="1305145"/>
            </a:xfrm>
            <a:prstGeom prst="arc">
              <a:avLst>
                <a:gd name="adj1" fmla="val 5771107"/>
                <a:gd name="adj2" fmla="val 15797961"/>
              </a:avLst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lv-LV" sz="1600"/>
            </a:p>
          </p:txBody>
        </p:sp>
      </p:grpSp>
      <p:grpSp>
        <p:nvGrpSpPr>
          <p:cNvPr id="48" name="Group 47"/>
          <p:cNvGrpSpPr/>
          <p:nvPr/>
        </p:nvGrpSpPr>
        <p:grpSpPr>
          <a:xfrm rot="18619483">
            <a:off x="7095040" y="1790020"/>
            <a:ext cx="784817" cy="1305145"/>
            <a:chOff x="5364961" y="4194084"/>
            <a:chExt cx="784817" cy="1305145"/>
          </a:xfrm>
        </p:grpSpPr>
        <p:sp>
          <p:nvSpPr>
            <p:cNvPr id="49" name="Arc 48"/>
            <p:cNvSpPr/>
            <p:nvPr/>
          </p:nvSpPr>
          <p:spPr>
            <a:xfrm>
              <a:off x="5819201" y="4464113"/>
              <a:ext cx="330577" cy="765085"/>
            </a:xfrm>
            <a:prstGeom prst="arc">
              <a:avLst>
                <a:gd name="adj1" fmla="val 6119632"/>
                <a:gd name="adj2" fmla="val 15586114"/>
              </a:avLst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lv-LV" sz="1600"/>
            </a:p>
          </p:txBody>
        </p:sp>
        <p:sp>
          <p:nvSpPr>
            <p:cNvPr id="50" name="Arc 49"/>
            <p:cNvSpPr/>
            <p:nvPr/>
          </p:nvSpPr>
          <p:spPr>
            <a:xfrm>
              <a:off x="5592081" y="4329100"/>
              <a:ext cx="335106" cy="1035114"/>
            </a:xfrm>
            <a:prstGeom prst="arc">
              <a:avLst>
                <a:gd name="adj1" fmla="val 5875933"/>
                <a:gd name="adj2" fmla="val 15950143"/>
              </a:avLst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lv-LV" sz="1600"/>
            </a:p>
          </p:txBody>
        </p:sp>
        <p:sp>
          <p:nvSpPr>
            <p:cNvPr id="51" name="Arc 50"/>
            <p:cNvSpPr/>
            <p:nvPr/>
          </p:nvSpPr>
          <p:spPr>
            <a:xfrm>
              <a:off x="5364961" y="4194084"/>
              <a:ext cx="454240" cy="1305145"/>
            </a:xfrm>
            <a:prstGeom prst="arc">
              <a:avLst>
                <a:gd name="adj1" fmla="val 5771107"/>
                <a:gd name="adj2" fmla="val 15797961"/>
              </a:avLst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lv-LV" sz="1600"/>
            </a:p>
          </p:txBody>
        </p:sp>
      </p:grpSp>
      <p:grpSp>
        <p:nvGrpSpPr>
          <p:cNvPr id="52" name="Group 51"/>
          <p:cNvGrpSpPr/>
          <p:nvPr/>
        </p:nvGrpSpPr>
        <p:grpSpPr>
          <a:xfrm rot="18796639">
            <a:off x="3554011" y="2073234"/>
            <a:ext cx="784817" cy="1305145"/>
            <a:chOff x="5364961" y="4194084"/>
            <a:chExt cx="784817" cy="1305145"/>
          </a:xfrm>
        </p:grpSpPr>
        <p:sp>
          <p:nvSpPr>
            <p:cNvPr id="53" name="Arc 52"/>
            <p:cNvSpPr/>
            <p:nvPr/>
          </p:nvSpPr>
          <p:spPr>
            <a:xfrm>
              <a:off x="5819201" y="4464113"/>
              <a:ext cx="330577" cy="765085"/>
            </a:xfrm>
            <a:prstGeom prst="arc">
              <a:avLst>
                <a:gd name="adj1" fmla="val 6119632"/>
                <a:gd name="adj2" fmla="val 15586114"/>
              </a:avLst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lv-LV" sz="1600"/>
            </a:p>
          </p:txBody>
        </p:sp>
        <p:sp>
          <p:nvSpPr>
            <p:cNvPr id="54" name="Arc 53"/>
            <p:cNvSpPr/>
            <p:nvPr/>
          </p:nvSpPr>
          <p:spPr>
            <a:xfrm>
              <a:off x="5592081" y="4329100"/>
              <a:ext cx="335106" cy="1035114"/>
            </a:xfrm>
            <a:prstGeom prst="arc">
              <a:avLst>
                <a:gd name="adj1" fmla="val 5875933"/>
                <a:gd name="adj2" fmla="val 15950143"/>
              </a:avLst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lv-LV" sz="1600"/>
            </a:p>
          </p:txBody>
        </p:sp>
        <p:sp>
          <p:nvSpPr>
            <p:cNvPr id="55" name="Arc 54"/>
            <p:cNvSpPr/>
            <p:nvPr/>
          </p:nvSpPr>
          <p:spPr>
            <a:xfrm>
              <a:off x="5364961" y="4194084"/>
              <a:ext cx="454240" cy="1305145"/>
            </a:xfrm>
            <a:prstGeom prst="arc">
              <a:avLst>
                <a:gd name="adj1" fmla="val 5771107"/>
                <a:gd name="adj2" fmla="val 15797961"/>
              </a:avLst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lv-LV" sz="1600"/>
            </a:p>
          </p:txBody>
        </p:sp>
      </p:grpSp>
      <p:grpSp>
        <p:nvGrpSpPr>
          <p:cNvPr id="56" name="Group 55"/>
          <p:cNvGrpSpPr/>
          <p:nvPr/>
        </p:nvGrpSpPr>
        <p:grpSpPr>
          <a:xfrm rot="3344812">
            <a:off x="1789969" y="3564695"/>
            <a:ext cx="784817" cy="1305145"/>
            <a:chOff x="5364961" y="4194084"/>
            <a:chExt cx="784817" cy="1305145"/>
          </a:xfrm>
        </p:grpSpPr>
        <p:sp>
          <p:nvSpPr>
            <p:cNvPr id="57" name="Arc 56"/>
            <p:cNvSpPr/>
            <p:nvPr/>
          </p:nvSpPr>
          <p:spPr>
            <a:xfrm>
              <a:off x="5819201" y="4464113"/>
              <a:ext cx="330577" cy="765085"/>
            </a:xfrm>
            <a:prstGeom prst="arc">
              <a:avLst>
                <a:gd name="adj1" fmla="val 6119632"/>
                <a:gd name="adj2" fmla="val 15586114"/>
              </a:avLst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lv-LV" sz="1600"/>
            </a:p>
          </p:txBody>
        </p:sp>
        <p:sp>
          <p:nvSpPr>
            <p:cNvPr id="58" name="Arc 57"/>
            <p:cNvSpPr/>
            <p:nvPr/>
          </p:nvSpPr>
          <p:spPr>
            <a:xfrm>
              <a:off x="5592081" y="4329100"/>
              <a:ext cx="335106" cy="1035114"/>
            </a:xfrm>
            <a:prstGeom prst="arc">
              <a:avLst>
                <a:gd name="adj1" fmla="val 5875933"/>
                <a:gd name="adj2" fmla="val 15950143"/>
              </a:avLst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lv-LV" sz="1600"/>
            </a:p>
          </p:txBody>
        </p:sp>
        <p:sp>
          <p:nvSpPr>
            <p:cNvPr id="59" name="Arc 58"/>
            <p:cNvSpPr/>
            <p:nvPr/>
          </p:nvSpPr>
          <p:spPr>
            <a:xfrm>
              <a:off x="5364961" y="4194084"/>
              <a:ext cx="454240" cy="1305145"/>
            </a:xfrm>
            <a:prstGeom prst="arc">
              <a:avLst>
                <a:gd name="adj1" fmla="val 5771107"/>
                <a:gd name="adj2" fmla="val 15797961"/>
              </a:avLst>
            </a:prstGeom>
            <a:ln w="222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lv-LV" sz="1600"/>
            </a:p>
          </p:txBody>
        </p:sp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47" y="1870285"/>
            <a:ext cx="2144742" cy="975858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7389" y="4219140"/>
            <a:ext cx="2144742" cy="975858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2116" y="1895873"/>
            <a:ext cx="2144742" cy="975858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3536" y="4456493"/>
            <a:ext cx="2144742" cy="975858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1431516"/>
            <a:ext cx="2144742" cy="975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864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BST izstrādes</a:t>
            </a:r>
            <a:r>
              <a:rPr lang="lv-LV" dirty="0" smtClean="0"/>
              <a:t> problēmas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733800" cy="4525963"/>
          </a:xfrm>
        </p:spPr>
        <p:txBody>
          <a:bodyPr>
            <a:normAutofit lnSpcReduction="10000"/>
          </a:bodyPr>
          <a:lstStyle/>
          <a:p>
            <a:r>
              <a:rPr lang="lv-LV" dirty="0" smtClean="0"/>
              <a:t>Sensora mezgla:</a:t>
            </a:r>
          </a:p>
          <a:p>
            <a:pPr lvl="1"/>
            <a:r>
              <a:rPr lang="lv-LV" dirty="0" smtClean="0"/>
              <a:t>Jaudas patēriņš</a:t>
            </a:r>
          </a:p>
          <a:p>
            <a:pPr lvl="1"/>
            <a:r>
              <a:rPr lang="lv-LV" dirty="0" smtClean="0"/>
              <a:t>Lokalizācija</a:t>
            </a:r>
          </a:p>
          <a:p>
            <a:pPr lvl="1"/>
            <a:r>
              <a:rPr lang="lv-LV" dirty="0" smtClean="0"/>
              <a:t>Laika sinhronizācija</a:t>
            </a:r>
          </a:p>
          <a:p>
            <a:pPr lvl="1"/>
            <a:r>
              <a:rPr lang="en-US" dirty="0" err="1" smtClean="0"/>
              <a:t>Uzticamība</a:t>
            </a:r>
            <a:endParaRPr lang="en-US" dirty="0" smtClean="0"/>
          </a:p>
          <a:p>
            <a:pPr lvl="1"/>
            <a:r>
              <a:rPr lang="lv-LV" dirty="0" smtClean="0"/>
              <a:t>Speciāla OS</a:t>
            </a:r>
          </a:p>
          <a:p>
            <a:pPr lvl="1"/>
            <a:r>
              <a:rPr lang="lv-LV" dirty="0" smtClean="0"/>
              <a:t>Izturība</a:t>
            </a:r>
          </a:p>
          <a:p>
            <a:pPr lvl="1"/>
            <a:r>
              <a:rPr lang="lv-LV" dirty="0" smtClean="0"/>
              <a:t>Izmēri</a:t>
            </a:r>
          </a:p>
          <a:p>
            <a:pPr lvl="1"/>
            <a:r>
              <a:rPr lang="lv-LV" dirty="0" smtClean="0"/>
              <a:t>Cena</a:t>
            </a:r>
            <a:endParaRPr lang="lv-LV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0" y="1524000"/>
            <a:ext cx="3124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lv-LV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648200" y="1600199"/>
            <a:ext cx="3733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v-LV" dirty="0" smtClean="0"/>
              <a:t>Bezvadu </a:t>
            </a:r>
            <a:r>
              <a:rPr lang="en-US" dirty="0" smtClean="0"/>
              <a:t>t</a:t>
            </a:r>
            <a:r>
              <a:rPr lang="lv-LV" dirty="0" smtClean="0"/>
              <a:t>īkla:</a:t>
            </a:r>
          </a:p>
          <a:p>
            <a:pPr lvl="1"/>
            <a:r>
              <a:rPr lang="en-US" dirty="0" err="1" smtClean="0"/>
              <a:t>Topoloģija</a:t>
            </a:r>
            <a:endParaRPr lang="en-US" dirty="0" smtClean="0"/>
          </a:p>
          <a:p>
            <a:pPr lvl="1"/>
            <a:r>
              <a:rPr lang="lv-LV" dirty="0" smtClean="0"/>
              <a:t>Komunikācij</a:t>
            </a:r>
            <a:r>
              <a:rPr lang="en-US" dirty="0" smtClean="0"/>
              <a:t>u </a:t>
            </a:r>
            <a:r>
              <a:rPr lang="en-US" dirty="0" err="1" smtClean="0"/>
              <a:t>protokoli</a:t>
            </a:r>
            <a:endParaRPr lang="lv-LV" dirty="0" smtClean="0"/>
          </a:p>
          <a:p>
            <a:pPr lvl="1"/>
            <a:r>
              <a:rPr lang="lv-LV" dirty="0" smtClean="0"/>
              <a:t>Kļūdas</a:t>
            </a:r>
          </a:p>
          <a:p>
            <a:pPr lvl="1"/>
            <a:r>
              <a:rPr lang="lv-LV" dirty="0" smtClean="0"/>
              <a:t>Privātums un drošums</a:t>
            </a:r>
          </a:p>
          <a:p>
            <a:pPr lvl="1"/>
            <a:endParaRPr lang="lv-LV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262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rPr lang="lv-LV"/>
              <a:t>Biežākie risinājumi</a:t>
            </a:r>
          </a:p>
        </p:txBody>
      </p:sp>
      <p:sp>
        <p:nvSpPr>
          <p:cNvPr id="154" name="Shape 15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lv-LV" sz="1600" b="1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lang="lv-LV" sz="1600" b="1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5" name="Shape 155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26495" y="2121025"/>
            <a:ext cx="2400300" cy="1904999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Shape 156"/>
          <p:cNvSpPr/>
          <p:nvPr/>
        </p:nvSpPr>
        <p:spPr>
          <a:xfrm>
            <a:off x="3221850" y="2258869"/>
            <a:ext cx="2340259" cy="1440159"/>
          </a:xfrm>
          <a:prstGeom prst="cloud">
            <a:avLst/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lv-LV" sz="6000" dirty="0" smtClean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lang="lv-LV" sz="24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57" name="Shape 157"/>
          <p:cNvGrpSpPr/>
          <p:nvPr/>
        </p:nvGrpSpPr>
        <p:grpSpPr>
          <a:xfrm>
            <a:off x="6572171" y="3386925"/>
            <a:ext cx="1497256" cy="1091524"/>
            <a:chOff x="531205" y="4572473"/>
            <a:chExt cx="2720151" cy="1749709"/>
          </a:xfrm>
        </p:grpSpPr>
        <p:grpSp>
          <p:nvGrpSpPr>
            <p:cNvPr id="158" name="Shape 158"/>
            <p:cNvGrpSpPr/>
            <p:nvPr/>
          </p:nvGrpSpPr>
          <p:grpSpPr>
            <a:xfrm rot="3344812">
              <a:off x="899053" y="4611550"/>
              <a:ext cx="784817" cy="1305144"/>
              <a:chOff x="5364960" y="4194083"/>
              <a:chExt cx="784817" cy="1305145"/>
            </a:xfrm>
          </p:grpSpPr>
          <p:sp>
            <p:nvSpPr>
              <p:cNvPr id="159" name="Shape 159"/>
              <p:cNvSpPr/>
              <p:nvPr/>
            </p:nvSpPr>
            <p:spPr>
              <a:xfrm>
                <a:off x="5819201" y="4464112"/>
                <a:ext cx="330577" cy="765085"/>
              </a:xfrm>
              <a:prstGeom prst="arc">
                <a:avLst>
                  <a:gd name="adj1" fmla="val 6119632"/>
                  <a:gd name="adj2" fmla="val 15586114"/>
                </a:avLst>
              </a:prstGeom>
              <a:noFill/>
              <a:ln w="222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buNone/>
                </a:pPr>
                <a:endParaRPr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0" name="Shape 160"/>
              <p:cNvSpPr/>
              <p:nvPr/>
            </p:nvSpPr>
            <p:spPr>
              <a:xfrm>
                <a:off x="5592080" y="4329100"/>
                <a:ext cx="335106" cy="1035113"/>
              </a:xfrm>
              <a:prstGeom prst="arc">
                <a:avLst>
                  <a:gd name="adj1" fmla="val 5875933"/>
                  <a:gd name="adj2" fmla="val 15950143"/>
                </a:avLst>
              </a:prstGeom>
              <a:noFill/>
              <a:ln w="222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buNone/>
                </a:pPr>
                <a:endParaRPr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1" name="Shape 161"/>
              <p:cNvSpPr/>
              <p:nvPr/>
            </p:nvSpPr>
            <p:spPr>
              <a:xfrm>
                <a:off x="5364960" y="4194083"/>
                <a:ext cx="454240" cy="1305145"/>
              </a:xfrm>
              <a:prstGeom prst="arc">
                <a:avLst>
                  <a:gd name="adj1" fmla="val 5771107"/>
                  <a:gd name="adj2" fmla="val 15797961"/>
                </a:avLst>
              </a:prstGeom>
              <a:noFill/>
              <a:ln w="222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buNone/>
                </a:pPr>
                <a:endParaRPr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pic>
          <p:nvPicPr>
            <p:cNvPr id="162" name="Shape 16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106615" y="5346325"/>
              <a:ext cx="2144742" cy="975858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63" name="Shape 163"/>
          <p:cNvGrpSpPr/>
          <p:nvPr/>
        </p:nvGrpSpPr>
        <p:grpSpPr>
          <a:xfrm>
            <a:off x="6730501" y="2406535"/>
            <a:ext cx="1497256" cy="1091524"/>
            <a:chOff x="531205" y="4572473"/>
            <a:chExt cx="2720151" cy="1749709"/>
          </a:xfrm>
        </p:grpSpPr>
        <p:grpSp>
          <p:nvGrpSpPr>
            <p:cNvPr id="164" name="Shape 164"/>
            <p:cNvGrpSpPr/>
            <p:nvPr/>
          </p:nvGrpSpPr>
          <p:grpSpPr>
            <a:xfrm rot="3344812">
              <a:off x="899053" y="4611550"/>
              <a:ext cx="784817" cy="1305144"/>
              <a:chOff x="5364960" y="4194083"/>
              <a:chExt cx="784817" cy="1305145"/>
            </a:xfrm>
          </p:grpSpPr>
          <p:sp>
            <p:nvSpPr>
              <p:cNvPr id="165" name="Shape 165"/>
              <p:cNvSpPr/>
              <p:nvPr/>
            </p:nvSpPr>
            <p:spPr>
              <a:xfrm>
                <a:off x="5819201" y="4464112"/>
                <a:ext cx="330577" cy="765085"/>
              </a:xfrm>
              <a:prstGeom prst="arc">
                <a:avLst>
                  <a:gd name="adj1" fmla="val 6119632"/>
                  <a:gd name="adj2" fmla="val 15586114"/>
                </a:avLst>
              </a:prstGeom>
              <a:noFill/>
              <a:ln w="222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buNone/>
                </a:pPr>
                <a:endParaRPr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6" name="Shape 166"/>
              <p:cNvSpPr/>
              <p:nvPr/>
            </p:nvSpPr>
            <p:spPr>
              <a:xfrm>
                <a:off x="5592080" y="4329100"/>
                <a:ext cx="335106" cy="1035113"/>
              </a:xfrm>
              <a:prstGeom prst="arc">
                <a:avLst>
                  <a:gd name="adj1" fmla="val 5875933"/>
                  <a:gd name="adj2" fmla="val 15950143"/>
                </a:avLst>
              </a:prstGeom>
              <a:noFill/>
              <a:ln w="222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buNone/>
                </a:pPr>
                <a:endParaRPr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7" name="Shape 167"/>
              <p:cNvSpPr/>
              <p:nvPr/>
            </p:nvSpPr>
            <p:spPr>
              <a:xfrm>
                <a:off x="5364960" y="4194083"/>
                <a:ext cx="454240" cy="1305145"/>
              </a:xfrm>
              <a:prstGeom prst="arc">
                <a:avLst>
                  <a:gd name="adj1" fmla="val 5771107"/>
                  <a:gd name="adj2" fmla="val 15797961"/>
                </a:avLst>
              </a:prstGeom>
              <a:noFill/>
              <a:ln w="222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buNone/>
                </a:pPr>
                <a:endParaRPr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pic>
          <p:nvPicPr>
            <p:cNvPr id="168" name="Shape 16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106615" y="5346325"/>
              <a:ext cx="2144742" cy="975858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69" name="Shape 169"/>
          <p:cNvGrpSpPr/>
          <p:nvPr/>
        </p:nvGrpSpPr>
        <p:grpSpPr>
          <a:xfrm>
            <a:off x="6357932" y="1397118"/>
            <a:ext cx="1497256" cy="1091524"/>
            <a:chOff x="531205" y="4572473"/>
            <a:chExt cx="2720151" cy="1749709"/>
          </a:xfrm>
        </p:grpSpPr>
        <p:grpSp>
          <p:nvGrpSpPr>
            <p:cNvPr id="170" name="Shape 170"/>
            <p:cNvGrpSpPr/>
            <p:nvPr/>
          </p:nvGrpSpPr>
          <p:grpSpPr>
            <a:xfrm rot="3344812">
              <a:off x="899053" y="4611550"/>
              <a:ext cx="784817" cy="1305144"/>
              <a:chOff x="5364960" y="4194083"/>
              <a:chExt cx="784817" cy="1305145"/>
            </a:xfrm>
          </p:grpSpPr>
          <p:sp>
            <p:nvSpPr>
              <p:cNvPr id="171" name="Shape 171"/>
              <p:cNvSpPr/>
              <p:nvPr/>
            </p:nvSpPr>
            <p:spPr>
              <a:xfrm>
                <a:off x="5819201" y="4464112"/>
                <a:ext cx="330577" cy="765085"/>
              </a:xfrm>
              <a:prstGeom prst="arc">
                <a:avLst>
                  <a:gd name="adj1" fmla="val 6119632"/>
                  <a:gd name="adj2" fmla="val 15586114"/>
                </a:avLst>
              </a:prstGeom>
              <a:noFill/>
              <a:ln w="222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buNone/>
                </a:pPr>
                <a:endParaRPr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2" name="Shape 172"/>
              <p:cNvSpPr/>
              <p:nvPr/>
            </p:nvSpPr>
            <p:spPr>
              <a:xfrm>
                <a:off x="5592080" y="4329100"/>
                <a:ext cx="335106" cy="1035113"/>
              </a:xfrm>
              <a:prstGeom prst="arc">
                <a:avLst>
                  <a:gd name="adj1" fmla="val 5875933"/>
                  <a:gd name="adj2" fmla="val 15950143"/>
                </a:avLst>
              </a:prstGeom>
              <a:noFill/>
              <a:ln w="222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buNone/>
                </a:pPr>
                <a:endParaRPr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3" name="Shape 173"/>
              <p:cNvSpPr/>
              <p:nvPr/>
            </p:nvSpPr>
            <p:spPr>
              <a:xfrm>
                <a:off x="5364960" y="4194083"/>
                <a:ext cx="454240" cy="1305145"/>
              </a:xfrm>
              <a:prstGeom prst="arc">
                <a:avLst>
                  <a:gd name="adj1" fmla="val 5771107"/>
                  <a:gd name="adj2" fmla="val 15797961"/>
                </a:avLst>
              </a:prstGeom>
              <a:noFill/>
              <a:ln w="222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buNone/>
                </a:pPr>
                <a:endParaRPr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pic>
          <p:nvPicPr>
            <p:cNvPr id="174" name="Shape 17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106615" y="5346325"/>
              <a:ext cx="2144742" cy="975858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175" name="Shape 175"/>
          <p:cNvCxnSpPr/>
          <p:nvPr/>
        </p:nvCxnSpPr>
        <p:spPr>
          <a:xfrm flipH="1">
            <a:off x="5590696" y="2303875"/>
            <a:ext cx="1276558" cy="440894"/>
          </a:xfrm>
          <a:prstGeom prst="straightConnector1">
            <a:avLst/>
          </a:prstGeom>
          <a:noFill/>
          <a:ln w="63500" cap="flat" cmpd="sng">
            <a:solidFill>
              <a:srgbClr val="306648"/>
            </a:solidFill>
            <a:prstDash val="solid"/>
            <a:round/>
            <a:headEnd type="triangle" w="lg" len="lg"/>
            <a:tailEnd type="triangle" w="lg" len="lg"/>
          </a:ln>
        </p:spPr>
      </p:cxnSp>
      <p:cxnSp>
        <p:nvCxnSpPr>
          <p:cNvPr id="176" name="Shape 176"/>
          <p:cNvCxnSpPr/>
          <p:nvPr/>
        </p:nvCxnSpPr>
        <p:spPr>
          <a:xfrm rot="10800000">
            <a:off x="5652120" y="3158864"/>
            <a:ext cx="1395104" cy="34809"/>
          </a:xfrm>
          <a:prstGeom prst="straightConnector1">
            <a:avLst/>
          </a:prstGeom>
          <a:noFill/>
          <a:ln w="63500" cap="flat" cmpd="sng">
            <a:solidFill>
              <a:srgbClr val="306648"/>
            </a:solidFill>
            <a:prstDash val="solid"/>
            <a:round/>
            <a:headEnd type="triangle" w="lg" len="lg"/>
            <a:tailEnd type="triangle" w="lg" len="lg"/>
          </a:ln>
        </p:spPr>
      </p:cxnSp>
      <p:cxnSp>
        <p:nvCxnSpPr>
          <p:cNvPr id="177" name="Shape 177"/>
          <p:cNvCxnSpPr/>
          <p:nvPr/>
        </p:nvCxnSpPr>
        <p:spPr>
          <a:xfrm rot="10800000">
            <a:off x="5562110" y="3413886"/>
            <a:ext cx="1061960" cy="604023"/>
          </a:xfrm>
          <a:prstGeom prst="straightConnector1">
            <a:avLst/>
          </a:prstGeom>
          <a:noFill/>
          <a:ln w="63500" cap="flat" cmpd="sng">
            <a:solidFill>
              <a:srgbClr val="306648"/>
            </a:solidFill>
            <a:prstDash val="solid"/>
            <a:round/>
            <a:headEnd type="triangle" w="lg" len="lg"/>
            <a:tailEnd type="triangle" w="lg" len="lg"/>
          </a:ln>
        </p:spPr>
      </p:cxnSp>
      <p:cxnSp>
        <p:nvCxnSpPr>
          <p:cNvPr id="178" name="Shape 178"/>
          <p:cNvCxnSpPr/>
          <p:nvPr/>
        </p:nvCxnSpPr>
        <p:spPr>
          <a:xfrm>
            <a:off x="2283081" y="3023955"/>
            <a:ext cx="841119" cy="0"/>
          </a:xfrm>
          <a:prstGeom prst="straightConnector1">
            <a:avLst/>
          </a:prstGeom>
          <a:noFill/>
          <a:ln w="76200" cap="flat" cmpd="sng">
            <a:solidFill>
              <a:srgbClr val="306648"/>
            </a:solidFill>
            <a:prstDash val="solid"/>
            <a:round/>
            <a:headEnd type="triangle" w="lg" len="lg"/>
            <a:tailEnd type="triangle" w="lg" len="lg"/>
          </a:ln>
        </p:spPr>
      </p:cxnSp>
      <p:sp>
        <p:nvSpPr>
          <p:cNvPr id="179" name="Shape 179"/>
          <p:cNvSpPr txBox="1"/>
          <p:nvPr/>
        </p:nvSpPr>
        <p:spPr>
          <a:xfrm>
            <a:off x="1086800" y="5913825"/>
            <a:ext cx="6894900" cy="400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lv-LV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Ir vajadzīgs labs risinājums, lai novērtētu šādu sensoru tīklu.</a:t>
            </a:r>
          </a:p>
        </p:txBody>
      </p:sp>
      <p:sp>
        <p:nvSpPr>
          <p:cNvPr id="180" name="Shape 180"/>
          <p:cNvSpPr txBox="1"/>
          <p:nvPr/>
        </p:nvSpPr>
        <p:spPr>
          <a:xfrm>
            <a:off x="457198" y="1673737"/>
            <a:ext cx="2076600" cy="400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lv-LV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Gala lietotājs</a:t>
            </a:r>
          </a:p>
        </p:txBody>
      </p:sp>
      <p:sp>
        <p:nvSpPr>
          <p:cNvPr id="181" name="Shape 181"/>
          <p:cNvSpPr txBox="1"/>
          <p:nvPr/>
        </p:nvSpPr>
        <p:spPr>
          <a:xfrm>
            <a:off x="7291799" y="1353900"/>
            <a:ext cx="1395000" cy="400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lv-LV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BST mezgli</a:t>
            </a:r>
          </a:p>
        </p:txBody>
      </p:sp>
      <p:sp>
        <p:nvSpPr>
          <p:cNvPr id="182" name="Shape 182"/>
          <p:cNvSpPr txBox="1"/>
          <p:nvPr/>
        </p:nvSpPr>
        <p:spPr>
          <a:xfrm>
            <a:off x="206515" y="4419110"/>
            <a:ext cx="2076566" cy="120032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lv-LV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Gala lietotājs piekļūst mezgliem izmantojot internetu.</a:t>
            </a:r>
          </a:p>
        </p:txBody>
      </p:sp>
      <p:sp>
        <p:nvSpPr>
          <p:cNvPr id="184" name="Shape 184"/>
          <p:cNvSpPr txBox="1"/>
          <p:nvPr/>
        </p:nvSpPr>
        <p:spPr>
          <a:xfrm>
            <a:off x="6737579" y="4613189"/>
            <a:ext cx="2076566" cy="92332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lv-LV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Tīkla mezgli izmanto gan bezvadu, gan vadu komunikāciju</a:t>
            </a:r>
          </a:p>
        </p:txBody>
      </p:sp>
      <p:sp>
        <p:nvSpPr>
          <p:cNvPr id="185" name="Shape 185"/>
          <p:cNvSpPr txBox="1"/>
          <p:nvPr/>
        </p:nvSpPr>
        <p:spPr>
          <a:xfrm>
            <a:off x="2432203" y="1506080"/>
            <a:ext cx="2076566" cy="64633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lv-LV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Savienojumi ar vadiem</a:t>
            </a:r>
          </a:p>
        </p:txBody>
      </p:sp>
      <p:cxnSp>
        <p:nvCxnSpPr>
          <p:cNvPr id="186" name="Shape 186"/>
          <p:cNvCxnSpPr/>
          <p:nvPr/>
        </p:nvCxnSpPr>
        <p:spPr>
          <a:xfrm flipH="1">
            <a:off x="2771800" y="2118919"/>
            <a:ext cx="135015" cy="633859"/>
          </a:xfrm>
          <a:prstGeom prst="straightConnector1">
            <a:avLst/>
          </a:prstGeom>
          <a:noFill/>
          <a:ln w="25400" cap="flat" cmpd="sng">
            <a:solidFill>
              <a:srgbClr val="306648"/>
            </a:solidFill>
            <a:prstDash val="solid"/>
            <a:round/>
            <a:headEnd type="none" w="med" len="med"/>
            <a:tailEnd type="stealth" w="lg" len="lg"/>
          </a:ln>
        </p:spPr>
      </p:cxnSp>
      <p:cxnSp>
        <p:nvCxnSpPr>
          <p:cNvPr id="187" name="Shape 187"/>
          <p:cNvCxnSpPr/>
          <p:nvPr/>
        </p:nvCxnSpPr>
        <p:spPr>
          <a:xfrm>
            <a:off x="4211960" y="1799635"/>
            <a:ext cx="1672825" cy="633859"/>
          </a:xfrm>
          <a:prstGeom prst="straightConnector1">
            <a:avLst/>
          </a:prstGeom>
          <a:noFill/>
          <a:ln w="25400" cap="flat" cmpd="sng">
            <a:solidFill>
              <a:srgbClr val="306648"/>
            </a:solidFill>
            <a:prstDash val="solid"/>
            <a:round/>
            <a:headEnd type="none" w="med" len="med"/>
            <a:tailEnd type="stealth" w="lg" len="lg"/>
          </a:ln>
        </p:spPr>
      </p:cxnSp>
      <p:grpSp>
        <p:nvGrpSpPr>
          <p:cNvPr id="188" name="Shape 188"/>
          <p:cNvGrpSpPr/>
          <p:nvPr/>
        </p:nvGrpSpPr>
        <p:grpSpPr>
          <a:xfrm rot="6631486">
            <a:off x="7741059" y="3491513"/>
            <a:ext cx="1085609" cy="335551"/>
            <a:chOff x="1196625" y="2033844"/>
            <a:chExt cx="1710190" cy="565860"/>
          </a:xfrm>
        </p:grpSpPr>
        <p:cxnSp>
          <p:nvCxnSpPr>
            <p:cNvPr id="189" name="Shape 189"/>
            <p:cNvCxnSpPr/>
            <p:nvPr/>
          </p:nvCxnSpPr>
          <p:spPr>
            <a:xfrm rot="10800000" flipH="1">
              <a:off x="1196625" y="2179154"/>
              <a:ext cx="990110" cy="420551"/>
            </a:xfrm>
            <a:prstGeom prst="straightConnector1">
              <a:avLst/>
            </a:prstGeom>
            <a:noFill/>
            <a:ln w="15875" cap="flat" cmpd="sng">
              <a:solidFill>
                <a:srgbClr val="538CD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0" name="Shape 190"/>
            <p:cNvCxnSpPr/>
            <p:nvPr/>
          </p:nvCxnSpPr>
          <p:spPr>
            <a:xfrm rot="10800000" flipH="1">
              <a:off x="1736684" y="2179153"/>
              <a:ext cx="450049" cy="325124"/>
            </a:xfrm>
            <a:prstGeom prst="straightConnector1">
              <a:avLst/>
            </a:prstGeom>
            <a:noFill/>
            <a:ln w="15875" cap="flat" cmpd="sng">
              <a:solidFill>
                <a:srgbClr val="538CD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1" name="Shape 191"/>
            <p:cNvCxnSpPr/>
            <p:nvPr/>
          </p:nvCxnSpPr>
          <p:spPr>
            <a:xfrm rot="10800000" flipH="1">
              <a:off x="1736684" y="2033844"/>
              <a:ext cx="1170130" cy="470432"/>
            </a:xfrm>
            <a:prstGeom prst="straightConnector1">
              <a:avLst/>
            </a:prstGeom>
            <a:noFill/>
            <a:ln w="15875" cap="flat" cmpd="sng">
              <a:solidFill>
                <a:srgbClr val="538CD5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92" name="Shape 192"/>
          <p:cNvGrpSpPr/>
          <p:nvPr/>
        </p:nvGrpSpPr>
        <p:grpSpPr>
          <a:xfrm rot="5688951">
            <a:off x="7568089" y="2232369"/>
            <a:ext cx="1085609" cy="335551"/>
            <a:chOff x="1196625" y="2033844"/>
            <a:chExt cx="1710190" cy="565860"/>
          </a:xfrm>
        </p:grpSpPr>
        <p:cxnSp>
          <p:nvCxnSpPr>
            <p:cNvPr id="193" name="Shape 193"/>
            <p:cNvCxnSpPr/>
            <p:nvPr/>
          </p:nvCxnSpPr>
          <p:spPr>
            <a:xfrm rot="10800000" flipH="1">
              <a:off x="1196625" y="2179154"/>
              <a:ext cx="990110" cy="420551"/>
            </a:xfrm>
            <a:prstGeom prst="straightConnector1">
              <a:avLst/>
            </a:prstGeom>
            <a:noFill/>
            <a:ln w="15875" cap="flat" cmpd="sng">
              <a:solidFill>
                <a:srgbClr val="538CD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4" name="Shape 194"/>
            <p:cNvCxnSpPr/>
            <p:nvPr/>
          </p:nvCxnSpPr>
          <p:spPr>
            <a:xfrm rot="10800000" flipH="1">
              <a:off x="1736684" y="2179153"/>
              <a:ext cx="450049" cy="325124"/>
            </a:xfrm>
            <a:prstGeom prst="straightConnector1">
              <a:avLst/>
            </a:prstGeom>
            <a:noFill/>
            <a:ln w="15875" cap="flat" cmpd="sng">
              <a:solidFill>
                <a:srgbClr val="538CD5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5" name="Shape 195"/>
            <p:cNvCxnSpPr/>
            <p:nvPr/>
          </p:nvCxnSpPr>
          <p:spPr>
            <a:xfrm rot="10800000" flipH="1">
              <a:off x="1736684" y="2033844"/>
              <a:ext cx="1170130" cy="470432"/>
            </a:xfrm>
            <a:prstGeom prst="straightConnector1">
              <a:avLst/>
            </a:prstGeom>
            <a:noFill/>
            <a:ln w="15875" cap="flat" cmpd="sng">
              <a:solidFill>
                <a:srgbClr val="538CD5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  <p:extLst>
      <p:ext uri="{BB962C8B-B14F-4D97-AF65-F5344CB8AC3E}">
        <p14:creationId xmlns:p14="http://schemas.microsoft.com/office/powerpoint/2010/main" val="54637398"/>
      </p:ext>
    </p:extLst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7" name="Straight Connector 106"/>
          <p:cNvCxnSpPr/>
          <p:nvPr/>
        </p:nvCxnSpPr>
        <p:spPr>
          <a:xfrm flipV="1">
            <a:off x="5633839" y="3128932"/>
            <a:ext cx="1863486" cy="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860" y="274638"/>
            <a:ext cx="8229600" cy="1143000"/>
          </a:xfrm>
        </p:spPr>
        <p:txBody>
          <a:bodyPr/>
          <a:lstStyle/>
          <a:p>
            <a:r>
              <a:rPr lang="lv-LV" dirty="0" smtClean="0"/>
              <a:t>EDI testgultnes </a:t>
            </a:r>
            <a:r>
              <a:rPr lang="lv-LV" dirty="0" smtClean="0"/>
              <a:t>arhitektūra</a:t>
            </a:r>
            <a:endParaRPr lang="lv-LV" dirty="0"/>
          </a:p>
        </p:txBody>
      </p:sp>
      <p:sp>
        <p:nvSpPr>
          <p:cNvPr id="2071" name="Content Placeholder 2070"/>
          <p:cNvSpPr>
            <a:spLocks noGrp="1"/>
          </p:cNvSpPr>
          <p:nvPr>
            <p:ph idx="1"/>
          </p:nvPr>
        </p:nvSpPr>
        <p:spPr>
          <a:xfrm>
            <a:off x="392366" y="1417638"/>
            <a:ext cx="8229600" cy="10480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v-LV" dirty="0" smtClean="0"/>
              <a:t>Tika izstrādātu universāla Testgultnes sistēma</a:t>
            </a:r>
            <a:endParaRPr lang="lv-LV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81" y="3728489"/>
            <a:ext cx="1782763" cy="178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643" y="2902640"/>
            <a:ext cx="98583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" name="Straight Connector 8"/>
          <p:cNvCxnSpPr>
            <a:endCxn id="2051" idx="2"/>
          </p:cNvCxnSpPr>
          <p:nvPr/>
        </p:nvCxnSpPr>
        <p:spPr>
          <a:xfrm flipV="1">
            <a:off x="933560" y="3421753"/>
            <a:ext cx="0" cy="612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426480" y="3128932"/>
            <a:ext cx="527051" cy="2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 flipV="1">
            <a:off x="4445166" y="5525189"/>
            <a:ext cx="0" cy="18006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 flipV="1">
            <a:off x="4445603" y="5203937"/>
            <a:ext cx="0" cy="306000"/>
          </a:xfrm>
          <a:prstGeom prst="line">
            <a:avLst/>
          </a:prstGeom>
          <a:ln w="254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/>
          <p:cNvCxnSpPr/>
          <p:nvPr/>
        </p:nvCxnSpPr>
        <p:spPr>
          <a:xfrm>
            <a:off x="4445603" y="3994807"/>
            <a:ext cx="501690" cy="4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/>
          <p:nvPr/>
        </p:nvCxnSpPr>
        <p:spPr>
          <a:xfrm>
            <a:off x="4446889" y="4833055"/>
            <a:ext cx="501690" cy="4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/>
          <p:cNvCxnSpPr/>
          <p:nvPr/>
        </p:nvCxnSpPr>
        <p:spPr>
          <a:xfrm>
            <a:off x="4457868" y="5690826"/>
            <a:ext cx="501690" cy="4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70" name="Picture 206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620" y="2078850"/>
            <a:ext cx="2381250" cy="238125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 dirty="0"/>
          </a:p>
        </p:txBody>
      </p:sp>
      <p:grpSp>
        <p:nvGrpSpPr>
          <p:cNvPr id="110" name="Group 109"/>
          <p:cNvGrpSpPr/>
          <p:nvPr/>
        </p:nvGrpSpPr>
        <p:grpSpPr>
          <a:xfrm>
            <a:off x="4918982" y="3504688"/>
            <a:ext cx="3561586" cy="817093"/>
            <a:chOff x="4900921" y="2637993"/>
            <a:chExt cx="3561586" cy="817093"/>
          </a:xfrm>
        </p:grpSpPr>
        <p:pic>
          <p:nvPicPr>
            <p:cNvPr id="111" name="Picture 1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0921" y="2929417"/>
              <a:ext cx="854744" cy="312409"/>
            </a:xfrm>
            <a:prstGeom prst="rect">
              <a:avLst/>
            </a:prstGeom>
          </p:spPr>
        </p:pic>
        <p:cxnSp>
          <p:nvCxnSpPr>
            <p:cNvPr id="112" name="Straight Connector 111"/>
            <p:cNvCxnSpPr/>
            <p:nvPr/>
          </p:nvCxnSpPr>
          <p:spPr>
            <a:xfrm flipV="1">
              <a:off x="5633839" y="3128932"/>
              <a:ext cx="1863486" cy="1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13" name="Picture 11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17121" y="2842193"/>
              <a:ext cx="698719" cy="573477"/>
            </a:xfrm>
            <a:prstGeom prst="rect">
              <a:avLst/>
            </a:prstGeom>
          </p:spPr>
        </p:pic>
        <p:pic>
          <p:nvPicPr>
            <p:cNvPr id="114" name="Picture 11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227295" y="2637993"/>
              <a:ext cx="1235212" cy="817093"/>
            </a:xfrm>
            <a:prstGeom prst="rect">
              <a:avLst/>
            </a:prstGeom>
          </p:spPr>
        </p:pic>
      </p:grpSp>
      <p:grpSp>
        <p:nvGrpSpPr>
          <p:cNvPr id="115" name="Group 114"/>
          <p:cNvGrpSpPr/>
          <p:nvPr/>
        </p:nvGrpSpPr>
        <p:grpSpPr>
          <a:xfrm>
            <a:off x="4938252" y="4349797"/>
            <a:ext cx="3561586" cy="817093"/>
            <a:chOff x="4900921" y="2637993"/>
            <a:chExt cx="3561586" cy="817093"/>
          </a:xfrm>
        </p:grpSpPr>
        <p:pic>
          <p:nvPicPr>
            <p:cNvPr id="118" name="Picture 11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0921" y="2929417"/>
              <a:ext cx="854744" cy="312409"/>
            </a:xfrm>
            <a:prstGeom prst="rect">
              <a:avLst/>
            </a:prstGeom>
          </p:spPr>
        </p:pic>
        <p:cxnSp>
          <p:nvCxnSpPr>
            <p:cNvPr id="119" name="Straight Connector 118"/>
            <p:cNvCxnSpPr/>
            <p:nvPr/>
          </p:nvCxnSpPr>
          <p:spPr>
            <a:xfrm flipV="1">
              <a:off x="5633839" y="3128932"/>
              <a:ext cx="1863486" cy="1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22" name="Picture 12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17121" y="2842193"/>
              <a:ext cx="698719" cy="573477"/>
            </a:xfrm>
            <a:prstGeom prst="rect">
              <a:avLst/>
            </a:prstGeom>
          </p:spPr>
        </p:pic>
        <p:pic>
          <p:nvPicPr>
            <p:cNvPr id="123" name="Picture 12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227295" y="2637993"/>
              <a:ext cx="1235212" cy="817093"/>
            </a:xfrm>
            <a:prstGeom prst="rect">
              <a:avLst/>
            </a:prstGeom>
          </p:spPr>
        </p:pic>
      </p:grpSp>
      <p:grpSp>
        <p:nvGrpSpPr>
          <p:cNvPr id="124" name="Group 123"/>
          <p:cNvGrpSpPr/>
          <p:nvPr/>
        </p:nvGrpSpPr>
        <p:grpSpPr>
          <a:xfrm>
            <a:off x="4938252" y="5203937"/>
            <a:ext cx="3561586" cy="817093"/>
            <a:chOff x="4900921" y="2637993"/>
            <a:chExt cx="3561586" cy="817093"/>
          </a:xfrm>
        </p:grpSpPr>
        <p:pic>
          <p:nvPicPr>
            <p:cNvPr id="125" name="Picture 12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0921" y="2929417"/>
              <a:ext cx="854744" cy="312409"/>
            </a:xfrm>
            <a:prstGeom prst="rect">
              <a:avLst/>
            </a:prstGeom>
          </p:spPr>
        </p:pic>
        <p:cxnSp>
          <p:nvCxnSpPr>
            <p:cNvPr id="126" name="Straight Connector 125"/>
            <p:cNvCxnSpPr/>
            <p:nvPr/>
          </p:nvCxnSpPr>
          <p:spPr>
            <a:xfrm flipV="1">
              <a:off x="5633839" y="3128932"/>
              <a:ext cx="1863486" cy="1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27" name="Picture 12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17121" y="2842193"/>
              <a:ext cx="698719" cy="573477"/>
            </a:xfrm>
            <a:prstGeom prst="rect">
              <a:avLst/>
            </a:prstGeom>
          </p:spPr>
        </p:pic>
        <p:pic>
          <p:nvPicPr>
            <p:cNvPr id="128" name="Picture 12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227295" y="2637993"/>
              <a:ext cx="1235212" cy="817093"/>
            </a:xfrm>
            <a:prstGeom prst="rect">
              <a:avLst/>
            </a:prstGeom>
          </p:spPr>
        </p:pic>
      </p:grpSp>
      <p:pic>
        <p:nvPicPr>
          <p:cNvPr id="14" name="Pictur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7121" y="2842193"/>
            <a:ext cx="698719" cy="573477"/>
          </a:xfrm>
          <a:prstGeom prst="rect">
            <a:avLst/>
          </a:prstGeom>
        </p:spPr>
      </p:pic>
      <p:pic>
        <p:nvPicPr>
          <p:cNvPr id="65" name="Picture 6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227295" y="2637993"/>
            <a:ext cx="1235212" cy="817093"/>
          </a:xfrm>
          <a:prstGeom prst="rect">
            <a:avLst/>
          </a:prstGeom>
        </p:spPr>
      </p:pic>
      <p:grpSp>
        <p:nvGrpSpPr>
          <p:cNvPr id="132" name="Group 131"/>
          <p:cNvGrpSpPr/>
          <p:nvPr/>
        </p:nvGrpSpPr>
        <p:grpSpPr>
          <a:xfrm>
            <a:off x="3979660" y="2792025"/>
            <a:ext cx="956416" cy="369332"/>
            <a:chOff x="3979660" y="2802285"/>
            <a:chExt cx="956416" cy="369332"/>
          </a:xfrm>
        </p:grpSpPr>
        <p:sp>
          <p:nvSpPr>
            <p:cNvPr id="133" name="TextBox 132"/>
            <p:cNvSpPr txBox="1"/>
            <p:nvPr/>
          </p:nvSpPr>
          <p:spPr>
            <a:xfrm>
              <a:off x="3979660" y="2802285"/>
              <a:ext cx="9564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lv-LV" dirty="0" smtClean="0"/>
                <a:t>Eth+PoE</a:t>
              </a:r>
              <a:endParaRPr lang="lv-LV" dirty="0"/>
            </a:p>
          </p:txBody>
        </p:sp>
        <p:sp>
          <p:nvSpPr>
            <p:cNvPr id="134" name="Rectangle 133"/>
            <p:cNvSpPr/>
            <p:nvPr/>
          </p:nvSpPr>
          <p:spPr>
            <a:xfrm>
              <a:off x="4041844" y="2858189"/>
              <a:ext cx="810089" cy="22743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v-LV" dirty="0"/>
            </a:p>
          </p:txBody>
        </p:sp>
      </p:grpSp>
      <p:cxnSp>
        <p:nvCxnSpPr>
          <p:cNvPr id="104" name="Straight Connector 103"/>
          <p:cNvCxnSpPr/>
          <p:nvPr/>
        </p:nvCxnSpPr>
        <p:spPr>
          <a:xfrm flipV="1">
            <a:off x="4445603" y="3126177"/>
            <a:ext cx="0" cy="210066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3626895" y="3128956"/>
            <a:ext cx="1292087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0921" y="2929417"/>
            <a:ext cx="854744" cy="312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884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7" name="Straight Connector 106"/>
          <p:cNvCxnSpPr/>
          <p:nvPr/>
        </p:nvCxnSpPr>
        <p:spPr>
          <a:xfrm flipV="1">
            <a:off x="5633839" y="3128932"/>
            <a:ext cx="1863486" cy="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860" y="274638"/>
            <a:ext cx="8229600" cy="1143000"/>
          </a:xfrm>
        </p:spPr>
        <p:txBody>
          <a:bodyPr/>
          <a:lstStyle/>
          <a:p>
            <a:r>
              <a:rPr lang="lv-LV" dirty="0" smtClean="0"/>
              <a:t>Testgultnes arhitektūra</a:t>
            </a:r>
            <a:endParaRPr lang="lv-LV" dirty="0"/>
          </a:p>
        </p:txBody>
      </p:sp>
      <p:sp>
        <p:nvSpPr>
          <p:cNvPr id="2071" name="Content Placeholder 2070"/>
          <p:cNvSpPr>
            <a:spLocks noGrp="1"/>
          </p:cNvSpPr>
          <p:nvPr>
            <p:ph idx="1"/>
          </p:nvPr>
        </p:nvSpPr>
        <p:spPr>
          <a:xfrm>
            <a:off x="392366" y="1417639"/>
            <a:ext cx="8229600" cy="6612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v-LV" dirty="0" smtClean="0"/>
              <a:t>Tika izstrādātu universāla Testgultnes sistēma</a:t>
            </a:r>
            <a:endParaRPr lang="lv-LV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81" y="3728489"/>
            <a:ext cx="1782763" cy="178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643" y="2902640"/>
            <a:ext cx="98583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" name="Straight Connector 8"/>
          <p:cNvCxnSpPr>
            <a:endCxn id="2051" idx="2"/>
          </p:cNvCxnSpPr>
          <p:nvPr/>
        </p:nvCxnSpPr>
        <p:spPr>
          <a:xfrm flipV="1">
            <a:off x="933560" y="3421753"/>
            <a:ext cx="0" cy="612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426480" y="3128932"/>
            <a:ext cx="527051" cy="2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 flipV="1">
            <a:off x="4445166" y="5525189"/>
            <a:ext cx="0" cy="18006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 flipV="1">
            <a:off x="4445603" y="5203937"/>
            <a:ext cx="0" cy="306000"/>
          </a:xfrm>
          <a:prstGeom prst="line">
            <a:avLst/>
          </a:prstGeom>
          <a:ln w="254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/>
          <p:cNvCxnSpPr/>
          <p:nvPr/>
        </p:nvCxnSpPr>
        <p:spPr>
          <a:xfrm>
            <a:off x="4445603" y="3994807"/>
            <a:ext cx="501690" cy="4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/>
          <p:nvPr/>
        </p:nvCxnSpPr>
        <p:spPr>
          <a:xfrm>
            <a:off x="4446889" y="4833055"/>
            <a:ext cx="501690" cy="4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/>
          <p:cNvCxnSpPr/>
          <p:nvPr/>
        </p:nvCxnSpPr>
        <p:spPr>
          <a:xfrm>
            <a:off x="4457868" y="5690826"/>
            <a:ext cx="501690" cy="4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70" name="Picture 206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620" y="2078850"/>
            <a:ext cx="2381250" cy="238125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 dirty="0"/>
          </a:p>
        </p:txBody>
      </p:sp>
      <p:grpSp>
        <p:nvGrpSpPr>
          <p:cNvPr id="110" name="Group 109"/>
          <p:cNvGrpSpPr/>
          <p:nvPr/>
        </p:nvGrpSpPr>
        <p:grpSpPr>
          <a:xfrm>
            <a:off x="4918982" y="3504688"/>
            <a:ext cx="3561586" cy="817093"/>
            <a:chOff x="4900921" y="2637993"/>
            <a:chExt cx="3561586" cy="817093"/>
          </a:xfrm>
        </p:grpSpPr>
        <p:pic>
          <p:nvPicPr>
            <p:cNvPr id="111" name="Picture 1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0921" y="2929417"/>
              <a:ext cx="854744" cy="312409"/>
            </a:xfrm>
            <a:prstGeom prst="rect">
              <a:avLst/>
            </a:prstGeom>
          </p:spPr>
        </p:pic>
        <p:cxnSp>
          <p:nvCxnSpPr>
            <p:cNvPr id="112" name="Straight Connector 111"/>
            <p:cNvCxnSpPr/>
            <p:nvPr/>
          </p:nvCxnSpPr>
          <p:spPr>
            <a:xfrm flipV="1">
              <a:off x="5633839" y="3128932"/>
              <a:ext cx="1863486" cy="1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13" name="Picture 11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17121" y="2842193"/>
              <a:ext cx="698719" cy="573477"/>
            </a:xfrm>
            <a:prstGeom prst="rect">
              <a:avLst/>
            </a:prstGeom>
          </p:spPr>
        </p:pic>
        <p:pic>
          <p:nvPicPr>
            <p:cNvPr id="114" name="Picture 11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227295" y="2637993"/>
              <a:ext cx="1235212" cy="817093"/>
            </a:xfrm>
            <a:prstGeom prst="rect">
              <a:avLst/>
            </a:prstGeom>
          </p:spPr>
        </p:pic>
      </p:grpSp>
      <p:grpSp>
        <p:nvGrpSpPr>
          <p:cNvPr id="115" name="Group 114"/>
          <p:cNvGrpSpPr/>
          <p:nvPr/>
        </p:nvGrpSpPr>
        <p:grpSpPr>
          <a:xfrm>
            <a:off x="4938252" y="4349797"/>
            <a:ext cx="3561586" cy="817093"/>
            <a:chOff x="4900921" y="2637993"/>
            <a:chExt cx="3561586" cy="817093"/>
          </a:xfrm>
        </p:grpSpPr>
        <p:pic>
          <p:nvPicPr>
            <p:cNvPr id="118" name="Picture 11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0921" y="2929417"/>
              <a:ext cx="854744" cy="312409"/>
            </a:xfrm>
            <a:prstGeom prst="rect">
              <a:avLst/>
            </a:prstGeom>
          </p:spPr>
        </p:pic>
        <p:cxnSp>
          <p:nvCxnSpPr>
            <p:cNvPr id="119" name="Straight Connector 118"/>
            <p:cNvCxnSpPr/>
            <p:nvPr/>
          </p:nvCxnSpPr>
          <p:spPr>
            <a:xfrm flipV="1">
              <a:off x="5633839" y="3128932"/>
              <a:ext cx="1863486" cy="1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22" name="Picture 12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17121" y="2842193"/>
              <a:ext cx="698719" cy="573477"/>
            </a:xfrm>
            <a:prstGeom prst="rect">
              <a:avLst/>
            </a:prstGeom>
          </p:spPr>
        </p:pic>
        <p:pic>
          <p:nvPicPr>
            <p:cNvPr id="123" name="Picture 12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227295" y="2637993"/>
              <a:ext cx="1235212" cy="817093"/>
            </a:xfrm>
            <a:prstGeom prst="rect">
              <a:avLst/>
            </a:prstGeom>
          </p:spPr>
        </p:pic>
      </p:grpSp>
      <p:grpSp>
        <p:nvGrpSpPr>
          <p:cNvPr id="124" name="Group 123"/>
          <p:cNvGrpSpPr/>
          <p:nvPr/>
        </p:nvGrpSpPr>
        <p:grpSpPr>
          <a:xfrm>
            <a:off x="4938252" y="5203937"/>
            <a:ext cx="3561586" cy="817093"/>
            <a:chOff x="4900921" y="2637993"/>
            <a:chExt cx="3561586" cy="817093"/>
          </a:xfrm>
        </p:grpSpPr>
        <p:pic>
          <p:nvPicPr>
            <p:cNvPr id="125" name="Picture 12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0921" y="2929417"/>
              <a:ext cx="854744" cy="312409"/>
            </a:xfrm>
            <a:prstGeom prst="rect">
              <a:avLst/>
            </a:prstGeom>
          </p:spPr>
        </p:pic>
        <p:cxnSp>
          <p:nvCxnSpPr>
            <p:cNvPr id="126" name="Straight Connector 125"/>
            <p:cNvCxnSpPr/>
            <p:nvPr/>
          </p:nvCxnSpPr>
          <p:spPr>
            <a:xfrm flipV="1">
              <a:off x="5633839" y="3128932"/>
              <a:ext cx="1863486" cy="1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27" name="Picture 12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17121" y="2842193"/>
              <a:ext cx="698719" cy="573477"/>
            </a:xfrm>
            <a:prstGeom prst="rect">
              <a:avLst/>
            </a:prstGeom>
          </p:spPr>
        </p:pic>
        <p:pic>
          <p:nvPicPr>
            <p:cNvPr id="128" name="Picture 12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227295" y="2637993"/>
              <a:ext cx="1235212" cy="817093"/>
            </a:xfrm>
            <a:prstGeom prst="rect">
              <a:avLst/>
            </a:prstGeom>
          </p:spPr>
        </p:pic>
      </p:grpSp>
      <p:pic>
        <p:nvPicPr>
          <p:cNvPr id="14" name="Pictur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7121" y="2842193"/>
            <a:ext cx="698719" cy="573477"/>
          </a:xfrm>
          <a:prstGeom prst="rect">
            <a:avLst/>
          </a:prstGeom>
        </p:spPr>
      </p:pic>
      <p:pic>
        <p:nvPicPr>
          <p:cNvPr id="65" name="Picture 6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227295" y="2637993"/>
            <a:ext cx="1235212" cy="817093"/>
          </a:xfrm>
          <a:prstGeom prst="rect">
            <a:avLst/>
          </a:prstGeom>
        </p:spPr>
      </p:pic>
      <p:grpSp>
        <p:nvGrpSpPr>
          <p:cNvPr id="132" name="Group 131"/>
          <p:cNvGrpSpPr/>
          <p:nvPr/>
        </p:nvGrpSpPr>
        <p:grpSpPr>
          <a:xfrm>
            <a:off x="3979660" y="2792025"/>
            <a:ext cx="956416" cy="369332"/>
            <a:chOff x="3979660" y="2802285"/>
            <a:chExt cx="956416" cy="369332"/>
          </a:xfrm>
        </p:grpSpPr>
        <p:sp>
          <p:nvSpPr>
            <p:cNvPr id="133" name="TextBox 132"/>
            <p:cNvSpPr txBox="1"/>
            <p:nvPr/>
          </p:nvSpPr>
          <p:spPr>
            <a:xfrm>
              <a:off x="3979660" y="2802285"/>
              <a:ext cx="9564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lv-LV" dirty="0" smtClean="0"/>
                <a:t>Eth+PoE</a:t>
              </a:r>
              <a:endParaRPr lang="lv-LV" dirty="0"/>
            </a:p>
          </p:txBody>
        </p:sp>
        <p:sp>
          <p:nvSpPr>
            <p:cNvPr id="134" name="Rectangle 133"/>
            <p:cNvSpPr/>
            <p:nvPr/>
          </p:nvSpPr>
          <p:spPr>
            <a:xfrm>
              <a:off x="4041844" y="2858189"/>
              <a:ext cx="810089" cy="22743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v-LV" dirty="0"/>
            </a:p>
          </p:txBody>
        </p:sp>
      </p:grpSp>
      <p:cxnSp>
        <p:nvCxnSpPr>
          <p:cNvPr id="104" name="Straight Connector 103"/>
          <p:cNvCxnSpPr/>
          <p:nvPr/>
        </p:nvCxnSpPr>
        <p:spPr>
          <a:xfrm flipV="1">
            <a:off x="4445603" y="3126177"/>
            <a:ext cx="0" cy="210066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3626895" y="3128956"/>
            <a:ext cx="1292087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0921" y="2929417"/>
            <a:ext cx="854744" cy="312409"/>
          </a:xfrm>
          <a:prstGeom prst="rect">
            <a:avLst/>
          </a:prstGeom>
        </p:spPr>
      </p:pic>
      <p:sp>
        <p:nvSpPr>
          <p:cNvPr id="39" name="Rectangle 38"/>
          <p:cNvSpPr/>
          <p:nvPr/>
        </p:nvSpPr>
        <p:spPr>
          <a:xfrm>
            <a:off x="101846" y="2465724"/>
            <a:ext cx="2663400" cy="3515889"/>
          </a:xfrm>
          <a:prstGeom prst="rect">
            <a:avLst/>
          </a:prstGeom>
          <a:solidFill>
            <a:schemeClr val="tx2">
              <a:lumMod val="40000"/>
              <a:lumOff val="60000"/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dirty="0"/>
          </a:p>
        </p:txBody>
      </p:sp>
      <p:sp>
        <p:nvSpPr>
          <p:cNvPr id="40" name="Rectangle 39"/>
          <p:cNvSpPr/>
          <p:nvPr/>
        </p:nvSpPr>
        <p:spPr>
          <a:xfrm>
            <a:off x="2970438" y="2465723"/>
            <a:ext cx="4211851" cy="3515889"/>
          </a:xfrm>
          <a:prstGeom prst="rect">
            <a:avLst/>
          </a:prstGeom>
          <a:solidFill>
            <a:schemeClr val="tx2">
              <a:lumMod val="40000"/>
              <a:lumOff val="60000"/>
              <a:alpha val="3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5" name="TextBox 4"/>
          <p:cNvSpPr txBox="1"/>
          <p:nvPr/>
        </p:nvSpPr>
        <p:spPr>
          <a:xfrm>
            <a:off x="251520" y="2123855"/>
            <a:ext cx="1474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dirty="0" smtClean="0"/>
              <a:t>Globālais tīkls</a:t>
            </a:r>
            <a:endParaRPr lang="lv-LV" dirty="0"/>
          </a:p>
        </p:txBody>
      </p:sp>
      <p:sp>
        <p:nvSpPr>
          <p:cNvPr id="43" name="TextBox 42"/>
          <p:cNvSpPr txBox="1"/>
          <p:nvPr/>
        </p:nvSpPr>
        <p:spPr>
          <a:xfrm>
            <a:off x="3233886" y="2078851"/>
            <a:ext cx="13522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dirty="0" smtClean="0"/>
              <a:t>Lokālais tīkls</a:t>
            </a: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4034250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860" y="274638"/>
            <a:ext cx="8229600" cy="1143000"/>
          </a:xfrm>
        </p:spPr>
        <p:txBody>
          <a:bodyPr/>
          <a:lstStyle/>
          <a:p>
            <a:r>
              <a:rPr lang="lv-LV" dirty="0" smtClean="0"/>
              <a:t>Testgultnes arhitektūra</a:t>
            </a:r>
            <a:endParaRPr lang="lv-LV" dirty="0"/>
          </a:p>
        </p:txBody>
      </p:sp>
      <p:sp>
        <p:nvSpPr>
          <p:cNvPr id="2071" name="Content Placeholder 2070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048087"/>
          </a:xfrm>
        </p:spPr>
        <p:txBody>
          <a:bodyPr>
            <a:normAutofit lnSpcReduction="10000"/>
          </a:bodyPr>
          <a:lstStyle/>
          <a:p>
            <a:r>
              <a:rPr lang="lv-LV" dirty="0" smtClean="0"/>
              <a:t>Serveris – komunikācija, drošība, lietotāju pārvaldība</a:t>
            </a:r>
            <a:endParaRPr lang="lv-LV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81" y="3728489"/>
            <a:ext cx="1782763" cy="178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643" y="2902640"/>
            <a:ext cx="98583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" name="Straight Connector 8"/>
          <p:cNvCxnSpPr>
            <a:endCxn id="2051" idx="2"/>
          </p:cNvCxnSpPr>
          <p:nvPr/>
        </p:nvCxnSpPr>
        <p:spPr>
          <a:xfrm flipV="1">
            <a:off x="933560" y="3421753"/>
            <a:ext cx="0" cy="612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426480" y="3128932"/>
            <a:ext cx="527051" cy="2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3626895" y="3128956"/>
            <a:ext cx="1292087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 flipV="1">
            <a:off x="4445166" y="5525189"/>
            <a:ext cx="0" cy="18006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 flipV="1">
            <a:off x="4445603" y="5203937"/>
            <a:ext cx="0" cy="306000"/>
          </a:xfrm>
          <a:prstGeom prst="line">
            <a:avLst/>
          </a:prstGeom>
          <a:ln w="254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/>
          <p:nvPr/>
        </p:nvCxnSpPr>
        <p:spPr>
          <a:xfrm flipV="1">
            <a:off x="4445603" y="3126177"/>
            <a:ext cx="0" cy="210066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/>
          <p:cNvCxnSpPr/>
          <p:nvPr/>
        </p:nvCxnSpPr>
        <p:spPr>
          <a:xfrm>
            <a:off x="4445603" y="3994807"/>
            <a:ext cx="501690" cy="4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/>
          <p:nvPr/>
        </p:nvCxnSpPr>
        <p:spPr>
          <a:xfrm>
            <a:off x="4446889" y="4833055"/>
            <a:ext cx="501690" cy="4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/>
          <p:cNvCxnSpPr/>
          <p:nvPr/>
        </p:nvCxnSpPr>
        <p:spPr>
          <a:xfrm>
            <a:off x="4457868" y="5690826"/>
            <a:ext cx="501690" cy="4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/>
          <p:cNvGrpSpPr/>
          <p:nvPr/>
        </p:nvGrpSpPr>
        <p:grpSpPr>
          <a:xfrm>
            <a:off x="3979660" y="2789638"/>
            <a:ext cx="956416" cy="369332"/>
            <a:chOff x="3979660" y="2802285"/>
            <a:chExt cx="956416" cy="369332"/>
          </a:xfrm>
        </p:grpSpPr>
        <p:sp>
          <p:nvSpPr>
            <p:cNvPr id="2074" name="TextBox 2073"/>
            <p:cNvSpPr txBox="1"/>
            <p:nvPr/>
          </p:nvSpPr>
          <p:spPr>
            <a:xfrm>
              <a:off x="3979660" y="2802285"/>
              <a:ext cx="9564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lv-LV" dirty="0" smtClean="0"/>
                <a:t>Eth+PoE</a:t>
              </a:r>
              <a:endParaRPr lang="lv-LV" dirty="0"/>
            </a:p>
          </p:txBody>
        </p:sp>
        <p:sp>
          <p:nvSpPr>
            <p:cNvPr id="2075" name="Rectangle 2074"/>
            <p:cNvSpPr/>
            <p:nvPr/>
          </p:nvSpPr>
          <p:spPr>
            <a:xfrm>
              <a:off x="4041844" y="2858189"/>
              <a:ext cx="810089" cy="22743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v-LV" dirty="0"/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 dirty="0"/>
          </a:p>
        </p:txBody>
      </p:sp>
      <p:grpSp>
        <p:nvGrpSpPr>
          <p:cNvPr id="19" name="Group 18"/>
          <p:cNvGrpSpPr/>
          <p:nvPr/>
        </p:nvGrpSpPr>
        <p:grpSpPr>
          <a:xfrm>
            <a:off x="4900921" y="2637993"/>
            <a:ext cx="3561586" cy="817093"/>
            <a:chOff x="4900921" y="2637993"/>
            <a:chExt cx="3561586" cy="817093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0921" y="2929417"/>
              <a:ext cx="854744" cy="312409"/>
            </a:xfrm>
            <a:prstGeom prst="rect">
              <a:avLst/>
            </a:prstGeom>
          </p:spPr>
        </p:pic>
        <p:cxnSp>
          <p:nvCxnSpPr>
            <p:cNvPr id="107" name="Straight Connector 106"/>
            <p:cNvCxnSpPr/>
            <p:nvPr/>
          </p:nvCxnSpPr>
          <p:spPr>
            <a:xfrm flipV="1">
              <a:off x="5633839" y="3128932"/>
              <a:ext cx="1863486" cy="1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17121" y="2842193"/>
              <a:ext cx="698719" cy="573477"/>
            </a:xfrm>
            <a:prstGeom prst="rect">
              <a:avLst/>
            </a:prstGeom>
          </p:spPr>
        </p:pic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227295" y="2637993"/>
              <a:ext cx="1235212" cy="817093"/>
            </a:xfrm>
            <a:prstGeom prst="rect">
              <a:avLst/>
            </a:prstGeom>
          </p:spPr>
        </p:pic>
      </p:grpSp>
      <p:grpSp>
        <p:nvGrpSpPr>
          <p:cNvPr id="110" name="Group 109"/>
          <p:cNvGrpSpPr/>
          <p:nvPr/>
        </p:nvGrpSpPr>
        <p:grpSpPr>
          <a:xfrm>
            <a:off x="4918982" y="3504688"/>
            <a:ext cx="3561586" cy="817093"/>
            <a:chOff x="4900921" y="2637993"/>
            <a:chExt cx="3561586" cy="817093"/>
          </a:xfrm>
        </p:grpSpPr>
        <p:pic>
          <p:nvPicPr>
            <p:cNvPr id="111" name="Picture 1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0921" y="2929417"/>
              <a:ext cx="854744" cy="312409"/>
            </a:xfrm>
            <a:prstGeom prst="rect">
              <a:avLst/>
            </a:prstGeom>
          </p:spPr>
        </p:pic>
        <p:cxnSp>
          <p:nvCxnSpPr>
            <p:cNvPr id="112" name="Straight Connector 111"/>
            <p:cNvCxnSpPr/>
            <p:nvPr/>
          </p:nvCxnSpPr>
          <p:spPr>
            <a:xfrm flipV="1">
              <a:off x="5633839" y="3128932"/>
              <a:ext cx="1863486" cy="1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13" name="Picture 11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17121" y="2842193"/>
              <a:ext cx="698719" cy="573477"/>
            </a:xfrm>
            <a:prstGeom prst="rect">
              <a:avLst/>
            </a:prstGeom>
          </p:spPr>
        </p:pic>
        <p:pic>
          <p:nvPicPr>
            <p:cNvPr id="114" name="Picture 11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227295" y="2637993"/>
              <a:ext cx="1235212" cy="817093"/>
            </a:xfrm>
            <a:prstGeom prst="rect">
              <a:avLst/>
            </a:prstGeom>
          </p:spPr>
        </p:pic>
      </p:grpSp>
      <p:grpSp>
        <p:nvGrpSpPr>
          <p:cNvPr id="115" name="Group 114"/>
          <p:cNvGrpSpPr/>
          <p:nvPr/>
        </p:nvGrpSpPr>
        <p:grpSpPr>
          <a:xfrm>
            <a:off x="4938252" y="4349797"/>
            <a:ext cx="3561586" cy="817093"/>
            <a:chOff x="4900921" y="2637993"/>
            <a:chExt cx="3561586" cy="817093"/>
          </a:xfrm>
        </p:grpSpPr>
        <p:pic>
          <p:nvPicPr>
            <p:cNvPr id="118" name="Picture 11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0921" y="2929417"/>
              <a:ext cx="854744" cy="312409"/>
            </a:xfrm>
            <a:prstGeom prst="rect">
              <a:avLst/>
            </a:prstGeom>
          </p:spPr>
        </p:pic>
        <p:cxnSp>
          <p:nvCxnSpPr>
            <p:cNvPr id="119" name="Straight Connector 118"/>
            <p:cNvCxnSpPr/>
            <p:nvPr/>
          </p:nvCxnSpPr>
          <p:spPr>
            <a:xfrm flipV="1">
              <a:off x="5633839" y="3128932"/>
              <a:ext cx="1863486" cy="1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22" name="Picture 12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17121" y="2842193"/>
              <a:ext cx="698719" cy="573477"/>
            </a:xfrm>
            <a:prstGeom prst="rect">
              <a:avLst/>
            </a:prstGeom>
          </p:spPr>
        </p:pic>
        <p:pic>
          <p:nvPicPr>
            <p:cNvPr id="123" name="Picture 12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227295" y="2637993"/>
              <a:ext cx="1235212" cy="817093"/>
            </a:xfrm>
            <a:prstGeom prst="rect">
              <a:avLst/>
            </a:prstGeom>
          </p:spPr>
        </p:pic>
      </p:grpSp>
      <p:grpSp>
        <p:nvGrpSpPr>
          <p:cNvPr id="124" name="Group 123"/>
          <p:cNvGrpSpPr/>
          <p:nvPr/>
        </p:nvGrpSpPr>
        <p:grpSpPr>
          <a:xfrm>
            <a:off x="4938252" y="5203937"/>
            <a:ext cx="3561586" cy="817093"/>
            <a:chOff x="4900921" y="2637993"/>
            <a:chExt cx="3561586" cy="817093"/>
          </a:xfrm>
        </p:grpSpPr>
        <p:pic>
          <p:nvPicPr>
            <p:cNvPr id="125" name="Picture 12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0921" y="2929417"/>
              <a:ext cx="854744" cy="312409"/>
            </a:xfrm>
            <a:prstGeom prst="rect">
              <a:avLst/>
            </a:prstGeom>
          </p:spPr>
        </p:pic>
        <p:cxnSp>
          <p:nvCxnSpPr>
            <p:cNvPr id="126" name="Straight Connector 125"/>
            <p:cNvCxnSpPr/>
            <p:nvPr/>
          </p:nvCxnSpPr>
          <p:spPr>
            <a:xfrm flipV="1">
              <a:off x="5633839" y="3128932"/>
              <a:ext cx="1863486" cy="1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27" name="Picture 12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17121" y="2842193"/>
              <a:ext cx="698719" cy="573477"/>
            </a:xfrm>
            <a:prstGeom prst="rect">
              <a:avLst/>
            </a:prstGeom>
          </p:spPr>
        </p:pic>
        <p:pic>
          <p:nvPicPr>
            <p:cNvPr id="128" name="Picture 12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227295" y="2637993"/>
              <a:ext cx="1235212" cy="817093"/>
            </a:xfrm>
            <a:prstGeom prst="rect">
              <a:avLst/>
            </a:prstGeom>
          </p:spPr>
        </p:pic>
      </p:grpSp>
      <p:sp>
        <p:nvSpPr>
          <p:cNvPr id="5" name="Rectangle 4"/>
          <p:cNvSpPr/>
          <p:nvPr/>
        </p:nvSpPr>
        <p:spPr>
          <a:xfrm>
            <a:off x="3041830" y="2482089"/>
            <a:ext cx="4250907" cy="3735415"/>
          </a:xfrm>
          <a:prstGeom prst="rect">
            <a:avLst/>
          </a:prstGeom>
          <a:solidFill>
            <a:srgbClr val="FFFFFF">
              <a:alpha val="69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70" name="Picture 206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6213" y="1751014"/>
            <a:ext cx="3121828" cy="3121828"/>
          </a:xfrm>
          <a:prstGeom prst="rect">
            <a:avLst/>
          </a:prstGeom>
        </p:spPr>
      </p:pic>
      <p:sp>
        <p:nvSpPr>
          <p:cNvPr id="12" name="Right Arrow 11"/>
          <p:cNvSpPr/>
          <p:nvPr/>
        </p:nvSpPr>
        <p:spPr>
          <a:xfrm>
            <a:off x="4272938" y="4030779"/>
            <a:ext cx="2009252" cy="11879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46" name="Right Arrow 45"/>
          <p:cNvSpPr/>
          <p:nvPr/>
        </p:nvSpPr>
        <p:spPr>
          <a:xfrm rot="10800000">
            <a:off x="2039286" y="4030393"/>
            <a:ext cx="1980220" cy="11879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47" name="Right Arrow 46"/>
          <p:cNvSpPr/>
          <p:nvPr/>
        </p:nvSpPr>
        <p:spPr>
          <a:xfrm rot="19426831">
            <a:off x="6206439" y="3516868"/>
            <a:ext cx="1024438" cy="3840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48" name="Right Arrow 47"/>
          <p:cNvSpPr/>
          <p:nvPr/>
        </p:nvSpPr>
        <p:spPr>
          <a:xfrm rot="1967307">
            <a:off x="6245922" y="5098657"/>
            <a:ext cx="1024438" cy="3840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49" name="Right Arrow 48"/>
          <p:cNvSpPr/>
          <p:nvPr/>
        </p:nvSpPr>
        <p:spPr>
          <a:xfrm>
            <a:off x="6459609" y="4361978"/>
            <a:ext cx="1024438" cy="3840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078464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860" y="274638"/>
            <a:ext cx="8229600" cy="1143000"/>
          </a:xfrm>
        </p:spPr>
        <p:txBody>
          <a:bodyPr/>
          <a:lstStyle/>
          <a:p>
            <a:r>
              <a:rPr lang="lv-LV" dirty="0" smtClean="0"/>
              <a:t>Testgultnes arhitektūra</a:t>
            </a:r>
            <a:endParaRPr lang="lv-LV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81" y="3728489"/>
            <a:ext cx="1782763" cy="178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643" y="2902640"/>
            <a:ext cx="98583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" name="Straight Connector 8"/>
          <p:cNvCxnSpPr>
            <a:endCxn id="2051" idx="2"/>
          </p:cNvCxnSpPr>
          <p:nvPr/>
        </p:nvCxnSpPr>
        <p:spPr>
          <a:xfrm flipV="1">
            <a:off x="933560" y="3421753"/>
            <a:ext cx="0" cy="612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426480" y="3128932"/>
            <a:ext cx="527051" cy="2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3626895" y="3128956"/>
            <a:ext cx="1292087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 flipV="1">
            <a:off x="4445166" y="5525189"/>
            <a:ext cx="0" cy="18006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 flipV="1">
            <a:off x="4445603" y="5203937"/>
            <a:ext cx="0" cy="306000"/>
          </a:xfrm>
          <a:prstGeom prst="line">
            <a:avLst/>
          </a:prstGeom>
          <a:ln w="254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/>
          <p:nvPr/>
        </p:nvCxnSpPr>
        <p:spPr>
          <a:xfrm flipV="1">
            <a:off x="4445603" y="3126177"/>
            <a:ext cx="0" cy="210066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/>
          <p:cNvCxnSpPr/>
          <p:nvPr/>
        </p:nvCxnSpPr>
        <p:spPr>
          <a:xfrm>
            <a:off x="4445603" y="3994807"/>
            <a:ext cx="501690" cy="4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/>
          <p:nvPr/>
        </p:nvCxnSpPr>
        <p:spPr>
          <a:xfrm>
            <a:off x="4446889" y="4833055"/>
            <a:ext cx="501690" cy="4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/>
          <p:cNvCxnSpPr/>
          <p:nvPr/>
        </p:nvCxnSpPr>
        <p:spPr>
          <a:xfrm>
            <a:off x="4457868" y="5690826"/>
            <a:ext cx="501690" cy="4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/>
          <p:cNvGrpSpPr/>
          <p:nvPr/>
        </p:nvGrpSpPr>
        <p:grpSpPr>
          <a:xfrm>
            <a:off x="3979660" y="2789638"/>
            <a:ext cx="956416" cy="369332"/>
            <a:chOff x="3979660" y="2802285"/>
            <a:chExt cx="956416" cy="369332"/>
          </a:xfrm>
        </p:grpSpPr>
        <p:sp>
          <p:nvSpPr>
            <p:cNvPr id="2074" name="TextBox 2073"/>
            <p:cNvSpPr txBox="1"/>
            <p:nvPr/>
          </p:nvSpPr>
          <p:spPr>
            <a:xfrm>
              <a:off x="3979660" y="2802285"/>
              <a:ext cx="9564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lv-LV" dirty="0" smtClean="0"/>
                <a:t>Eth+PoE</a:t>
              </a:r>
              <a:endParaRPr lang="lv-LV" dirty="0"/>
            </a:p>
          </p:txBody>
        </p:sp>
        <p:sp>
          <p:nvSpPr>
            <p:cNvPr id="2075" name="Rectangle 2074"/>
            <p:cNvSpPr/>
            <p:nvPr/>
          </p:nvSpPr>
          <p:spPr>
            <a:xfrm>
              <a:off x="4041844" y="2858189"/>
              <a:ext cx="810089" cy="22743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v-LV" dirty="0"/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 dirty="0"/>
          </a:p>
        </p:txBody>
      </p:sp>
      <p:grpSp>
        <p:nvGrpSpPr>
          <p:cNvPr id="19" name="Group 18"/>
          <p:cNvGrpSpPr/>
          <p:nvPr/>
        </p:nvGrpSpPr>
        <p:grpSpPr>
          <a:xfrm>
            <a:off x="4900921" y="2637993"/>
            <a:ext cx="3561586" cy="817093"/>
            <a:chOff x="4900921" y="2637993"/>
            <a:chExt cx="3561586" cy="817093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0921" y="2929417"/>
              <a:ext cx="854744" cy="312409"/>
            </a:xfrm>
            <a:prstGeom prst="rect">
              <a:avLst/>
            </a:prstGeom>
          </p:spPr>
        </p:pic>
        <p:cxnSp>
          <p:nvCxnSpPr>
            <p:cNvPr id="107" name="Straight Connector 106"/>
            <p:cNvCxnSpPr/>
            <p:nvPr/>
          </p:nvCxnSpPr>
          <p:spPr>
            <a:xfrm flipV="1">
              <a:off x="5633839" y="3128932"/>
              <a:ext cx="1863486" cy="1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17121" y="2842193"/>
              <a:ext cx="698719" cy="573477"/>
            </a:xfrm>
            <a:prstGeom prst="rect">
              <a:avLst/>
            </a:prstGeom>
          </p:spPr>
        </p:pic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227295" y="2637993"/>
              <a:ext cx="1235212" cy="817093"/>
            </a:xfrm>
            <a:prstGeom prst="rect">
              <a:avLst/>
            </a:prstGeom>
          </p:spPr>
        </p:pic>
      </p:grpSp>
      <p:grpSp>
        <p:nvGrpSpPr>
          <p:cNvPr id="110" name="Group 109"/>
          <p:cNvGrpSpPr/>
          <p:nvPr/>
        </p:nvGrpSpPr>
        <p:grpSpPr>
          <a:xfrm>
            <a:off x="4918982" y="3504688"/>
            <a:ext cx="3561586" cy="817093"/>
            <a:chOff x="4900921" y="2637993"/>
            <a:chExt cx="3561586" cy="817093"/>
          </a:xfrm>
        </p:grpSpPr>
        <p:pic>
          <p:nvPicPr>
            <p:cNvPr id="111" name="Picture 1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0921" y="2929417"/>
              <a:ext cx="854744" cy="312409"/>
            </a:xfrm>
            <a:prstGeom prst="rect">
              <a:avLst/>
            </a:prstGeom>
          </p:spPr>
        </p:pic>
        <p:cxnSp>
          <p:nvCxnSpPr>
            <p:cNvPr id="112" name="Straight Connector 111"/>
            <p:cNvCxnSpPr/>
            <p:nvPr/>
          </p:nvCxnSpPr>
          <p:spPr>
            <a:xfrm flipV="1">
              <a:off x="5633839" y="3128932"/>
              <a:ext cx="1863486" cy="1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13" name="Picture 11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17121" y="2842193"/>
              <a:ext cx="698719" cy="573477"/>
            </a:xfrm>
            <a:prstGeom prst="rect">
              <a:avLst/>
            </a:prstGeom>
          </p:spPr>
        </p:pic>
        <p:pic>
          <p:nvPicPr>
            <p:cNvPr id="114" name="Picture 11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227295" y="2637993"/>
              <a:ext cx="1235212" cy="817093"/>
            </a:xfrm>
            <a:prstGeom prst="rect">
              <a:avLst/>
            </a:prstGeom>
          </p:spPr>
        </p:pic>
      </p:grpSp>
      <p:grpSp>
        <p:nvGrpSpPr>
          <p:cNvPr id="115" name="Group 114"/>
          <p:cNvGrpSpPr/>
          <p:nvPr/>
        </p:nvGrpSpPr>
        <p:grpSpPr>
          <a:xfrm>
            <a:off x="4938252" y="4349797"/>
            <a:ext cx="3561586" cy="817093"/>
            <a:chOff x="4900921" y="2637993"/>
            <a:chExt cx="3561586" cy="817093"/>
          </a:xfrm>
        </p:grpSpPr>
        <p:pic>
          <p:nvPicPr>
            <p:cNvPr id="118" name="Picture 11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0921" y="2929417"/>
              <a:ext cx="854744" cy="312409"/>
            </a:xfrm>
            <a:prstGeom prst="rect">
              <a:avLst/>
            </a:prstGeom>
          </p:spPr>
        </p:pic>
        <p:cxnSp>
          <p:nvCxnSpPr>
            <p:cNvPr id="119" name="Straight Connector 118"/>
            <p:cNvCxnSpPr/>
            <p:nvPr/>
          </p:nvCxnSpPr>
          <p:spPr>
            <a:xfrm flipV="1">
              <a:off x="5633839" y="3128932"/>
              <a:ext cx="1863486" cy="1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22" name="Picture 12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17121" y="2842193"/>
              <a:ext cx="698719" cy="573477"/>
            </a:xfrm>
            <a:prstGeom prst="rect">
              <a:avLst/>
            </a:prstGeom>
          </p:spPr>
        </p:pic>
        <p:pic>
          <p:nvPicPr>
            <p:cNvPr id="123" name="Picture 12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227295" y="2637993"/>
              <a:ext cx="1235212" cy="817093"/>
            </a:xfrm>
            <a:prstGeom prst="rect">
              <a:avLst/>
            </a:prstGeom>
          </p:spPr>
        </p:pic>
      </p:grpSp>
      <p:grpSp>
        <p:nvGrpSpPr>
          <p:cNvPr id="124" name="Group 123"/>
          <p:cNvGrpSpPr/>
          <p:nvPr/>
        </p:nvGrpSpPr>
        <p:grpSpPr>
          <a:xfrm>
            <a:off x="4938252" y="5203937"/>
            <a:ext cx="3561586" cy="817093"/>
            <a:chOff x="4900921" y="2637993"/>
            <a:chExt cx="3561586" cy="817093"/>
          </a:xfrm>
        </p:grpSpPr>
        <p:pic>
          <p:nvPicPr>
            <p:cNvPr id="125" name="Picture 12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0921" y="2929417"/>
              <a:ext cx="854744" cy="312409"/>
            </a:xfrm>
            <a:prstGeom prst="rect">
              <a:avLst/>
            </a:prstGeom>
          </p:spPr>
        </p:pic>
        <p:cxnSp>
          <p:nvCxnSpPr>
            <p:cNvPr id="126" name="Straight Connector 125"/>
            <p:cNvCxnSpPr/>
            <p:nvPr/>
          </p:nvCxnSpPr>
          <p:spPr>
            <a:xfrm flipV="1">
              <a:off x="5633839" y="3128932"/>
              <a:ext cx="1863486" cy="1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27" name="Picture 12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17121" y="2842193"/>
              <a:ext cx="698719" cy="573477"/>
            </a:xfrm>
            <a:prstGeom prst="rect">
              <a:avLst/>
            </a:prstGeom>
          </p:spPr>
        </p:pic>
        <p:pic>
          <p:nvPicPr>
            <p:cNvPr id="128" name="Picture 12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227295" y="2637993"/>
              <a:ext cx="1235212" cy="817093"/>
            </a:xfrm>
            <a:prstGeom prst="rect">
              <a:avLst/>
            </a:prstGeom>
          </p:spPr>
        </p:pic>
      </p:grpSp>
      <p:sp>
        <p:nvSpPr>
          <p:cNvPr id="5" name="Rectangle 4"/>
          <p:cNvSpPr/>
          <p:nvPr/>
        </p:nvSpPr>
        <p:spPr>
          <a:xfrm>
            <a:off x="3204626" y="2414657"/>
            <a:ext cx="5824989" cy="3735415"/>
          </a:xfrm>
          <a:prstGeom prst="rect">
            <a:avLst/>
          </a:prstGeom>
          <a:solidFill>
            <a:srgbClr val="FFFFFF">
              <a:alpha val="69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70" name="Picture 206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6213" y="1751014"/>
            <a:ext cx="3121828" cy="3121828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7899" y="3952316"/>
            <a:ext cx="4572001" cy="2241427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cxnSp>
        <p:nvCxnSpPr>
          <p:cNvPr id="7" name="Straight Arrow Connector 6"/>
          <p:cNvCxnSpPr/>
          <p:nvPr/>
        </p:nvCxnSpPr>
        <p:spPr>
          <a:xfrm>
            <a:off x="1426480" y="4464115"/>
            <a:ext cx="670245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6869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860" y="274638"/>
            <a:ext cx="8229600" cy="1143000"/>
          </a:xfrm>
        </p:spPr>
        <p:txBody>
          <a:bodyPr/>
          <a:lstStyle/>
          <a:p>
            <a:r>
              <a:rPr lang="lv-LV" dirty="0" smtClean="0"/>
              <a:t>Testgultnes arhitektūra</a:t>
            </a:r>
            <a:endParaRPr lang="lv-LV" dirty="0"/>
          </a:p>
        </p:txBody>
      </p:sp>
      <p:sp>
        <p:nvSpPr>
          <p:cNvPr id="2071" name="Content Placeholder 2070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048087"/>
          </a:xfrm>
        </p:spPr>
        <p:txBody>
          <a:bodyPr>
            <a:normAutofit lnSpcReduction="10000"/>
          </a:bodyPr>
          <a:lstStyle/>
          <a:p>
            <a:r>
              <a:rPr lang="lv-LV" dirty="0" smtClean="0"/>
              <a:t>Maršrutētājs – lokalizācija, strāvas apgāde, TA pārprogrammēšana</a:t>
            </a:r>
            <a:endParaRPr lang="lv-LV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81" y="3728489"/>
            <a:ext cx="1782763" cy="178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643" y="2902640"/>
            <a:ext cx="98583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" name="Straight Connector 8"/>
          <p:cNvCxnSpPr>
            <a:endCxn id="2051" idx="2"/>
          </p:cNvCxnSpPr>
          <p:nvPr/>
        </p:nvCxnSpPr>
        <p:spPr>
          <a:xfrm flipV="1">
            <a:off x="933560" y="3421753"/>
            <a:ext cx="0" cy="612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426480" y="3128932"/>
            <a:ext cx="527051" cy="2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3626895" y="3128956"/>
            <a:ext cx="1292087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 flipV="1">
            <a:off x="4445166" y="5525189"/>
            <a:ext cx="0" cy="18006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 flipV="1">
            <a:off x="4445603" y="5203937"/>
            <a:ext cx="0" cy="306000"/>
          </a:xfrm>
          <a:prstGeom prst="line">
            <a:avLst/>
          </a:prstGeom>
          <a:ln w="254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/>
          <p:nvPr/>
        </p:nvCxnSpPr>
        <p:spPr>
          <a:xfrm flipV="1">
            <a:off x="4445603" y="3126177"/>
            <a:ext cx="0" cy="210066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/>
          <p:cNvCxnSpPr/>
          <p:nvPr/>
        </p:nvCxnSpPr>
        <p:spPr>
          <a:xfrm>
            <a:off x="4445603" y="3994807"/>
            <a:ext cx="501690" cy="4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/>
          <p:nvPr/>
        </p:nvCxnSpPr>
        <p:spPr>
          <a:xfrm>
            <a:off x="4446889" y="4833055"/>
            <a:ext cx="501690" cy="4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/>
          <p:cNvCxnSpPr/>
          <p:nvPr/>
        </p:nvCxnSpPr>
        <p:spPr>
          <a:xfrm>
            <a:off x="4457868" y="5690826"/>
            <a:ext cx="501690" cy="4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70" name="Picture 206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620" y="2078850"/>
            <a:ext cx="2381250" cy="238125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 dirty="0"/>
          </a:p>
        </p:txBody>
      </p:sp>
      <p:cxnSp>
        <p:nvCxnSpPr>
          <p:cNvPr id="107" name="Straight Connector 106"/>
          <p:cNvCxnSpPr/>
          <p:nvPr/>
        </p:nvCxnSpPr>
        <p:spPr>
          <a:xfrm flipV="1">
            <a:off x="5633839" y="3128932"/>
            <a:ext cx="1863486" cy="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7121" y="2842193"/>
            <a:ext cx="698719" cy="573477"/>
          </a:xfrm>
          <a:prstGeom prst="rect">
            <a:avLst/>
          </a:prstGeom>
        </p:spPr>
      </p:pic>
      <p:pic>
        <p:nvPicPr>
          <p:cNvPr id="65" name="Picture 6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227295" y="2637993"/>
            <a:ext cx="1235212" cy="817093"/>
          </a:xfrm>
          <a:prstGeom prst="rect">
            <a:avLst/>
          </a:prstGeom>
        </p:spPr>
      </p:pic>
      <p:grpSp>
        <p:nvGrpSpPr>
          <p:cNvPr id="110" name="Group 109"/>
          <p:cNvGrpSpPr/>
          <p:nvPr/>
        </p:nvGrpSpPr>
        <p:grpSpPr>
          <a:xfrm>
            <a:off x="4918982" y="3504688"/>
            <a:ext cx="3561586" cy="817093"/>
            <a:chOff x="4900921" y="2637993"/>
            <a:chExt cx="3561586" cy="817093"/>
          </a:xfrm>
        </p:grpSpPr>
        <p:pic>
          <p:nvPicPr>
            <p:cNvPr id="111" name="Picture 11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0921" y="2929417"/>
              <a:ext cx="854744" cy="312409"/>
            </a:xfrm>
            <a:prstGeom prst="rect">
              <a:avLst/>
            </a:prstGeom>
          </p:spPr>
        </p:pic>
        <p:cxnSp>
          <p:nvCxnSpPr>
            <p:cNvPr id="112" name="Straight Connector 111"/>
            <p:cNvCxnSpPr/>
            <p:nvPr/>
          </p:nvCxnSpPr>
          <p:spPr>
            <a:xfrm flipV="1">
              <a:off x="5633839" y="3128932"/>
              <a:ext cx="1863486" cy="1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13" name="Picture 11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17121" y="2842193"/>
              <a:ext cx="698719" cy="573477"/>
            </a:xfrm>
            <a:prstGeom prst="rect">
              <a:avLst/>
            </a:prstGeom>
          </p:spPr>
        </p:pic>
        <p:pic>
          <p:nvPicPr>
            <p:cNvPr id="114" name="Picture 11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227295" y="2637993"/>
              <a:ext cx="1235212" cy="817093"/>
            </a:xfrm>
            <a:prstGeom prst="rect">
              <a:avLst/>
            </a:prstGeom>
          </p:spPr>
        </p:pic>
      </p:grpSp>
      <p:grpSp>
        <p:nvGrpSpPr>
          <p:cNvPr id="115" name="Group 114"/>
          <p:cNvGrpSpPr/>
          <p:nvPr/>
        </p:nvGrpSpPr>
        <p:grpSpPr>
          <a:xfrm>
            <a:off x="4938252" y="4349797"/>
            <a:ext cx="3561586" cy="817093"/>
            <a:chOff x="4900921" y="2637993"/>
            <a:chExt cx="3561586" cy="817093"/>
          </a:xfrm>
        </p:grpSpPr>
        <p:pic>
          <p:nvPicPr>
            <p:cNvPr id="118" name="Picture 117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0921" y="2929417"/>
              <a:ext cx="854744" cy="312409"/>
            </a:xfrm>
            <a:prstGeom prst="rect">
              <a:avLst/>
            </a:prstGeom>
          </p:spPr>
        </p:pic>
        <p:cxnSp>
          <p:nvCxnSpPr>
            <p:cNvPr id="119" name="Straight Connector 118"/>
            <p:cNvCxnSpPr/>
            <p:nvPr/>
          </p:nvCxnSpPr>
          <p:spPr>
            <a:xfrm flipV="1">
              <a:off x="5633839" y="3128932"/>
              <a:ext cx="1863486" cy="1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22" name="Picture 12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17121" y="2842193"/>
              <a:ext cx="698719" cy="573477"/>
            </a:xfrm>
            <a:prstGeom prst="rect">
              <a:avLst/>
            </a:prstGeom>
          </p:spPr>
        </p:pic>
        <p:pic>
          <p:nvPicPr>
            <p:cNvPr id="123" name="Picture 12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227295" y="2637993"/>
              <a:ext cx="1235212" cy="817093"/>
            </a:xfrm>
            <a:prstGeom prst="rect">
              <a:avLst/>
            </a:prstGeom>
          </p:spPr>
        </p:pic>
      </p:grpSp>
      <p:grpSp>
        <p:nvGrpSpPr>
          <p:cNvPr id="124" name="Group 123"/>
          <p:cNvGrpSpPr/>
          <p:nvPr/>
        </p:nvGrpSpPr>
        <p:grpSpPr>
          <a:xfrm>
            <a:off x="4938252" y="5203937"/>
            <a:ext cx="3561586" cy="817093"/>
            <a:chOff x="4900921" y="2637993"/>
            <a:chExt cx="3561586" cy="817093"/>
          </a:xfrm>
        </p:grpSpPr>
        <p:pic>
          <p:nvPicPr>
            <p:cNvPr id="125" name="Picture 124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0921" y="2929417"/>
              <a:ext cx="854744" cy="312409"/>
            </a:xfrm>
            <a:prstGeom prst="rect">
              <a:avLst/>
            </a:prstGeom>
          </p:spPr>
        </p:pic>
        <p:cxnSp>
          <p:nvCxnSpPr>
            <p:cNvPr id="126" name="Straight Connector 125"/>
            <p:cNvCxnSpPr/>
            <p:nvPr/>
          </p:nvCxnSpPr>
          <p:spPr>
            <a:xfrm flipV="1">
              <a:off x="5633839" y="3128932"/>
              <a:ext cx="1863486" cy="1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27" name="Picture 12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17121" y="2842193"/>
              <a:ext cx="698719" cy="573477"/>
            </a:xfrm>
            <a:prstGeom prst="rect">
              <a:avLst/>
            </a:prstGeom>
          </p:spPr>
        </p:pic>
        <p:pic>
          <p:nvPicPr>
            <p:cNvPr id="128" name="Picture 12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227295" y="2637993"/>
              <a:ext cx="1235212" cy="817093"/>
            </a:xfrm>
            <a:prstGeom prst="rect">
              <a:avLst/>
            </a:prstGeom>
          </p:spPr>
        </p:pic>
      </p:grpSp>
      <p:grpSp>
        <p:nvGrpSpPr>
          <p:cNvPr id="132" name="Group 131"/>
          <p:cNvGrpSpPr/>
          <p:nvPr/>
        </p:nvGrpSpPr>
        <p:grpSpPr>
          <a:xfrm>
            <a:off x="3979660" y="2792025"/>
            <a:ext cx="956416" cy="369332"/>
            <a:chOff x="3979660" y="2802285"/>
            <a:chExt cx="956416" cy="369332"/>
          </a:xfrm>
        </p:grpSpPr>
        <p:sp>
          <p:nvSpPr>
            <p:cNvPr id="133" name="TextBox 132"/>
            <p:cNvSpPr txBox="1"/>
            <p:nvPr/>
          </p:nvSpPr>
          <p:spPr>
            <a:xfrm>
              <a:off x="3979660" y="2802285"/>
              <a:ext cx="9564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lv-LV" dirty="0" smtClean="0"/>
                <a:t>Eth+PoE</a:t>
              </a:r>
              <a:endParaRPr lang="lv-LV" dirty="0"/>
            </a:p>
          </p:txBody>
        </p:sp>
        <p:sp>
          <p:nvSpPr>
            <p:cNvPr id="134" name="Rectangle 133"/>
            <p:cNvSpPr/>
            <p:nvPr/>
          </p:nvSpPr>
          <p:spPr>
            <a:xfrm>
              <a:off x="4041844" y="2858189"/>
              <a:ext cx="810089" cy="22743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v-LV" dirty="0"/>
            </a:p>
          </p:txBody>
        </p:sp>
      </p:grpSp>
      <p:sp>
        <p:nvSpPr>
          <p:cNvPr id="4" name="Rectangle 3"/>
          <p:cNvSpPr/>
          <p:nvPr/>
        </p:nvSpPr>
        <p:spPr>
          <a:xfrm>
            <a:off x="168661" y="2582880"/>
            <a:ext cx="8975339" cy="3333327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628" y="2809034"/>
            <a:ext cx="1299614" cy="475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113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860" y="274638"/>
            <a:ext cx="8229600" cy="1143000"/>
          </a:xfrm>
        </p:spPr>
        <p:txBody>
          <a:bodyPr/>
          <a:lstStyle/>
          <a:p>
            <a:r>
              <a:rPr lang="lv-LV" dirty="0" smtClean="0"/>
              <a:t>Testgultnes arhitektūra</a:t>
            </a:r>
            <a:endParaRPr lang="lv-LV" dirty="0"/>
          </a:p>
        </p:txBody>
      </p:sp>
      <p:sp>
        <p:nvSpPr>
          <p:cNvPr id="2071" name="Content Placeholder 2070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048087"/>
          </a:xfrm>
        </p:spPr>
        <p:txBody>
          <a:bodyPr>
            <a:normAutofit/>
          </a:bodyPr>
          <a:lstStyle/>
          <a:p>
            <a:r>
              <a:rPr lang="lv-LV" dirty="0" smtClean="0"/>
              <a:t>Testgultnes adapteris</a:t>
            </a:r>
            <a:endParaRPr lang="lv-LV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81" y="3728489"/>
            <a:ext cx="1782763" cy="178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643" y="2902640"/>
            <a:ext cx="98583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" name="Straight Connector 8"/>
          <p:cNvCxnSpPr>
            <a:endCxn id="2051" idx="2"/>
          </p:cNvCxnSpPr>
          <p:nvPr/>
        </p:nvCxnSpPr>
        <p:spPr>
          <a:xfrm flipV="1">
            <a:off x="933560" y="3421753"/>
            <a:ext cx="0" cy="612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426480" y="3128932"/>
            <a:ext cx="527051" cy="2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3626895" y="3128956"/>
            <a:ext cx="1292087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 flipV="1">
            <a:off x="4445166" y="5525189"/>
            <a:ext cx="0" cy="18006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 flipV="1">
            <a:off x="4445603" y="5203937"/>
            <a:ext cx="0" cy="306000"/>
          </a:xfrm>
          <a:prstGeom prst="line">
            <a:avLst/>
          </a:prstGeom>
          <a:ln w="254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/>
          <p:cNvCxnSpPr/>
          <p:nvPr/>
        </p:nvCxnSpPr>
        <p:spPr>
          <a:xfrm flipV="1">
            <a:off x="4445603" y="3126177"/>
            <a:ext cx="0" cy="2100666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/>
          <p:cNvCxnSpPr/>
          <p:nvPr/>
        </p:nvCxnSpPr>
        <p:spPr>
          <a:xfrm>
            <a:off x="4445603" y="3994807"/>
            <a:ext cx="501690" cy="4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/>
          <p:nvPr/>
        </p:nvCxnSpPr>
        <p:spPr>
          <a:xfrm>
            <a:off x="4446889" y="4833055"/>
            <a:ext cx="501690" cy="4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/>
          <p:cNvCxnSpPr/>
          <p:nvPr/>
        </p:nvCxnSpPr>
        <p:spPr>
          <a:xfrm>
            <a:off x="4457868" y="5690826"/>
            <a:ext cx="501690" cy="4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70" name="Picture 206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620" y="2078850"/>
            <a:ext cx="2381250" cy="238125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 dirty="0"/>
          </a:p>
        </p:txBody>
      </p:sp>
      <p:cxnSp>
        <p:nvCxnSpPr>
          <p:cNvPr id="107" name="Straight Connector 106"/>
          <p:cNvCxnSpPr/>
          <p:nvPr/>
        </p:nvCxnSpPr>
        <p:spPr>
          <a:xfrm flipV="1">
            <a:off x="5633839" y="3128932"/>
            <a:ext cx="1863486" cy="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5" name="Picture 6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227295" y="2637993"/>
            <a:ext cx="1235212" cy="817093"/>
          </a:xfrm>
          <a:prstGeom prst="rect">
            <a:avLst/>
          </a:prstGeom>
        </p:spPr>
      </p:pic>
      <p:pic>
        <p:nvPicPr>
          <p:cNvPr id="111" name="Picture 1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8982" y="3796112"/>
            <a:ext cx="854744" cy="312409"/>
          </a:xfrm>
          <a:prstGeom prst="rect">
            <a:avLst/>
          </a:prstGeom>
        </p:spPr>
      </p:pic>
      <p:cxnSp>
        <p:nvCxnSpPr>
          <p:cNvPr id="112" name="Straight Connector 111"/>
          <p:cNvCxnSpPr/>
          <p:nvPr/>
        </p:nvCxnSpPr>
        <p:spPr>
          <a:xfrm flipV="1">
            <a:off x="5651900" y="3995627"/>
            <a:ext cx="1863486" cy="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3" name="Picture 1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5182" y="3708888"/>
            <a:ext cx="698719" cy="573477"/>
          </a:xfrm>
          <a:prstGeom prst="rect">
            <a:avLst/>
          </a:prstGeom>
        </p:spPr>
      </p:pic>
      <p:pic>
        <p:nvPicPr>
          <p:cNvPr id="114" name="Picture 1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245356" y="3504688"/>
            <a:ext cx="1235212" cy="817093"/>
          </a:xfrm>
          <a:prstGeom prst="rect">
            <a:avLst/>
          </a:prstGeom>
        </p:spPr>
      </p:pic>
      <p:grpSp>
        <p:nvGrpSpPr>
          <p:cNvPr id="115" name="Group 114"/>
          <p:cNvGrpSpPr/>
          <p:nvPr/>
        </p:nvGrpSpPr>
        <p:grpSpPr>
          <a:xfrm>
            <a:off x="4938252" y="4349797"/>
            <a:ext cx="3561586" cy="817093"/>
            <a:chOff x="4900921" y="2637993"/>
            <a:chExt cx="3561586" cy="817093"/>
          </a:xfrm>
        </p:grpSpPr>
        <p:pic>
          <p:nvPicPr>
            <p:cNvPr id="118" name="Picture 11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0921" y="2929417"/>
              <a:ext cx="854744" cy="312409"/>
            </a:xfrm>
            <a:prstGeom prst="rect">
              <a:avLst/>
            </a:prstGeom>
          </p:spPr>
        </p:pic>
        <p:cxnSp>
          <p:nvCxnSpPr>
            <p:cNvPr id="119" name="Straight Connector 118"/>
            <p:cNvCxnSpPr/>
            <p:nvPr/>
          </p:nvCxnSpPr>
          <p:spPr>
            <a:xfrm flipV="1">
              <a:off x="5633839" y="3128932"/>
              <a:ext cx="1863486" cy="1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22" name="Picture 121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17121" y="2842193"/>
              <a:ext cx="698719" cy="573477"/>
            </a:xfrm>
            <a:prstGeom prst="rect">
              <a:avLst/>
            </a:prstGeom>
          </p:spPr>
        </p:pic>
        <p:pic>
          <p:nvPicPr>
            <p:cNvPr id="123" name="Picture 12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227295" y="2637993"/>
              <a:ext cx="1235212" cy="817093"/>
            </a:xfrm>
            <a:prstGeom prst="rect">
              <a:avLst/>
            </a:prstGeom>
          </p:spPr>
        </p:pic>
      </p:grpSp>
      <p:grpSp>
        <p:nvGrpSpPr>
          <p:cNvPr id="124" name="Group 123"/>
          <p:cNvGrpSpPr/>
          <p:nvPr/>
        </p:nvGrpSpPr>
        <p:grpSpPr>
          <a:xfrm>
            <a:off x="4938252" y="5203937"/>
            <a:ext cx="3561586" cy="817093"/>
            <a:chOff x="4900921" y="2637993"/>
            <a:chExt cx="3561586" cy="817093"/>
          </a:xfrm>
        </p:grpSpPr>
        <p:pic>
          <p:nvPicPr>
            <p:cNvPr id="125" name="Picture 12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0921" y="2929417"/>
              <a:ext cx="854744" cy="312409"/>
            </a:xfrm>
            <a:prstGeom prst="rect">
              <a:avLst/>
            </a:prstGeom>
          </p:spPr>
        </p:pic>
        <p:cxnSp>
          <p:nvCxnSpPr>
            <p:cNvPr id="126" name="Straight Connector 125"/>
            <p:cNvCxnSpPr/>
            <p:nvPr/>
          </p:nvCxnSpPr>
          <p:spPr>
            <a:xfrm flipV="1">
              <a:off x="5633839" y="3128932"/>
              <a:ext cx="1863486" cy="1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27" name="Picture 126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17121" y="2842193"/>
              <a:ext cx="698719" cy="573477"/>
            </a:xfrm>
            <a:prstGeom prst="rect">
              <a:avLst/>
            </a:prstGeom>
          </p:spPr>
        </p:pic>
        <p:pic>
          <p:nvPicPr>
            <p:cNvPr id="128" name="Picture 12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227295" y="2637993"/>
              <a:ext cx="1235212" cy="817093"/>
            </a:xfrm>
            <a:prstGeom prst="rect">
              <a:avLst/>
            </a:prstGeom>
          </p:spPr>
        </p:pic>
      </p:grpSp>
      <p:grpSp>
        <p:nvGrpSpPr>
          <p:cNvPr id="132" name="Group 131"/>
          <p:cNvGrpSpPr/>
          <p:nvPr/>
        </p:nvGrpSpPr>
        <p:grpSpPr>
          <a:xfrm>
            <a:off x="3979660" y="2792025"/>
            <a:ext cx="956416" cy="369332"/>
            <a:chOff x="3979660" y="2802285"/>
            <a:chExt cx="956416" cy="369332"/>
          </a:xfrm>
        </p:grpSpPr>
        <p:sp>
          <p:nvSpPr>
            <p:cNvPr id="133" name="TextBox 132"/>
            <p:cNvSpPr txBox="1"/>
            <p:nvPr/>
          </p:nvSpPr>
          <p:spPr>
            <a:xfrm>
              <a:off x="3979660" y="2802285"/>
              <a:ext cx="9564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lv-LV" dirty="0" smtClean="0"/>
                <a:t>Eth+PoE</a:t>
              </a:r>
              <a:endParaRPr lang="lv-LV" dirty="0"/>
            </a:p>
          </p:txBody>
        </p:sp>
        <p:sp>
          <p:nvSpPr>
            <p:cNvPr id="134" name="Rectangle 133"/>
            <p:cNvSpPr/>
            <p:nvPr/>
          </p:nvSpPr>
          <p:spPr>
            <a:xfrm>
              <a:off x="4041844" y="2858189"/>
              <a:ext cx="810089" cy="22743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v-LV" dirty="0"/>
            </a:p>
          </p:txBody>
        </p:sp>
      </p:grpSp>
      <p:pic>
        <p:nvPicPr>
          <p:cNvPr id="46" name="Picture 4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9457" y="2928491"/>
            <a:ext cx="854744" cy="31240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68660" y="2637993"/>
            <a:ext cx="8975339" cy="3329372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5686" y="2652242"/>
            <a:ext cx="1161590" cy="953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288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Testgultnes adapteris</a:t>
            </a:r>
            <a:endParaRPr lang="lv-LV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lv-LV" dirty="0" smtClean="0"/>
              <a:t>Ļauj pārprogrammēt moti</a:t>
            </a:r>
          </a:p>
          <a:p>
            <a:r>
              <a:rPr lang="lv-LV" dirty="0" smtClean="0"/>
              <a:t>Ļauj atkļūdot moti</a:t>
            </a:r>
          </a:p>
          <a:p>
            <a:r>
              <a:rPr lang="lv-LV" dirty="0" smtClean="0"/>
              <a:t>Mēra strāvas patēriņu</a:t>
            </a:r>
          </a:p>
          <a:p>
            <a:r>
              <a:rPr lang="lv-LV" dirty="0" smtClean="0"/>
              <a:t>Komunicē ar maršrutētāju un moti</a:t>
            </a:r>
            <a:endParaRPr lang="en-US" dirty="0" smtClean="0"/>
          </a:p>
          <a:p>
            <a:r>
              <a:rPr lang="lv-LV" dirty="0" smtClean="0"/>
              <a:t>Ir iekšējā atmiņa</a:t>
            </a:r>
            <a:r>
              <a:rPr lang="en-US" dirty="0" smtClean="0"/>
              <a:t> </a:t>
            </a:r>
            <a:r>
              <a:rPr lang="en-US" dirty="0" err="1" smtClean="0"/>
              <a:t>testa</a:t>
            </a:r>
            <a:r>
              <a:rPr lang="en-US" dirty="0" smtClean="0"/>
              <a:t> </a:t>
            </a:r>
            <a:r>
              <a:rPr lang="en-US" dirty="0" err="1" smtClean="0"/>
              <a:t>datiem</a:t>
            </a:r>
            <a:endParaRPr lang="lv-LV" dirty="0" smtClean="0"/>
          </a:p>
          <a:p>
            <a:endParaRPr lang="lv-LV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205831"/>
            <a:ext cx="4038600" cy="3314700"/>
          </a:xfrm>
        </p:spPr>
      </p:pic>
    </p:spTree>
    <p:extLst>
      <p:ext uri="{BB962C8B-B14F-4D97-AF65-F5344CB8AC3E}">
        <p14:creationId xmlns:p14="http://schemas.microsoft.com/office/powerpoint/2010/main" val="3812303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Testgultnes adapteris</a:t>
            </a:r>
            <a:endParaRPr lang="lv-LV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453387912"/>
              </p:ext>
            </p:extLst>
          </p:nvPr>
        </p:nvGraphicFramePr>
        <p:xfrm>
          <a:off x="4648200" y="1600200"/>
          <a:ext cx="4038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205831"/>
            <a:ext cx="4038600" cy="3314700"/>
          </a:xfrm>
        </p:spPr>
      </p:pic>
    </p:spTree>
    <p:extLst>
      <p:ext uri="{BB962C8B-B14F-4D97-AF65-F5344CB8AC3E}">
        <p14:creationId xmlns:p14="http://schemas.microsoft.com/office/powerpoint/2010/main" val="1788712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Kopsavilkums</a:t>
            </a:r>
            <a:endParaRPr lang="lv-LV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4564850" cy="427355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TG </a:t>
            </a:r>
            <a:r>
              <a:rPr lang="en-US" sz="2800" dirty="0" err="1" smtClean="0"/>
              <a:t>izstrāde</a:t>
            </a:r>
            <a:endParaRPr lang="en-US" sz="2800" dirty="0" smtClean="0"/>
          </a:p>
          <a:p>
            <a:r>
              <a:rPr lang="en-US" sz="2800" dirty="0" smtClean="0"/>
              <a:t>TG </a:t>
            </a:r>
            <a:r>
              <a:rPr lang="en-US" sz="2800" dirty="0" err="1" smtClean="0"/>
              <a:t>testēšana</a:t>
            </a:r>
            <a:r>
              <a:rPr lang="en-US" sz="2800" dirty="0" smtClean="0"/>
              <a:t> un </a:t>
            </a:r>
            <a:r>
              <a:rPr lang="en-US" sz="2800" dirty="0" err="1" smtClean="0"/>
              <a:t>kalibrācija</a:t>
            </a:r>
            <a:r>
              <a:rPr lang="en-US" sz="2800" dirty="0" smtClean="0"/>
              <a:t> </a:t>
            </a:r>
          </a:p>
          <a:p>
            <a:r>
              <a:rPr lang="lv-LV" sz="2800" dirty="0" smtClean="0"/>
              <a:t>BST izstrāde</a:t>
            </a:r>
            <a:r>
              <a:rPr lang="en-US" sz="2800" dirty="0" smtClean="0"/>
              <a:t>s </a:t>
            </a:r>
            <a:r>
              <a:rPr lang="en-US" sz="2800" dirty="0" err="1" smtClean="0"/>
              <a:t>atbalsts</a:t>
            </a:r>
            <a:endParaRPr lang="lv-LV" sz="2800" dirty="0" smtClean="0"/>
          </a:p>
          <a:p>
            <a:r>
              <a:rPr lang="lv-LV" sz="2800" dirty="0" smtClean="0"/>
              <a:t>Programma</a:t>
            </a:r>
            <a:r>
              <a:rPr lang="en-US" sz="2800" dirty="0" err="1" smtClean="0"/>
              <a:t>tūras</a:t>
            </a:r>
            <a:r>
              <a:rPr lang="lv-LV" sz="2800" dirty="0" smtClean="0"/>
              <a:t> risinājumi</a:t>
            </a:r>
          </a:p>
          <a:p>
            <a:r>
              <a:rPr lang="lv-LV" sz="2800" dirty="0" smtClean="0"/>
              <a:t>Aparatūras risinājumi</a:t>
            </a:r>
          </a:p>
          <a:p>
            <a:r>
              <a:rPr lang="lv-LV" sz="2800" dirty="0" smtClean="0"/>
              <a:t>Testēšana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4447262" y="1920169"/>
            <a:ext cx="5514846" cy="2964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223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lv-LV" sz="6000" dirty="0" smtClean="0"/>
              <a:t>Paldies par uzmanību!</a:t>
            </a:r>
          </a:p>
          <a:p>
            <a:pPr marL="0" indent="0" algn="ctr">
              <a:buNone/>
            </a:pPr>
            <a:r>
              <a:rPr lang="lv-LV" sz="6000" dirty="0" smtClean="0"/>
              <a:t>Jautājumi?</a:t>
            </a:r>
            <a:endParaRPr lang="lv-LV" sz="6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7465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1417</TotalTime>
  <Words>198</Words>
  <Application>Microsoft Office PowerPoint</Application>
  <PresentationFormat>On-screen Show (4:3)</PresentationFormat>
  <Paragraphs>78</Paragraphs>
  <Slides>15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EDI TESTBED-ADAPTERA APARATŪRAS IZSTRĀDE UN PIELIETOJUMS</vt:lpstr>
      <vt:lpstr>Bezvadu sensoru tīkls</vt:lpstr>
      <vt:lpstr>Sensoru mezglu tīkla arhitektūra</vt:lpstr>
      <vt:lpstr>BST izstrādes problēmas</vt:lpstr>
      <vt:lpstr>Biežākie risinājumi</vt:lpstr>
      <vt:lpstr>EDI testgultnes arhitektūra</vt:lpstr>
      <vt:lpstr>Testgultnes arhitektūra</vt:lpstr>
      <vt:lpstr>Testgultnes arhitektūra</vt:lpstr>
      <vt:lpstr>Testgultnes arhitektūra</vt:lpstr>
      <vt:lpstr>Testgultnes arhitektūra</vt:lpstr>
      <vt:lpstr>Testgultnes arhitektūra</vt:lpstr>
      <vt:lpstr>Testgultnes adapteris</vt:lpstr>
      <vt:lpstr>Testgultnes adapteris</vt:lpstr>
      <vt:lpstr>Kopsavilkums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Bezvadu sensoru tīklu, (BTS)</dc:title>
  <dc:creator>Edi_DL</dc:creator>
  <cp:lastModifiedBy>Edi_DL</cp:lastModifiedBy>
  <cp:revision>70</cp:revision>
  <dcterms:created xsi:type="dcterms:W3CDTF">2006-08-16T00:00:00Z</dcterms:created>
  <dcterms:modified xsi:type="dcterms:W3CDTF">2016-03-30T08:20:44Z</dcterms:modified>
</cp:coreProperties>
</file>