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charts/chart3.xml" ContentType="application/vnd.openxmlformats-officedocument.drawingml.chart+xml"/>
  <Override PartName="/ppt/theme/themeOverride3.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94" r:id="rId2"/>
    <p:sldId id="296" r:id="rId3"/>
    <p:sldId id="393" r:id="rId4"/>
    <p:sldId id="331" r:id="rId5"/>
    <p:sldId id="332" r:id="rId6"/>
    <p:sldId id="334" r:id="rId7"/>
    <p:sldId id="335" r:id="rId8"/>
    <p:sldId id="394" r:id="rId9"/>
    <p:sldId id="336" r:id="rId10"/>
    <p:sldId id="337" r:id="rId11"/>
    <p:sldId id="340" r:id="rId12"/>
    <p:sldId id="342" r:id="rId13"/>
    <p:sldId id="345" r:id="rId14"/>
    <p:sldId id="346" r:id="rId15"/>
    <p:sldId id="347" r:id="rId16"/>
    <p:sldId id="348" r:id="rId17"/>
    <p:sldId id="351" r:id="rId18"/>
    <p:sldId id="353" r:id="rId19"/>
    <p:sldId id="369" r:id="rId20"/>
    <p:sldId id="370" r:id="rId21"/>
    <p:sldId id="354" r:id="rId22"/>
    <p:sldId id="357" r:id="rId23"/>
    <p:sldId id="359" r:id="rId24"/>
    <p:sldId id="360" r:id="rId25"/>
    <p:sldId id="361" r:id="rId26"/>
    <p:sldId id="367" r:id="rId27"/>
    <p:sldId id="371" r:id="rId28"/>
    <p:sldId id="374" r:id="rId29"/>
    <p:sldId id="378" r:id="rId30"/>
    <p:sldId id="381" r:id="rId31"/>
    <p:sldId id="382" r:id="rId32"/>
    <p:sldId id="390" r:id="rId33"/>
    <p:sldId id="326" r:id="rId34"/>
    <p:sldId id="298" r:id="rId35"/>
    <p:sldId id="325" r:id="rId36"/>
    <p:sldId id="392" r:id="rId37"/>
  </p:sldIdLst>
  <p:sldSz cx="9144000" cy="6858000" type="screen4x3"/>
  <p:notesSz cx="6858000" cy="9144000"/>
  <p:defaultTextStyle>
    <a:defPPr>
      <a:defRPr lang="lv-LV"/>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007" autoAdjust="0"/>
  </p:normalViewPr>
  <p:slideViewPr>
    <p:cSldViewPr>
      <p:cViewPr varScale="1">
        <p:scale>
          <a:sx n="68" d="100"/>
          <a:sy n="68" d="100"/>
        </p:scale>
        <p:origin x="-1434" y="-90"/>
      </p:cViewPr>
      <p:guideLst>
        <p:guide orient="horz" pos="2160"/>
        <p:guide pos="2880"/>
      </p:guideLst>
    </p:cSldViewPr>
  </p:slideViewPr>
  <p:notesTextViewPr>
    <p:cViewPr>
      <p:scale>
        <a:sx n="1" d="1"/>
        <a:sy n="1" d="1"/>
      </p:scale>
      <p:origin x="0" y="0"/>
    </p:cViewPr>
  </p:notesTextViewPr>
  <p:sorterViewPr>
    <p:cViewPr>
      <p:scale>
        <a:sx n="120" d="100"/>
        <a:sy n="120" d="100"/>
      </p:scale>
      <p:origin x="0" y="1180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D:\Desktop\M&#275;r&#299;jumi%202014\Hromoforu_spektri.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D:\Desktop\M&#275;r&#299;jumi%202014\Hromoforu_spektri.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oleObject" Target="file:///D:\Desktop\M&#275;r&#299;jumi%202014\Hromoforu_spektri.xlsx"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548922165430299"/>
          <c:y val="6.6314976237484696E-2"/>
          <c:w val="0.68306749071359996"/>
          <c:h val="0.743350787791764"/>
        </c:manualLayout>
      </c:layout>
      <c:scatterChart>
        <c:scatterStyle val="smoothMarker"/>
        <c:varyColors val="0"/>
        <c:ser>
          <c:idx val="0"/>
          <c:order val="0"/>
          <c:tx>
            <c:strRef>
              <c:f>'Hromoforu spektri'!$X$2</c:f>
              <c:strCache>
                <c:ptCount val="1"/>
                <c:pt idx="0">
                  <c:v>Ūdens</c:v>
                </c:pt>
              </c:strCache>
            </c:strRef>
          </c:tx>
          <c:spPr>
            <a:ln w="38100">
              <a:solidFill>
                <a:srgbClr val="0070C0"/>
              </a:solidFill>
            </a:ln>
          </c:spPr>
          <c:marker>
            <c:symbol val="none"/>
          </c:marker>
          <c:xVal>
            <c:numRef>
              <c:f>'Hromoforu spektri'!$W$3:$W$782</c:f>
              <c:numCache>
                <c:formatCode>0.00</c:formatCode>
                <c:ptCount val="780"/>
                <c:pt idx="0">
                  <c:v>323.33333333333297</c:v>
                </c:pt>
                <c:pt idx="1">
                  <c:v>324.83333333333297</c:v>
                </c:pt>
                <c:pt idx="2">
                  <c:v>326.33333333333297</c:v>
                </c:pt>
                <c:pt idx="3">
                  <c:v>327.83333333333297</c:v>
                </c:pt>
                <c:pt idx="4">
                  <c:v>329.33333333333297</c:v>
                </c:pt>
                <c:pt idx="5">
                  <c:v>330.83333333333297</c:v>
                </c:pt>
                <c:pt idx="6">
                  <c:v>332.33333333333297</c:v>
                </c:pt>
                <c:pt idx="7">
                  <c:v>333.83333333333297</c:v>
                </c:pt>
                <c:pt idx="8">
                  <c:v>335.33333333333297</c:v>
                </c:pt>
                <c:pt idx="9">
                  <c:v>336.83333333333297</c:v>
                </c:pt>
                <c:pt idx="10">
                  <c:v>338.33333333333297</c:v>
                </c:pt>
                <c:pt idx="11">
                  <c:v>339.83333333333297</c:v>
                </c:pt>
                <c:pt idx="12">
                  <c:v>341.33333333333297</c:v>
                </c:pt>
                <c:pt idx="13">
                  <c:v>342.83333333333297</c:v>
                </c:pt>
                <c:pt idx="14">
                  <c:v>344.33333333333297</c:v>
                </c:pt>
                <c:pt idx="15">
                  <c:v>345.83333333333297</c:v>
                </c:pt>
                <c:pt idx="16">
                  <c:v>347.33333333333297</c:v>
                </c:pt>
                <c:pt idx="17">
                  <c:v>348.83333333333297</c:v>
                </c:pt>
                <c:pt idx="18">
                  <c:v>350.33333333333297</c:v>
                </c:pt>
                <c:pt idx="19">
                  <c:v>351.83333333333297</c:v>
                </c:pt>
                <c:pt idx="20">
                  <c:v>353.33333333333297</c:v>
                </c:pt>
                <c:pt idx="21">
                  <c:v>354.83333333333297</c:v>
                </c:pt>
                <c:pt idx="22">
                  <c:v>356.33333333333297</c:v>
                </c:pt>
                <c:pt idx="23">
                  <c:v>357.83333333333297</c:v>
                </c:pt>
                <c:pt idx="24">
                  <c:v>359.33333333333297</c:v>
                </c:pt>
                <c:pt idx="25">
                  <c:v>360.83333333333297</c:v>
                </c:pt>
                <c:pt idx="26">
                  <c:v>362.33333333333297</c:v>
                </c:pt>
                <c:pt idx="27">
                  <c:v>363.83333333333297</c:v>
                </c:pt>
                <c:pt idx="28">
                  <c:v>365.33333333333297</c:v>
                </c:pt>
                <c:pt idx="29">
                  <c:v>366.83333333333297</c:v>
                </c:pt>
                <c:pt idx="30">
                  <c:v>368.33333333333297</c:v>
                </c:pt>
                <c:pt idx="31">
                  <c:v>369.83333333333297</c:v>
                </c:pt>
                <c:pt idx="32">
                  <c:v>371.33333333333297</c:v>
                </c:pt>
                <c:pt idx="33">
                  <c:v>372.83333333333297</c:v>
                </c:pt>
                <c:pt idx="34">
                  <c:v>374.33333333333297</c:v>
                </c:pt>
                <c:pt idx="35">
                  <c:v>375.83333333333297</c:v>
                </c:pt>
                <c:pt idx="36">
                  <c:v>377.33333333333297</c:v>
                </c:pt>
                <c:pt idx="37">
                  <c:v>378.83333333333297</c:v>
                </c:pt>
                <c:pt idx="38">
                  <c:v>380.33333333333297</c:v>
                </c:pt>
                <c:pt idx="39">
                  <c:v>381.83333333333297</c:v>
                </c:pt>
                <c:pt idx="40">
                  <c:v>383.33333333333297</c:v>
                </c:pt>
                <c:pt idx="41">
                  <c:v>384.83333333333297</c:v>
                </c:pt>
                <c:pt idx="42">
                  <c:v>386.33333333333297</c:v>
                </c:pt>
                <c:pt idx="43">
                  <c:v>387.83333333333297</c:v>
                </c:pt>
                <c:pt idx="44">
                  <c:v>389.33333333333297</c:v>
                </c:pt>
                <c:pt idx="45">
                  <c:v>390.83333333333297</c:v>
                </c:pt>
                <c:pt idx="46">
                  <c:v>392.33333333333297</c:v>
                </c:pt>
                <c:pt idx="47">
                  <c:v>393.83333333333297</c:v>
                </c:pt>
                <c:pt idx="48">
                  <c:v>395.33333333333297</c:v>
                </c:pt>
                <c:pt idx="49">
                  <c:v>396.83333333333297</c:v>
                </c:pt>
                <c:pt idx="50">
                  <c:v>398.33333333333297</c:v>
                </c:pt>
                <c:pt idx="51">
                  <c:v>399.83333333333297</c:v>
                </c:pt>
                <c:pt idx="52">
                  <c:v>401.33333333333297</c:v>
                </c:pt>
                <c:pt idx="53">
                  <c:v>402.83333333333297</c:v>
                </c:pt>
                <c:pt idx="54">
                  <c:v>404.33333333333297</c:v>
                </c:pt>
                <c:pt idx="55">
                  <c:v>405.83333333333297</c:v>
                </c:pt>
                <c:pt idx="56">
                  <c:v>407.33333333333297</c:v>
                </c:pt>
                <c:pt idx="57">
                  <c:v>408.83333333333297</c:v>
                </c:pt>
                <c:pt idx="58">
                  <c:v>410.33333333333297</c:v>
                </c:pt>
                <c:pt idx="59">
                  <c:v>411.83333333333297</c:v>
                </c:pt>
                <c:pt idx="60">
                  <c:v>413.33333333333297</c:v>
                </c:pt>
                <c:pt idx="61">
                  <c:v>414.83333333333297</c:v>
                </c:pt>
                <c:pt idx="62">
                  <c:v>416.33333333333297</c:v>
                </c:pt>
                <c:pt idx="63">
                  <c:v>417.83333333333297</c:v>
                </c:pt>
                <c:pt idx="64">
                  <c:v>419.33333333333297</c:v>
                </c:pt>
                <c:pt idx="65">
                  <c:v>420.83333333333297</c:v>
                </c:pt>
                <c:pt idx="66">
                  <c:v>422.33333333333297</c:v>
                </c:pt>
                <c:pt idx="67">
                  <c:v>423.83333333333297</c:v>
                </c:pt>
                <c:pt idx="68">
                  <c:v>425.33333333333297</c:v>
                </c:pt>
                <c:pt idx="69">
                  <c:v>426.83333333333297</c:v>
                </c:pt>
                <c:pt idx="70">
                  <c:v>428.33333333333297</c:v>
                </c:pt>
                <c:pt idx="71">
                  <c:v>429.83333333333297</c:v>
                </c:pt>
                <c:pt idx="72">
                  <c:v>431.33333333333297</c:v>
                </c:pt>
                <c:pt idx="73">
                  <c:v>432.83333333333297</c:v>
                </c:pt>
                <c:pt idx="74">
                  <c:v>434.33333333333297</c:v>
                </c:pt>
                <c:pt idx="75">
                  <c:v>435.83333333333297</c:v>
                </c:pt>
                <c:pt idx="76">
                  <c:v>437.33333333333297</c:v>
                </c:pt>
                <c:pt idx="77">
                  <c:v>438.83333333333297</c:v>
                </c:pt>
                <c:pt idx="78">
                  <c:v>440.33333333333297</c:v>
                </c:pt>
                <c:pt idx="79">
                  <c:v>441.83333333333297</c:v>
                </c:pt>
                <c:pt idx="80">
                  <c:v>443.33333333333297</c:v>
                </c:pt>
                <c:pt idx="81">
                  <c:v>444.83333333333297</c:v>
                </c:pt>
                <c:pt idx="82">
                  <c:v>446.33333333333297</c:v>
                </c:pt>
                <c:pt idx="83">
                  <c:v>447.83333333333297</c:v>
                </c:pt>
                <c:pt idx="84">
                  <c:v>449.33333333333297</c:v>
                </c:pt>
                <c:pt idx="85">
                  <c:v>450.83333333333297</c:v>
                </c:pt>
                <c:pt idx="86">
                  <c:v>452.33333333333297</c:v>
                </c:pt>
                <c:pt idx="87">
                  <c:v>453.83333333333297</c:v>
                </c:pt>
                <c:pt idx="88">
                  <c:v>455.33333333333297</c:v>
                </c:pt>
                <c:pt idx="89">
                  <c:v>456.83333333333297</c:v>
                </c:pt>
                <c:pt idx="90">
                  <c:v>458.33333333333297</c:v>
                </c:pt>
                <c:pt idx="91">
                  <c:v>459.83333333333297</c:v>
                </c:pt>
                <c:pt idx="92">
                  <c:v>461.33333333333297</c:v>
                </c:pt>
                <c:pt idx="93">
                  <c:v>462.83333333333297</c:v>
                </c:pt>
                <c:pt idx="94">
                  <c:v>464.33333333333297</c:v>
                </c:pt>
                <c:pt idx="95">
                  <c:v>465.83333333333297</c:v>
                </c:pt>
                <c:pt idx="96">
                  <c:v>467.33333333333297</c:v>
                </c:pt>
                <c:pt idx="97">
                  <c:v>468.83333333333297</c:v>
                </c:pt>
                <c:pt idx="98">
                  <c:v>470.33333333333297</c:v>
                </c:pt>
                <c:pt idx="99">
                  <c:v>471.83333333333297</c:v>
                </c:pt>
                <c:pt idx="100">
                  <c:v>473.33333333333297</c:v>
                </c:pt>
                <c:pt idx="101">
                  <c:v>474.83333333333297</c:v>
                </c:pt>
                <c:pt idx="102">
                  <c:v>476.33333333333297</c:v>
                </c:pt>
                <c:pt idx="103">
                  <c:v>477.83333333333297</c:v>
                </c:pt>
                <c:pt idx="104">
                  <c:v>479.33333333333297</c:v>
                </c:pt>
                <c:pt idx="105">
                  <c:v>480.83333333333297</c:v>
                </c:pt>
                <c:pt idx="106">
                  <c:v>482.33333333333297</c:v>
                </c:pt>
                <c:pt idx="107">
                  <c:v>483.83333333333297</c:v>
                </c:pt>
                <c:pt idx="108">
                  <c:v>485.33333333333297</c:v>
                </c:pt>
                <c:pt idx="109">
                  <c:v>486.83333333333297</c:v>
                </c:pt>
                <c:pt idx="110">
                  <c:v>488.33333333333297</c:v>
                </c:pt>
                <c:pt idx="111">
                  <c:v>489.83333333333297</c:v>
                </c:pt>
                <c:pt idx="112">
                  <c:v>491.33333333333297</c:v>
                </c:pt>
                <c:pt idx="113">
                  <c:v>492.83333333333297</c:v>
                </c:pt>
                <c:pt idx="114">
                  <c:v>494.33333333333297</c:v>
                </c:pt>
                <c:pt idx="115">
                  <c:v>495.83333333333297</c:v>
                </c:pt>
                <c:pt idx="116">
                  <c:v>497.33333333333297</c:v>
                </c:pt>
                <c:pt idx="117">
                  <c:v>498.83333333333297</c:v>
                </c:pt>
                <c:pt idx="118">
                  <c:v>500.33333333333297</c:v>
                </c:pt>
                <c:pt idx="119">
                  <c:v>501.83333333333297</c:v>
                </c:pt>
                <c:pt idx="120">
                  <c:v>503.33333333333297</c:v>
                </c:pt>
                <c:pt idx="121">
                  <c:v>504.83333333333297</c:v>
                </c:pt>
                <c:pt idx="122">
                  <c:v>506.33333333333297</c:v>
                </c:pt>
                <c:pt idx="123">
                  <c:v>507.83333333333297</c:v>
                </c:pt>
                <c:pt idx="124">
                  <c:v>509.33333333333297</c:v>
                </c:pt>
                <c:pt idx="125">
                  <c:v>510.83333333333297</c:v>
                </c:pt>
                <c:pt idx="126">
                  <c:v>512.33333333333303</c:v>
                </c:pt>
                <c:pt idx="127">
                  <c:v>513.83333333333303</c:v>
                </c:pt>
                <c:pt idx="128">
                  <c:v>515.33333333333303</c:v>
                </c:pt>
                <c:pt idx="129">
                  <c:v>516.83333333333303</c:v>
                </c:pt>
                <c:pt idx="130">
                  <c:v>518.33333333333303</c:v>
                </c:pt>
                <c:pt idx="131">
                  <c:v>519.83333333333303</c:v>
                </c:pt>
                <c:pt idx="132">
                  <c:v>521.33333333333303</c:v>
                </c:pt>
                <c:pt idx="133">
                  <c:v>522.83333333333303</c:v>
                </c:pt>
                <c:pt idx="134">
                  <c:v>524.33333333333303</c:v>
                </c:pt>
                <c:pt idx="135">
                  <c:v>525.83333333333303</c:v>
                </c:pt>
                <c:pt idx="136">
                  <c:v>527.33333333333303</c:v>
                </c:pt>
                <c:pt idx="137">
                  <c:v>528.83333333333303</c:v>
                </c:pt>
                <c:pt idx="138">
                  <c:v>530.33333333333303</c:v>
                </c:pt>
                <c:pt idx="139">
                  <c:v>531.83333333333303</c:v>
                </c:pt>
                <c:pt idx="140">
                  <c:v>533.33333333333303</c:v>
                </c:pt>
                <c:pt idx="141">
                  <c:v>534.83333333333303</c:v>
                </c:pt>
                <c:pt idx="142">
                  <c:v>536.33333333333303</c:v>
                </c:pt>
                <c:pt idx="143">
                  <c:v>537.83333333333303</c:v>
                </c:pt>
                <c:pt idx="144">
                  <c:v>539.33333333333303</c:v>
                </c:pt>
                <c:pt idx="145">
                  <c:v>540.83333333333303</c:v>
                </c:pt>
                <c:pt idx="146">
                  <c:v>542.33333333333303</c:v>
                </c:pt>
                <c:pt idx="147">
                  <c:v>543.83333333333303</c:v>
                </c:pt>
                <c:pt idx="148">
                  <c:v>545.33333333333303</c:v>
                </c:pt>
                <c:pt idx="149">
                  <c:v>546.83333333333303</c:v>
                </c:pt>
                <c:pt idx="150">
                  <c:v>548.33333333333303</c:v>
                </c:pt>
                <c:pt idx="151">
                  <c:v>549.83333333333303</c:v>
                </c:pt>
                <c:pt idx="152">
                  <c:v>551.33333333333303</c:v>
                </c:pt>
                <c:pt idx="153">
                  <c:v>552.83333333333303</c:v>
                </c:pt>
                <c:pt idx="154">
                  <c:v>554.33333333333303</c:v>
                </c:pt>
                <c:pt idx="155">
                  <c:v>555.83333333333303</c:v>
                </c:pt>
                <c:pt idx="156">
                  <c:v>557.33333333333303</c:v>
                </c:pt>
                <c:pt idx="157">
                  <c:v>558.83333333333303</c:v>
                </c:pt>
                <c:pt idx="158">
                  <c:v>560.33333333333303</c:v>
                </c:pt>
                <c:pt idx="159">
                  <c:v>561.83333333333303</c:v>
                </c:pt>
                <c:pt idx="160">
                  <c:v>563.33333333333303</c:v>
                </c:pt>
                <c:pt idx="161">
                  <c:v>564.83333333333303</c:v>
                </c:pt>
                <c:pt idx="162">
                  <c:v>566.33333333333303</c:v>
                </c:pt>
                <c:pt idx="163">
                  <c:v>567.83333333333303</c:v>
                </c:pt>
                <c:pt idx="164">
                  <c:v>569.33333333333303</c:v>
                </c:pt>
                <c:pt idx="165">
                  <c:v>570.83333333333303</c:v>
                </c:pt>
                <c:pt idx="166">
                  <c:v>572.33333333333303</c:v>
                </c:pt>
                <c:pt idx="167">
                  <c:v>573.83333333333303</c:v>
                </c:pt>
                <c:pt idx="168">
                  <c:v>575.33333333333303</c:v>
                </c:pt>
                <c:pt idx="169">
                  <c:v>576.83333333333303</c:v>
                </c:pt>
                <c:pt idx="170">
                  <c:v>578.33333333333303</c:v>
                </c:pt>
                <c:pt idx="171">
                  <c:v>579.83333333333303</c:v>
                </c:pt>
                <c:pt idx="172">
                  <c:v>581.33333333333303</c:v>
                </c:pt>
                <c:pt idx="173">
                  <c:v>582.83333333333303</c:v>
                </c:pt>
                <c:pt idx="174">
                  <c:v>584.33333333333303</c:v>
                </c:pt>
                <c:pt idx="175">
                  <c:v>585.83333333333303</c:v>
                </c:pt>
                <c:pt idx="176">
                  <c:v>587.33333333333303</c:v>
                </c:pt>
                <c:pt idx="177">
                  <c:v>588.83333333333303</c:v>
                </c:pt>
                <c:pt idx="178">
                  <c:v>590.33333333333303</c:v>
                </c:pt>
                <c:pt idx="179">
                  <c:v>591.83333333333303</c:v>
                </c:pt>
                <c:pt idx="180">
                  <c:v>593.33333333333303</c:v>
                </c:pt>
                <c:pt idx="181">
                  <c:v>594.83333333333303</c:v>
                </c:pt>
                <c:pt idx="182">
                  <c:v>596.33333333333303</c:v>
                </c:pt>
                <c:pt idx="183">
                  <c:v>597.83333333333303</c:v>
                </c:pt>
                <c:pt idx="184">
                  <c:v>599.33333333333303</c:v>
                </c:pt>
                <c:pt idx="185">
                  <c:v>600.83333333333303</c:v>
                </c:pt>
                <c:pt idx="186">
                  <c:v>602.33333333333303</c:v>
                </c:pt>
                <c:pt idx="187">
                  <c:v>603.83333333333303</c:v>
                </c:pt>
                <c:pt idx="188">
                  <c:v>605.33333333333303</c:v>
                </c:pt>
                <c:pt idx="189">
                  <c:v>606.83333333333303</c:v>
                </c:pt>
                <c:pt idx="190">
                  <c:v>608.33333333333303</c:v>
                </c:pt>
                <c:pt idx="191">
                  <c:v>609.83333333333303</c:v>
                </c:pt>
                <c:pt idx="192">
                  <c:v>611.33333333333303</c:v>
                </c:pt>
                <c:pt idx="193">
                  <c:v>612.83333333333303</c:v>
                </c:pt>
                <c:pt idx="194">
                  <c:v>614.33333333333303</c:v>
                </c:pt>
                <c:pt idx="195">
                  <c:v>615.83333333333303</c:v>
                </c:pt>
                <c:pt idx="196">
                  <c:v>617.33333333333303</c:v>
                </c:pt>
                <c:pt idx="197">
                  <c:v>618.83333333333303</c:v>
                </c:pt>
                <c:pt idx="198">
                  <c:v>620.33333333333303</c:v>
                </c:pt>
                <c:pt idx="199">
                  <c:v>621.83333333333303</c:v>
                </c:pt>
                <c:pt idx="200">
                  <c:v>623.33333333333303</c:v>
                </c:pt>
                <c:pt idx="201">
                  <c:v>624.83333333333303</c:v>
                </c:pt>
                <c:pt idx="202">
                  <c:v>626.33333333333303</c:v>
                </c:pt>
                <c:pt idx="203">
                  <c:v>627.83333333333303</c:v>
                </c:pt>
                <c:pt idx="204">
                  <c:v>629.33333333333303</c:v>
                </c:pt>
                <c:pt idx="205">
                  <c:v>630.83333333333303</c:v>
                </c:pt>
                <c:pt idx="206">
                  <c:v>632.33333333333303</c:v>
                </c:pt>
                <c:pt idx="207">
                  <c:v>633.83333333333303</c:v>
                </c:pt>
                <c:pt idx="208">
                  <c:v>635.33333333333303</c:v>
                </c:pt>
                <c:pt idx="209">
                  <c:v>636.83333333333303</c:v>
                </c:pt>
                <c:pt idx="210">
                  <c:v>638.33333333333303</c:v>
                </c:pt>
                <c:pt idx="211">
                  <c:v>639.83333333333303</c:v>
                </c:pt>
                <c:pt idx="212">
                  <c:v>641.33333333333303</c:v>
                </c:pt>
                <c:pt idx="213">
                  <c:v>642.83333333333303</c:v>
                </c:pt>
                <c:pt idx="214">
                  <c:v>644.33333333333303</c:v>
                </c:pt>
                <c:pt idx="215">
                  <c:v>645.83333333333303</c:v>
                </c:pt>
                <c:pt idx="216">
                  <c:v>647.33333333333303</c:v>
                </c:pt>
                <c:pt idx="217">
                  <c:v>648.83333333333303</c:v>
                </c:pt>
                <c:pt idx="218">
                  <c:v>650.33333333333303</c:v>
                </c:pt>
                <c:pt idx="219">
                  <c:v>651.83333333333303</c:v>
                </c:pt>
                <c:pt idx="220">
                  <c:v>653.33333333333303</c:v>
                </c:pt>
                <c:pt idx="221">
                  <c:v>654.83333333333303</c:v>
                </c:pt>
                <c:pt idx="222">
                  <c:v>656.33333333333303</c:v>
                </c:pt>
                <c:pt idx="223">
                  <c:v>657.83333333333303</c:v>
                </c:pt>
                <c:pt idx="224">
                  <c:v>659.33333333333303</c:v>
                </c:pt>
                <c:pt idx="225">
                  <c:v>660.83333333333303</c:v>
                </c:pt>
                <c:pt idx="226">
                  <c:v>662.33333333333303</c:v>
                </c:pt>
                <c:pt idx="227">
                  <c:v>664</c:v>
                </c:pt>
                <c:pt idx="228">
                  <c:v>665</c:v>
                </c:pt>
                <c:pt idx="229">
                  <c:v>667</c:v>
                </c:pt>
                <c:pt idx="230">
                  <c:v>667</c:v>
                </c:pt>
                <c:pt idx="231">
                  <c:v>668</c:v>
                </c:pt>
                <c:pt idx="232">
                  <c:v>669</c:v>
                </c:pt>
                <c:pt idx="233">
                  <c:v>670</c:v>
                </c:pt>
                <c:pt idx="234">
                  <c:v>671</c:v>
                </c:pt>
                <c:pt idx="235">
                  <c:v>672</c:v>
                </c:pt>
                <c:pt idx="236">
                  <c:v>673</c:v>
                </c:pt>
                <c:pt idx="237">
                  <c:v>674</c:v>
                </c:pt>
                <c:pt idx="238">
                  <c:v>675</c:v>
                </c:pt>
                <c:pt idx="239">
                  <c:v>676</c:v>
                </c:pt>
                <c:pt idx="240">
                  <c:v>676</c:v>
                </c:pt>
                <c:pt idx="241">
                  <c:v>677</c:v>
                </c:pt>
                <c:pt idx="242">
                  <c:v>678</c:v>
                </c:pt>
                <c:pt idx="243">
                  <c:v>679</c:v>
                </c:pt>
                <c:pt idx="244">
                  <c:v>680</c:v>
                </c:pt>
                <c:pt idx="245">
                  <c:v>681</c:v>
                </c:pt>
                <c:pt idx="246">
                  <c:v>682</c:v>
                </c:pt>
                <c:pt idx="247">
                  <c:v>683</c:v>
                </c:pt>
                <c:pt idx="248">
                  <c:v>684</c:v>
                </c:pt>
                <c:pt idx="249">
                  <c:v>685</c:v>
                </c:pt>
                <c:pt idx="250">
                  <c:v>686</c:v>
                </c:pt>
                <c:pt idx="251">
                  <c:v>687</c:v>
                </c:pt>
                <c:pt idx="252">
                  <c:v>688</c:v>
                </c:pt>
                <c:pt idx="253">
                  <c:v>689</c:v>
                </c:pt>
                <c:pt idx="254">
                  <c:v>689.7</c:v>
                </c:pt>
                <c:pt idx="255">
                  <c:v>690</c:v>
                </c:pt>
                <c:pt idx="256">
                  <c:v>691</c:v>
                </c:pt>
                <c:pt idx="257">
                  <c:v>692</c:v>
                </c:pt>
                <c:pt idx="258">
                  <c:v>693</c:v>
                </c:pt>
                <c:pt idx="259">
                  <c:v>694</c:v>
                </c:pt>
                <c:pt idx="260">
                  <c:v>695</c:v>
                </c:pt>
                <c:pt idx="261">
                  <c:v>696</c:v>
                </c:pt>
                <c:pt idx="262">
                  <c:v>697</c:v>
                </c:pt>
                <c:pt idx="263">
                  <c:v>698</c:v>
                </c:pt>
                <c:pt idx="264">
                  <c:v>699</c:v>
                </c:pt>
                <c:pt idx="265">
                  <c:v>700</c:v>
                </c:pt>
                <c:pt idx="266">
                  <c:v>701</c:v>
                </c:pt>
                <c:pt idx="267">
                  <c:v>702</c:v>
                </c:pt>
                <c:pt idx="268">
                  <c:v>703</c:v>
                </c:pt>
                <c:pt idx="269">
                  <c:v>704</c:v>
                </c:pt>
                <c:pt idx="270">
                  <c:v>705</c:v>
                </c:pt>
                <c:pt idx="271">
                  <c:v>706</c:v>
                </c:pt>
                <c:pt idx="272">
                  <c:v>707</c:v>
                </c:pt>
                <c:pt idx="273">
                  <c:v>708</c:v>
                </c:pt>
                <c:pt idx="274">
                  <c:v>709</c:v>
                </c:pt>
                <c:pt idx="275">
                  <c:v>710</c:v>
                </c:pt>
                <c:pt idx="276">
                  <c:v>711</c:v>
                </c:pt>
                <c:pt idx="277">
                  <c:v>712</c:v>
                </c:pt>
                <c:pt idx="278">
                  <c:v>713</c:v>
                </c:pt>
                <c:pt idx="279">
                  <c:v>714</c:v>
                </c:pt>
                <c:pt idx="280">
                  <c:v>715</c:v>
                </c:pt>
                <c:pt idx="281">
                  <c:v>716</c:v>
                </c:pt>
                <c:pt idx="282">
                  <c:v>717</c:v>
                </c:pt>
                <c:pt idx="283">
                  <c:v>718</c:v>
                </c:pt>
                <c:pt idx="284">
                  <c:v>719</c:v>
                </c:pt>
                <c:pt idx="285">
                  <c:v>721</c:v>
                </c:pt>
                <c:pt idx="286">
                  <c:v>722</c:v>
                </c:pt>
                <c:pt idx="287">
                  <c:v>723</c:v>
                </c:pt>
                <c:pt idx="288">
                  <c:v>724</c:v>
                </c:pt>
                <c:pt idx="289">
                  <c:v>725</c:v>
                </c:pt>
                <c:pt idx="290">
                  <c:v>726</c:v>
                </c:pt>
                <c:pt idx="291">
                  <c:v>727</c:v>
                </c:pt>
                <c:pt idx="292">
                  <c:v>728</c:v>
                </c:pt>
                <c:pt idx="293">
                  <c:v>729</c:v>
                </c:pt>
                <c:pt idx="294">
                  <c:v>730</c:v>
                </c:pt>
                <c:pt idx="295">
                  <c:v>731</c:v>
                </c:pt>
                <c:pt idx="296">
                  <c:v>732</c:v>
                </c:pt>
                <c:pt idx="297">
                  <c:v>733</c:v>
                </c:pt>
                <c:pt idx="298">
                  <c:v>734</c:v>
                </c:pt>
                <c:pt idx="299">
                  <c:v>735</c:v>
                </c:pt>
                <c:pt idx="300">
                  <c:v>736</c:v>
                </c:pt>
                <c:pt idx="301">
                  <c:v>738</c:v>
                </c:pt>
                <c:pt idx="302">
                  <c:v>739</c:v>
                </c:pt>
                <c:pt idx="303">
                  <c:v>740</c:v>
                </c:pt>
                <c:pt idx="304">
                  <c:v>741</c:v>
                </c:pt>
                <c:pt idx="305">
                  <c:v>742</c:v>
                </c:pt>
                <c:pt idx="306">
                  <c:v>743</c:v>
                </c:pt>
                <c:pt idx="307">
                  <c:v>744</c:v>
                </c:pt>
                <c:pt idx="308">
                  <c:v>745</c:v>
                </c:pt>
                <c:pt idx="309">
                  <c:v>746</c:v>
                </c:pt>
                <c:pt idx="310">
                  <c:v>747</c:v>
                </c:pt>
                <c:pt idx="311">
                  <c:v>748</c:v>
                </c:pt>
                <c:pt idx="312">
                  <c:v>750</c:v>
                </c:pt>
                <c:pt idx="313">
                  <c:v>751</c:v>
                </c:pt>
                <c:pt idx="314">
                  <c:v>752</c:v>
                </c:pt>
                <c:pt idx="315">
                  <c:v>753</c:v>
                </c:pt>
                <c:pt idx="316">
                  <c:v>754</c:v>
                </c:pt>
                <c:pt idx="317">
                  <c:v>755</c:v>
                </c:pt>
                <c:pt idx="318">
                  <c:v>756</c:v>
                </c:pt>
                <c:pt idx="319">
                  <c:v>758</c:v>
                </c:pt>
                <c:pt idx="320">
                  <c:v>759</c:v>
                </c:pt>
                <c:pt idx="321">
                  <c:v>760</c:v>
                </c:pt>
                <c:pt idx="322">
                  <c:v>761</c:v>
                </c:pt>
                <c:pt idx="323">
                  <c:v>762</c:v>
                </c:pt>
                <c:pt idx="324">
                  <c:v>763</c:v>
                </c:pt>
                <c:pt idx="325">
                  <c:v>765</c:v>
                </c:pt>
                <c:pt idx="326">
                  <c:v>766</c:v>
                </c:pt>
                <c:pt idx="327">
                  <c:v>767</c:v>
                </c:pt>
                <c:pt idx="328">
                  <c:v>768</c:v>
                </c:pt>
                <c:pt idx="329">
                  <c:v>769</c:v>
                </c:pt>
                <c:pt idx="330">
                  <c:v>770</c:v>
                </c:pt>
                <c:pt idx="331">
                  <c:v>772</c:v>
                </c:pt>
                <c:pt idx="332">
                  <c:v>773</c:v>
                </c:pt>
                <c:pt idx="333">
                  <c:v>774</c:v>
                </c:pt>
                <c:pt idx="334">
                  <c:v>775</c:v>
                </c:pt>
                <c:pt idx="335">
                  <c:v>776</c:v>
                </c:pt>
                <c:pt idx="336">
                  <c:v>778</c:v>
                </c:pt>
                <c:pt idx="337">
                  <c:v>779</c:v>
                </c:pt>
                <c:pt idx="338">
                  <c:v>780</c:v>
                </c:pt>
                <c:pt idx="339">
                  <c:v>781</c:v>
                </c:pt>
                <c:pt idx="340">
                  <c:v>783</c:v>
                </c:pt>
                <c:pt idx="341">
                  <c:v>784</c:v>
                </c:pt>
                <c:pt idx="342">
                  <c:v>785</c:v>
                </c:pt>
                <c:pt idx="343">
                  <c:v>786</c:v>
                </c:pt>
                <c:pt idx="344">
                  <c:v>787</c:v>
                </c:pt>
                <c:pt idx="345">
                  <c:v>789</c:v>
                </c:pt>
                <c:pt idx="346">
                  <c:v>790</c:v>
                </c:pt>
                <c:pt idx="347">
                  <c:v>791</c:v>
                </c:pt>
                <c:pt idx="348">
                  <c:v>792</c:v>
                </c:pt>
                <c:pt idx="349">
                  <c:v>794</c:v>
                </c:pt>
                <c:pt idx="350">
                  <c:v>795</c:v>
                </c:pt>
                <c:pt idx="351">
                  <c:v>796</c:v>
                </c:pt>
                <c:pt idx="352">
                  <c:v>797</c:v>
                </c:pt>
                <c:pt idx="353">
                  <c:v>799</c:v>
                </c:pt>
                <c:pt idx="354">
                  <c:v>800</c:v>
                </c:pt>
                <c:pt idx="355">
                  <c:v>801</c:v>
                </c:pt>
                <c:pt idx="356">
                  <c:v>803</c:v>
                </c:pt>
                <c:pt idx="357">
                  <c:v>804</c:v>
                </c:pt>
                <c:pt idx="358">
                  <c:v>805</c:v>
                </c:pt>
                <c:pt idx="359">
                  <c:v>807</c:v>
                </c:pt>
                <c:pt idx="360">
                  <c:v>808</c:v>
                </c:pt>
                <c:pt idx="361">
                  <c:v>809</c:v>
                </c:pt>
                <c:pt idx="362">
                  <c:v>810</c:v>
                </c:pt>
                <c:pt idx="363">
                  <c:v>812</c:v>
                </c:pt>
                <c:pt idx="364">
                  <c:v>813</c:v>
                </c:pt>
                <c:pt idx="365">
                  <c:v>814</c:v>
                </c:pt>
                <c:pt idx="366">
                  <c:v>816</c:v>
                </c:pt>
                <c:pt idx="367">
                  <c:v>817</c:v>
                </c:pt>
                <c:pt idx="368">
                  <c:v>818</c:v>
                </c:pt>
                <c:pt idx="369">
                  <c:v>820</c:v>
                </c:pt>
                <c:pt idx="370">
                  <c:v>821</c:v>
                </c:pt>
                <c:pt idx="371">
                  <c:v>822</c:v>
                </c:pt>
                <c:pt idx="372">
                  <c:v>824</c:v>
                </c:pt>
                <c:pt idx="373">
                  <c:v>825</c:v>
                </c:pt>
                <c:pt idx="374">
                  <c:v>826</c:v>
                </c:pt>
                <c:pt idx="375">
                  <c:v>828</c:v>
                </c:pt>
                <c:pt idx="376">
                  <c:v>829</c:v>
                </c:pt>
                <c:pt idx="377">
                  <c:v>831</c:v>
                </c:pt>
                <c:pt idx="378">
                  <c:v>832</c:v>
                </c:pt>
                <c:pt idx="379">
                  <c:v>833</c:v>
                </c:pt>
                <c:pt idx="380">
                  <c:v>835</c:v>
                </c:pt>
                <c:pt idx="381">
                  <c:v>836</c:v>
                </c:pt>
                <c:pt idx="382">
                  <c:v>838</c:v>
                </c:pt>
                <c:pt idx="383">
                  <c:v>839</c:v>
                </c:pt>
                <c:pt idx="384">
                  <c:v>840</c:v>
                </c:pt>
                <c:pt idx="385">
                  <c:v>842</c:v>
                </c:pt>
                <c:pt idx="386">
                  <c:v>843</c:v>
                </c:pt>
                <c:pt idx="387">
                  <c:v>845</c:v>
                </c:pt>
                <c:pt idx="388">
                  <c:v>846</c:v>
                </c:pt>
                <c:pt idx="389">
                  <c:v>848</c:v>
                </c:pt>
                <c:pt idx="390">
                  <c:v>849</c:v>
                </c:pt>
                <c:pt idx="391">
                  <c:v>850</c:v>
                </c:pt>
                <c:pt idx="392">
                  <c:v>851</c:v>
                </c:pt>
                <c:pt idx="393">
                  <c:v>853</c:v>
                </c:pt>
                <c:pt idx="394">
                  <c:v>855</c:v>
                </c:pt>
                <c:pt idx="395">
                  <c:v>856</c:v>
                </c:pt>
                <c:pt idx="396">
                  <c:v>858</c:v>
                </c:pt>
                <c:pt idx="397">
                  <c:v>859</c:v>
                </c:pt>
                <c:pt idx="398">
                  <c:v>861</c:v>
                </c:pt>
                <c:pt idx="399">
                  <c:v>862</c:v>
                </c:pt>
                <c:pt idx="400">
                  <c:v>864</c:v>
                </c:pt>
                <c:pt idx="401">
                  <c:v>865</c:v>
                </c:pt>
                <c:pt idx="402">
                  <c:v>866</c:v>
                </c:pt>
                <c:pt idx="403">
                  <c:v>868</c:v>
                </c:pt>
                <c:pt idx="404">
                  <c:v>870</c:v>
                </c:pt>
                <c:pt idx="405">
                  <c:v>871</c:v>
                </c:pt>
                <c:pt idx="406">
                  <c:v>873</c:v>
                </c:pt>
                <c:pt idx="407">
                  <c:v>874</c:v>
                </c:pt>
                <c:pt idx="408">
                  <c:v>876</c:v>
                </c:pt>
                <c:pt idx="409">
                  <c:v>877</c:v>
                </c:pt>
                <c:pt idx="410">
                  <c:v>879</c:v>
                </c:pt>
                <c:pt idx="411">
                  <c:v>880</c:v>
                </c:pt>
                <c:pt idx="412">
                  <c:v>882</c:v>
                </c:pt>
                <c:pt idx="413">
                  <c:v>883</c:v>
                </c:pt>
                <c:pt idx="414">
                  <c:v>885</c:v>
                </c:pt>
                <c:pt idx="415">
                  <c:v>887</c:v>
                </c:pt>
                <c:pt idx="416">
                  <c:v>888</c:v>
                </c:pt>
                <c:pt idx="417">
                  <c:v>890</c:v>
                </c:pt>
                <c:pt idx="418">
                  <c:v>891</c:v>
                </c:pt>
                <c:pt idx="419">
                  <c:v>893</c:v>
                </c:pt>
                <c:pt idx="420">
                  <c:v>895</c:v>
                </c:pt>
                <c:pt idx="421">
                  <c:v>896</c:v>
                </c:pt>
                <c:pt idx="422">
                  <c:v>898</c:v>
                </c:pt>
                <c:pt idx="423">
                  <c:v>899</c:v>
                </c:pt>
                <c:pt idx="424">
                  <c:v>901</c:v>
                </c:pt>
                <c:pt idx="425">
                  <c:v>902</c:v>
                </c:pt>
                <c:pt idx="426">
                  <c:v>904</c:v>
                </c:pt>
                <c:pt idx="427">
                  <c:v>906</c:v>
                </c:pt>
                <c:pt idx="428">
                  <c:v>907</c:v>
                </c:pt>
                <c:pt idx="429">
                  <c:v>909</c:v>
                </c:pt>
                <c:pt idx="430">
                  <c:v>911</c:v>
                </c:pt>
                <c:pt idx="431">
                  <c:v>912</c:v>
                </c:pt>
                <c:pt idx="432">
                  <c:v>914</c:v>
                </c:pt>
                <c:pt idx="433">
                  <c:v>916</c:v>
                </c:pt>
                <c:pt idx="434">
                  <c:v>917</c:v>
                </c:pt>
                <c:pt idx="435">
                  <c:v>919</c:v>
                </c:pt>
                <c:pt idx="436">
                  <c:v>921</c:v>
                </c:pt>
                <c:pt idx="437">
                  <c:v>922</c:v>
                </c:pt>
                <c:pt idx="438">
                  <c:v>924</c:v>
                </c:pt>
                <c:pt idx="439">
                  <c:v>926</c:v>
                </c:pt>
                <c:pt idx="440">
                  <c:v>928</c:v>
                </c:pt>
                <c:pt idx="441">
                  <c:v>929</c:v>
                </c:pt>
                <c:pt idx="442">
                  <c:v>931</c:v>
                </c:pt>
                <c:pt idx="443">
                  <c:v>933</c:v>
                </c:pt>
                <c:pt idx="444">
                  <c:v>935</c:v>
                </c:pt>
                <c:pt idx="445">
                  <c:v>936</c:v>
                </c:pt>
                <c:pt idx="446">
                  <c:v>938</c:v>
                </c:pt>
                <c:pt idx="447">
                  <c:v>940</c:v>
                </c:pt>
                <c:pt idx="448">
                  <c:v>941</c:v>
                </c:pt>
                <c:pt idx="449">
                  <c:v>943</c:v>
                </c:pt>
                <c:pt idx="450">
                  <c:v>945</c:v>
                </c:pt>
                <c:pt idx="451">
                  <c:v>947</c:v>
                </c:pt>
                <c:pt idx="452">
                  <c:v>949</c:v>
                </c:pt>
                <c:pt idx="453">
                  <c:v>950</c:v>
                </c:pt>
                <c:pt idx="454">
                  <c:v>952</c:v>
                </c:pt>
                <c:pt idx="455">
                  <c:v>954</c:v>
                </c:pt>
                <c:pt idx="456">
                  <c:v>956</c:v>
                </c:pt>
                <c:pt idx="457">
                  <c:v>958</c:v>
                </c:pt>
                <c:pt idx="458">
                  <c:v>960</c:v>
                </c:pt>
                <c:pt idx="459">
                  <c:v>961</c:v>
                </c:pt>
                <c:pt idx="460">
                  <c:v>963</c:v>
                </c:pt>
                <c:pt idx="461">
                  <c:v>965</c:v>
                </c:pt>
                <c:pt idx="462">
                  <c:v>967</c:v>
                </c:pt>
                <c:pt idx="463">
                  <c:v>969</c:v>
                </c:pt>
                <c:pt idx="464">
                  <c:v>971</c:v>
                </c:pt>
                <c:pt idx="465">
                  <c:v>973</c:v>
                </c:pt>
                <c:pt idx="466">
                  <c:v>974</c:v>
                </c:pt>
                <c:pt idx="467">
                  <c:v>976</c:v>
                </c:pt>
                <c:pt idx="468">
                  <c:v>978</c:v>
                </c:pt>
                <c:pt idx="469">
                  <c:v>980</c:v>
                </c:pt>
                <c:pt idx="470">
                  <c:v>982</c:v>
                </c:pt>
                <c:pt idx="471">
                  <c:v>984</c:v>
                </c:pt>
                <c:pt idx="472">
                  <c:v>986</c:v>
                </c:pt>
                <c:pt idx="473">
                  <c:v>988</c:v>
                </c:pt>
                <c:pt idx="474">
                  <c:v>990</c:v>
                </c:pt>
                <c:pt idx="475">
                  <c:v>992</c:v>
                </c:pt>
                <c:pt idx="476">
                  <c:v>994</c:v>
                </c:pt>
                <c:pt idx="477">
                  <c:v>996</c:v>
                </c:pt>
                <c:pt idx="478">
                  <c:v>998</c:v>
                </c:pt>
                <c:pt idx="479">
                  <c:v>1000</c:v>
                </c:pt>
                <c:pt idx="480">
                  <c:v>1002</c:v>
                </c:pt>
                <c:pt idx="481">
                  <c:v>1004</c:v>
                </c:pt>
                <c:pt idx="482">
                  <c:v>1006</c:v>
                </c:pt>
                <c:pt idx="483">
                  <c:v>1008</c:v>
                </c:pt>
                <c:pt idx="484">
                  <c:v>1010</c:v>
                </c:pt>
                <c:pt idx="485">
                  <c:v>1012</c:v>
                </c:pt>
                <c:pt idx="486">
                  <c:v>1014</c:v>
                </c:pt>
                <c:pt idx="487">
                  <c:v>1016</c:v>
                </c:pt>
                <c:pt idx="488">
                  <c:v>1018</c:v>
                </c:pt>
                <c:pt idx="489">
                  <c:v>1020</c:v>
                </c:pt>
                <c:pt idx="490">
                  <c:v>1022</c:v>
                </c:pt>
                <c:pt idx="491">
                  <c:v>1024</c:v>
                </c:pt>
                <c:pt idx="492">
                  <c:v>1026</c:v>
                </c:pt>
                <c:pt idx="493">
                  <c:v>1028</c:v>
                </c:pt>
                <c:pt idx="494">
                  <c:v>1030</c:v>
                </c:pt>
                <c:pt idx="495">
                  <c:v>1033</c:v>
                </c:pt>
                <c:pt idx="496">
                  <c:v>1035</c:v>
                </c:pt>
                <c:pt idx="497">
                  <c:v>1037</c:v>
                </c:pt>
                <c:pt idx="498">
                  <c:v>1039</c:v>
                </c:pt>
                <c:pt idx="499">
                  <c:v>1041</c:v>
                </c:pt>
                <c:pt idx="500">
                  <c:v>1043</c:v>
                </c:pt>
                <c:pt idx="501">
                  <c:v>1046</c:v>
                </c:pt>
                <c:pt idx="502">
                  <c:v>1048</c:v>
                </c:pt>
                <c:pt idx="503">
                  <c:v>1050</c:v>
                </c:pt>
                <c:pt idx="504">
                  <c:v>1052</c:v>
                </c:pt>
                <c:pt idx="505">
                  <c:v>1054</c:v>
                </c:pt>
                <c:pt idx="506">
                  <c:v>1057</c:v>
                </c:pt>
                <c:pt idx="507">
                  <c:v>1059</c:v>
                </c:pt>
                <c:pt idx="508">
                  <c:v>1061</c:v>
                </c:pt>
                <c:pt idx="509">
                  <c:v>1063</c:v>
                </c:pt>
                <c:pt idx="510">
                  <c:v>1066</c:v>
                </c:pt>
                <c:pt idx="511">
                  <c:v>1068</c:v>
                </c:pt>
                <c:pt idx="512">
                  <c:v>1070</c:v>
                </c:pt>
                <c:pt idx="513">
                  <c:v>1073</c:v>
                </c:pt>
                <c:pt idx="514">
                  <c:v>1075</c:v>
                </c:pt>
                <c:pt idx="515">
                  <c:v>1077</c:v>
                </c:pt>
                <c:pt idx="516">
                  <c:v>1080</c:v>
                </c:pt>
                <c:pt idx="517">
                  <c:v>1082</c:v>
                </c:pt>
                <c:pt idx="518">
                  <c:v>1084</c:v>
                </c:pt>
                <c:pt idx="519">
                  <c:v>1087</c:v>
                </c:pt>
                <c:pt idx="520">
                  <c:v>1089</c:v>
                </c:pt>
                <c:pt idx="521">
                  <c:v>1091</c:v>
                </c:pt>
                <c:pt idx="522">
                  <c:v>1094</c:v>
                </c:pt>
                <c:pt idx="523">
                  <c:v>1096</c:v>
                </c:pt>
                <c:pt idx="524">
                  <c:v>1098</c:v>
                </c:pt>
                <c:pt idx="525">
                  <c:v>1101</c:v>
                </c:pt>
                <c:pt idx="526">
                  <c:v>1103</c:v>
                </c:pt>
                <c:pt idx="527">
                  <c:v>1106</c:v>
                </c:pt>
                <c:pt idx="528">
                  <c:v>1108</c:v>
                </c:pt>
                <c:pt idx="529">
                  <c:v>1111</c:v>
                </c:pt>
                <c:pt idx="530">
                  <c:v>1113</c:v>
                </c:pt>
                <c:pt idx="531">
                  <c:v>1116</c:v>
                </c:pt>
                <c:pt idx="532">
                  <c:v>1118</c:v>
                </c:pt>
                <c:pt idx="533">
                  <c:v>1121</c:v>
                </c:pt>
                <c:pt idx="534">
                  <c:v>1123</c:v>
                </c:pt>
                <c:pt idx="535">
                  <c:v>1126</c:v>
                </c:pt>
                <c:pt idx="536">
                  <c:v>1128</c:v>
                </c:pt>
                <c:pt idx="537">
                  <c:v>1131</c:v>
                </c:pt>
                <c:pt idx="538">
                  <c:v>1133</c:v>
                </c:pt>
                <c:pt idx="539">
                  <c:v>1136</c:v>
                </c:pt>
                <c:pt idx="540">
                  <c:v>1139</c:v>
                </c:pt>
                <c:pt idx="541">
                  <c:v>1141</c:v>
                </c:pt>
                <c:pt idx="542">
                  <c:v>1144</c:v>
                </c:pt>
                <c:pt idx="543">
                  <c:v>1146</c:v>
                </c:pt>
                <c:pt idx="544">
                  <c:v>1149</c:v>
                </c:pt>
                <c:pt idx="545">
                  <c:v>1152</c:v>
                </c:pt>
                <c:pt idx="546">
                  <c:v>1154</c:v>
                </c:pt>
                <c:pt idx="547">
                  <c:v>1157</c:v>
                </c:pt>
                <c:pt idx="548">
                  <c:v>1160</c:v>
                </c:pt>
                <c:pt idx="549">
                  <c:v>1162</c:v>
                </c:pt>
                <c:pt idx="550">
                  <c:v>1165</c:v>
                </c:pt>
                <c:pt idx="551">
                  <c:v>1168</c:v>
                </c:pt>
                <c:pt idx="552">
                  <c:v>1171</c:v>
                </c:pt>
                <c:pt idx="553">
                  <c:v>1173</c:v>
                </c:pt>
                <c:pt idx="554">
                  <c:v>1176</c:v>
                </c:pt>
                <c:pt idx="555">
                  <c:v>1179</c:v>
                </c:pt>
                <c:pt idx="556">
                  <c:v>1182</c:v>
                </c:pt>
                <c:pt idx="557">
                  <c:v>1184</c:v>
                </c:pt>
                <c:pt idx="558">
                  <c:v>1187</c:v>
                </c:pt>
                <c:pt idx="559">
                  <c:v>1190</c:v>
                </c:pt>
                <c:pt idx="560">
                  <c:v>1193</c:v>
                </c:pt>
                <c:pt idx="561">
                  <c:v>1196</c:v>
                </c:pt>
                <c:pt idx="562">
                  <c:v>1199</c:v>
                </c:pt>
                <c:pt idx="563">
                  <c:v>1201</c:v>
                </c:pt>
                <c:pt idx="564">
                  <c:v>1204</c:v>
                </c:pt>
                <c:pt idx="565">
                  <c:v>1207</c:v>
                </c:pt>
                <c:pt idx="566">
                  <c:v>1210</c:v>
                </c:pt>
                <c:pt idx="567">
                  <c:v>1213</c:v>
                </c:pt>
                <c:pt idx="568">
                  <c:v>1216</c:v>
                </c:pt>
                <c:pt idx="569">
                  <c:v>1219</c:v>
                </c:pt>
                <c:pt idx="570">
                  <c:v>1222</c:v>
                </c:pt>
                <c:pt idx="571">
                  <c:v>1225</c:v>
                </c:pt>
                <c:pt idx="572">
                  <c:v>1228</c:v>
                </c:pt>
                <c:pt idx="573">
                  <c:v>1231</c:v>
                </c:pt>
                <c:pt idx="574">
                  <c:v>1234</c:v>
                </c:pt>
                <c:pt idx="575">
                  <c:v>1237</c:v>
                </c:pt>
                <c:pt idx="576">
                  <c:v>1240</c:v>
                </c:pt>
                <c:pt idx="577">
                  <c:v>1243</c:v>
                </c:pt>
                <c:pt idx="578">
                  <c:v>1246</c:v>
                </c:pt>
                <c:pt idx="579">
                  <c:v>1250</c:v>
                </c:pt>
                <c:pt idx="580">
                  <c:v>1253</c:v>
                </c:pt>
                <c:pt idx="581">
                  <c:v>1256</c:v>
                </c:pt>
                <c:pt idx="582">
                  <c:v>1259</c:v>
                </c:pt>
                <c:pt idx="583">
                  <c:v>1262</c:v>
                </c:pt>
                <c:pt idx="584">
                  <c:v>1265</c:v>
                </c:pt>
                <c:pt idx="585">
                  <c:v>1269</c:v>
                </c:pt>
                <c:pt idx="586">
                  <c:v>1272</c:v>
                </c:pt>
                <c:pt idx="587">
                  <c:v>1275</c:v>
                </c:pt>
                <c:pt idx="588">
                  <c:v>1278</c:v>
                </c:pt>
                <c:pt idx="589">
                  <c:v>1282</c:v>
                </c:pt>
                <c:pt idx="590">
                  <c:v>1285</c:v>
                </c:pt>
                <c:pt idx="591">
                  <c:v>1288</c:v>
                </c:pt>
                <c:pt idx="592">
                  <c:v>1292</c:v>
                </c:pt>
                <c:pt idx="593">
                  <c:v>1295</c:v>
                </c:pt>
                <c:pt idx="594">
                  <c:v>1298</c:v>
                </c:pt>
                <c:pt idx="595">
                  <c:v>1302</c:v>
                </c:pt>
                <c:pt idx="596">
                  <c:v>1305</c:v>
                </c:pt>
                <c:pt idx="597">
                  <c:v>1308</c:v>
                </c:pt>
                <c:pt idx="598">
                  <c:v>1312</c:v>
                </c:pt>
                <c:pt idx="599">
                  <c:v>1315</c:v>
                </c:pt>
                <c:pt idx="600">
                  <c:v>1319</c:v>
                </c:pt>
                <c:pt idx="601">
                  <c:v>1322</c:v>
                </c:pt>
                <c:pt idx="602">
                  <c:v>1326</c:v>
                </c:pt>
                <c:pt idx="603">
                  <c:v>1329</c:v>
                </c:pt>
                <c:pt idx="604">
                  <c:v>1333</c:v>
                </c:pt>
                <c:pt idx="605">
                  <c:v>1336</c:v>
                </c:pt>
                <c:pt idx="606">
                  <c:v>1340</c:v>
                </c:pt>
                <c:pt idx="607">
                  <c:v>1344</c:v>
                </c:pt>
                <c:pt idx="608">
                  <c:v>1347</c:v>
                </c:pt>
                <c:pt idx="609">
                  <c:v>1351</c:v>
                </c:pt>
                <c:pt idx="610">
                  <c:v>1355</c:v>
                </c:pt>
                <c:pt idx="611">
                  <c:v>1358</c:v>
                </c:pt>
                <c:pt idx="612">
                  <c:v>1362</c:v>
                </c:pt>
                <c:pt idx="613">
                  <c:v>1366</c:v>
                </c:pt>
                <c:pt idx="614">
                  <c:v>1369</c:v>
                </c:pt>
                <c:pt idx="615">
                  <c:v>1373</c:v>
                </c:pt>
                <c:pt idx="616">
                  <c:v>1377</c:v>
                </c:pt>
                <c:pt idx="617">
                  <c:v>1381</c:v>
                </c:pt>
                <c:pt idx="618">
                  <c:v>1385</c:v>
                </c:pt>
                <c:pt idx="619">
                  <c:v>1388</c:v>
                </c:pt>
                <c:pt idx="620">
                  <c:v>1392</c:v>
                </c:pt>
                <c:pt idx="621">
                  <c:v>1396</c:v>
                </c:pt>
                <c:pt idx="622">
                  <c:v>1400</c:v>
                </c:pt>
                <c:pt idx="623">
                  <c:v>1404</c:v>
                </c:pt>
                <c:pt idx="624">
                  <c:v>1408</c:v>
                </c:pt>
                <c:pt idx="625">
                  <c:v>1412</c:v>
                </c:pt>
                <c:pt idx="626">
                  <c:v>1416</c:v>
                </c:pt>
                <c:pt idx="627">
                  <c:v>1420</c:v>
                </c:pt>
                <c:pt idx="628">
                  <c:v>1424</c:v>
                </c:pt>
                <c:pt idx="629">
                  <c:v>1428</c:v>
                </c:pt>
                <c:pt idx="630">
                  <c:v>1432</c:v>
                </c:pt>
                <c:pt idx="631">
                  <c:v>1437</c:v>
                </c:pt>
                <c:pt idx="632">
                  <c:v>1440</c:v>
                </c:pt>
                <c:pt idx="633">
                  <c:v>1445</c:v>
                </c:pt>
                <c:pt idx="634">
                  <c:v>1449</c:v>
                </c:pt>
                <c:pt idx="635">
                  <c:v>1453</c:v>
                </c:pt>
                <c:pt idx="636">
                  <c:v>1457</c:v>
                </c:pt>
                <c:pt idx="637">
                  <c:v>1462</c:v>
                </c:pt>
                <c:pt idx="638">
                  <c:v>1466</c:v>
                </c:pt>
                <c:pt idx="639">
                  <c:v>1470</c:v>
                </c:pt>
                <c:pt idx="640">
                  <c:v>1474</c:v>
                </c:pt>
                <c:pt idx="641">
                  <c:v>1479</c:v>
                </c:pt>
                <c:pt idx="642">
                  <c:v>1484</c:v>
                </c:pt>
                <c:pt idx="643">
                  <c:v>1488</c:v>
                </c:pt>
                <c:pt idx="644">
                  <c:v>1492</c:v>
                </c:pt>
                <c:pt idx="645">
                  <c:v>1497</c:v>
                </c:pt>
                <c:pt idx="646">
                  <c:v>1501</c:v>
                </c:pt>
                <c:pt idx="647">
                  <c:v>1506</c:v>
                </c:pt>
                <c:pt idx="648">
                  <c:v>1510</c:v>
                </c:pt>
                <c:pt idx="649">
                  <c:v>1515</c:v>
                </c:pt>
                <c:pt idx="650">
                  <c:v>1519</c:v>
                </c:pt>
                <c:pt idx="651">
                  <c:v>1524</c:v>
                </c:pt>
                <c:pt idx="652">
                  <c:v>1529</c:v>
                </c:pt>
                <c:pt idx="653">
                  <c:v>1533</c:v>
                </c:pt>
                <c:pt idx="654">
                  <c:v>1538</c:v>
                </c:pt>
                <c:pt idx="655">
                  <c:v>1543</c:v>
                </c:pt>
                <c:pt idx="656">
                  <c:v>1548</c:v>
                </c:pt>
                <c:pt idx="657">
                  <c:v>1552</c:v>
                </c:pt>
                <c:pt idx="658">
                  <c:v>1557</c:v>
                </c:pt>
                <c:pt idx="659">
                  <c:v>1562</c:v>
                </c:pt>
                <c:pt idx="660">
                  <c:v>1567</c:v>
                </c:pt>
                <c:pt idx="661">
                  <c:v>1572</c:v>
                </c:pt>
                <c:pt idx="662">
                  <c:v>1577</c:v>
                </c:pt>
                <c:pt idx="663">
                  <c:v>1582</c:v>
                </c:pt>
                <c:pt idx="664">
                  <c:v>1587</c:v>
                </c:pt>
                <c:pt idx="665">
                  <c:v>1592</c:v>
                </c:pt>
                <c:pt idx="666">
                  <c:v>1597</c:v>
                </c:pt>
                <c:pt idx="667">
                  <c:v>1602</c:v>
                </c:pt>
                <c:pt idx="668">
                  <c:v>1607</c:v>
                </c:pt>
                <c:pt idx="669">
                  <c:v>1612</c:v>
                </c:pt>
                <c:pt idx="670">
                  <c:v>1618</c:v>
                </c:pt>
                <c:pt idx="671">
                  <c:v>1623</c:v>
                </c:pt>
                <c:pt idx="672">
                  <c:v>1628</c:v>
                </c:pt>
                <c:pt idx="673">
                  <c:v>1634</c:v>
                </c:pt>
                <c:pt idx="674">
                  <c:v>1640</c:v>
                </c:pt>
                <c:pt idx="675">
                  <c:v>1644</c:v>
                </c:pt>
                <c:pt idx="676">
                  <c:v>1650</c:v>
                </c:pt>
                <c:pt idx="677">
                  <c:v>1655</c:v>
                </c:pt>
                <c:pt idx="678">
                  <c:v>1661</c:v>
                </c:pt>
                <c:pt idx="679">
                  <c:v>1666</c:v>
                </c:pt>
                <c:pt idx="680">
                  <c:v>1672</c:v>
                </c:pt>
                <c:pt idx="681">
                  <c:v>1677</c:v>
                </c:pt>
                <c:pt idx="682">
                  <c:v>1683</c:v>
                </c:pt>
                <c:pt idx="683">
                  <c:v>1689</c:v>
                </c:pt>
                <c:pt idx="684">
                  <c:v>1690</c:v>
                </c:pt>
                <c:pt idx="685">
                  <c:v>1700</c:v>
                </c:pt>
                <c:pt idx="686">
                  <c:v>1706</c:v>
                </c:pt>
                <c:pt idx="687">
                  <c:v>1710</c:v>
                </c:pt>
                <c:pt idx="688">
                  <c:v>1718</c:v>
                </c:pt>
                <c:pt idx="689">
                  <c:v>1724</c:v>
                </c:pt>
                <c:pt idx="690">
                  <c:v>1730</c:v>
                </c:pt>
                <c:pt idx="691">
                  <c:v>1740</c:v>
                </c:pt>
                <c:pt idx="692">
                  <c:v>1742</c:v>
                </c:pt>
                <c:pt idx="693">
                  <c:v>1748</c:v>
                </c:pt>
                <c:pt idx="694">
                  <c:v>1754</c:v>
                </c:pt>
                <c:pt idx="695">
                  <c:v>1760</c:v>
                </c:pt>
                <c:pt idx="696">
                  <c:v>1770</c:v>
                </c:pt>
                <c:pt idx="697">
                  <c:v>1773</c:v>
                </c:pt>
                <c:pt idx="698">
                  <c:v>1779</c:v>
                </c:pt>
                <c:pt idx="699">
                  <c:v>1785</c:v>
                </c:pt>
                <c:pt idx="700">
                  <c:v>1792</c:v>
                </c:pt>
                <c:pt idx="701">
                  <c:v>1798</c:v>
                </c:pt>
                <c:pt idx="702">
                  <c:v>1805</c:v>
                </c:pt>
                <c:pt idx="703">
                  <c:v>1810</c:v>
                </c:pt>
                <c:pt idx="704">
                  <c:v>1818</c:v>
                </c:pt>
                <c:pt idx="705">
                  <c:v>1824</c:v>
                </c:pt>
                <c:pt idx="706">
                  <c:v>1831</c:v>
                </c:pt>
                <c:pt idx="707">
                  <c:v>1838</c:v>
                </c:pt>
                <c:pt idx="708">
                  <c:v>1845</c:v>
                </c:pt>
                <c:pt idx="709">
                  <c:v>1851</c:v>
                </c:pt>
                <c:pt idx="710">
                  <c:v>1860</c:v>
                </c:pt>
                <c:pt idx="711">
                  <c:v>1865</c:v>
                </c:pt>
                <c:pt idx="712">
                  <c:v>1872</c:v>
                </c:pt>
                <c:pt idx="713">
                  <c:v>1879</c:v>
                </c:pt>
                <c:pt idx="714">
                  <c:v>1890</c:v>
                </c:pt>
                <c:pt idx="715">
                  <c:v>1894</c:v>
                </c:pt>
                <c:pt idx="716">
                  <c:v>1901</c:v>
                </c:pt>
                <c:pt idx="717">
                  <c:v>1908</c:v>
                </c:pt>
                <c:pt idx="718">
                  <c:v>1920</c:v>
                </c:pt>
                <c:pt idx="719">
                  <c:v>1923</c:v>
                </c:pt>
                <c:pt idx="720">
                  <c:v>1930</c:v>
                </c:pt>
                <c:pt idx="721">
                  <c:v>1940</c:v>
                </c:pt>
                <c:pt idx="722">
                  <c:v>1945</c:v>
                </c:pt>
                <c:pt idx="723">
                  <c:v>1953</c:v>
                </c:pt>
                <c:pt idx="724">
                  <c:v>1960</c:v>
                </c:pt>
                <c:pt idx="725">
                  <c:v>1968</c:v>
                </c:pt>
                <c:pt idx="726">
                  <c:v>1976</c:v>
                </c:pt>
                <c:pt idx="727">
                  <c:v>1984</c:v>
                </c:pt>
                <c:pt idx="728">
                  <c:v>1992</c:v>
                </c:pt>
                <c:pt idx="729">
                  <c:v>2000</c:v>
                </c:pt>
                <c:pt idx="730">
                  <c:v>2008</c:v>
                </c:pt>
                <c:pt idx="731">
                  <c:v>2016</c:v>
                </c:pt>
                <c:pt idx="732">
                  <c:v>2024</c:v>
                </c:pt>
                <c:pt idx="733">
                  <c:v>2032</c:v>
                </c:pt>
                <c:pt idx="734">
                  <c:v>2040</c:v>
                </c:pt>
                <c:pt idx="735">
                  <c:v>2050</c:v>
                </c:pt>
                <c:pt idx="736">
                  <c:v>2057</c:v>
                </c:pt>
                <c:pt idx="737">
                  <c:v>2066</c:v>
                </c:pt>
                <c:pt idx="738">
                  <c:v>2074</c:v>
                </c:pt>
                <c:pt idx="739">
                  <c:v>2083</c:v>
                </c:pt>
                <c:pt idx="740">
                  <c:v>2092</c:v>
                </c:pt>
                <c:pt idx="741">
                  <c:v>2100</c:v>
                </c:pt>
                <c:pt idx="742">
                  <c:v>2100</c:v>
                </c:pt>
                <c:pt idx="743">
                  <c:v>2118</c:v>
                </c:pt>
                <c:pt idx="744">
                  <c:v>2127</c:v>
                </c:pt>
                <c:pt idx="745">
                  <c:v>2136</c:v>
                </c:pt>
                <c:pt idx="746">
                  <c:v>2145</c:v>
                </c:pt>
                <c:pt idx="747">
                  <c:v>2155</c:v>
                </c:pt>
                <c:pt idx="748">
                  <c:v>2164</c:v>
                </c:pt>
                <c:pt idx="749">
                  <c:v>2173</c:v>
                </c:pt>
                <c:pt idx="750">
                  <c:v>2183</c:v>
                </c:pt>
                <c:pt idx="751">
                  <c:v>2193</c:v>
                </c:pt>
                <c:pt idx="752">
                  <c:v>2202</c:v>
                </c:pt>
                <c:pt idx="753">
                  <c:v>2212</c:v>
                </c:pt>
                <c:pt idx="754">
                  <c:v>2222</c:v>
                </c:pt>
                <c:pt idx="755">
                  <c:v>2232</c:v>
                </c:pt>
                <c:pt idx="756">
                  <c:v>2242</c:v>
                </c:pt>
                <c:pt idx="757">
                  <c:v>2252</c:v>
                </c:pt>
                <c:pt idx="758">
                  <c:v>2262</c:v>
                </c:pt>
                <c:pt idx="759">
                  <c:v>2272</c:v>
                </c:pt>
                <c:pt idx="760">
                  <c:v>2283</c:v>
                </c:pt>
                <c:pt idx="761">
                  <c:v>2293</c:v>
                </c:pt>
                <c:pt idx="762">
                  <c:v>2304</c:v>
                </c:pt>
                <c:pt idx="763">
                  <c:v>2314</c:v>
                </c:pt>
                <c:pt idx="764">
                  <c:v>2325</c:v>
                </c:pt>
                <c:pt idx="765">
                  <c:v>2336</c:v>
                </c:pt>
                <c:pt idx="766">
                  <c:v>2347</c:v>
                </c:pt>
                <c:pt idx="767">
                  <c:v>2358</c:v>
                </c:pt>
                <c:pt idx="768">
                  <c:v>2369</c:v>
                </c:pt>
                <c:pt idx="769">
                  <c:v>2381</c:v>
                </c:pt>
                <c:pt idx="770">
                  <c:v>2392</c:v>
                </c:pt>
                <c:pt idx="771">
                  <c:v>2403</c:v>
                </c:pt>
                <c:pt idx="772">
                  <c:v>2415</c:v>
                </c:pt>
                <c:pt idx="773">
                  <c:v>2427</c:v>
                </c:pt>
                <c:pt idx="774">
                  <c:v>2439</c:v>
                </c:pt>
                <c:pt idx="775">
                  <c:v>2451</c:v>
                </c:pt>
                <c:pt idx="776">
                  <c:v>2463</c:v>
                </c:pt>
                <c:pt idx="777">
                  <c:v>2475</c:v>
                </c:pt>
                <c:pt idx="778">
                  <c:v>2487</c:v>
                </c:pt>
                <c:pt idx="779">
                  <c:v>2500</c:v>
                </c:pt>
              </c:numCache>
            </c:numRef>
          </c:xVal>
          <c:yVal>
            <c:numRef>
              <c:f>'Hromoforu spektri'!$X$3:$X$782</c:f>
              <c:numCache>
                <c:formatCode>0.00</c:formatCode>
                <c:ptCount val="780"/>
                <c:pt idx="0">
                  <c:v>2.3640000000000301E-3</c:v>
                </c:pt>
                <c:pt idx="1">
                  <c:v>2.3740000000000302E-3</c:v>
                </c:pt>
                <c:pt idx="2">
                  <c:v>2.3840000000000302E-3</c:v>
                </c:pt>
                <c:pt idx="3">
                  <c:v>2.3940000000000298E-3</c:v>
                </c:pt>
                <c:pt idx="4">
                  <c:v>2.4040000000000298E-3</c:v>
                </c:pt>
                <c:pt idx="5">
                  <c:v>2.4140000000000298E-3</c:v>
                </c:pt>
                <c:pt idx="6">
                  <c:v>2.4240000000000299E-3</c:v>
                </c:pt>
                <c:pt idx="7">
                  <c:v>2.4340000000000299E-3</c:v>
                </c:pt>
                <c:pt idx="8">
                  <c:v>2.4440000000000299E-3</c:v>
                </c:pt>
                <c:pt idx="9">
                  <c:v>2.4540000000000299E-3</c:v>
                </c:pt>
                <c:pt idx="10">
                  <c:v>2.46400000000003E-3</c:v>
                </c:pt>
                <c:pt idx="11">
                  <c:v>2.47400000000003E-3</c:v>
                </c:pt>
                <c:pt idx="12">
                  <c:v>2.48400000000003E-3</c:v>
                </c:pt>
                <c:pt idx="13">
                  <c:v>2.49400000000003E-3</c:v>
                </c:pt>
                <c:pt idx="14">
                  <c:v>2.5040000000000301E-3</c:v>
                </c:pt>
                <c:pt idx="15">
                  <c:v>2.5140000000000301E-3</c:v>
                </c:pt>
                <c:pt idx="16">
                  <c:v>2.5240000000000301E-3</c:v>
                </c:pt>
                <c:pt idx="17">
                  <c:v>2.5340000000000302E-3</c:v>
                </c:pt>
                <c:pt idx="18">
                  <c:v>2.5440000000000302E-3</c:v>
                </c:pt>
                <c:pt idx="19">
                  <c:v>2.5540000000000302E-3</c:v>
                </c:pt>
                <c:pt idx="20">
                  <c:v>2.5640000000000298E-3</c:v>
                </c:pt>
                <c:pt idx="21">
                  <c:v>2.5740000000000298E-3</c:v>
                </c:pt>
                <c:pt idx="22">
                  <c:v>2.5840000000000298E-3</c:v>
                </c:pt>
                <c:pt idx="23">
                  <c:v>2.5940000000000299E-3</c:v>
                </c:pt>
                <c:pt idx="24">
                  <c:v>2.6040000000000299E-3</c:v>
                </c:pt>
                <c:pt idx="25">
                  <c:v>2.6140000000000299E-3</c:v>
                </c:pt>
                <c:pt idx="26">
                  <c:v>2.62400000000003E-3</c:v>
                </c:pt>
                <c:pt idx="27">
                  <c:v>2.63400000000003E-3</c:v>
                </c:pt>
                <c:pt idx="28">
                  <c:v>2.64400000000003E-3</c:v>
                </c:pt>
                <c:pt idx="29">
                  <c:v>2.65400000000003E-3</c:v>
                </c:pt>
                <c:pt idx="30">
                  <c:v>2.6640000000000301E-3</c:v>
                </c:pt>
                <c:pt idx="31">
                  <c:v>2.6740000000000301E-3</c:v>
                </c:pt>
                <c:pt idx="32">
                  <c:v>2.6840000000000301E-3</c:v>
                </c:pt>
                <c:pt idx="33">
                  <c:v>2.6940000000000301E-3</c:v>
                </c:pt>
                <c:pt idx="34">
                  <c:v>2.7040000000000302E-3</c:v>
                </c:pt>
                <c:pt idx="35">
                  <c:v>2.7140000000000302E-3</c:v>
                </c:pt>
                <c:pt idx="36">
                  <c:v>2.7240000000000302E-3</c:v>
                </c:pt>
                <c:pt idx="37">
                  <c:v>2.7340000000000298E-3</c:v>
                </c:pt>
                <c:pt idx="38">
                  <c:v>2.7440000000000298E-3</c:v>
                </c:pt>
                <c:pt idx="39">
                  <c:v>2.7540000000000299E-3</c:v>
                </c:pt>
                <c:pt idx="40">
                  <c:v>2.7640000000000299E-3</c:v>
                </c:pt>
                <c:pt idx="41">
                  <c:v>2.7740000000000299E-3</c:v>
                </c:pt>
                <c:pt idx="42">
                  <c:v>2.7840000000000299E-3</c:v>
                </c:pt>
                <c:pt idx="43">
                  <c:v>2.79400000000003E-3</c:v>
                </c:pt>
                <c:pt idx="44">
                  <c:v>2.80400000000003E-3</c:v>
                </c:pt>
                <c:pt idx="45">
                  <c:v>2.81400000000003E-3</c:v>
                </c:pt>
                <c:pt idx="46">
                  <c:v>2.82400000000003E-3</c:v>
                </c:pt>
                <c:pt idx="47">
                  <c:v>2.8340000000000301E-3</c:v>
                </c:pt>
                <c:pt idx="48">
                  <c:v>2.8440000000000301E-3</c:v>
                </c:pt>
                <c:pt idx="49">
                  <c:v>2.8540000000000301E-3</c:v>
                </c:pt>
                <c:pt idx="50">
                  <c:v>2.8640000000000302E-3</c:v>
                </c:pt>
                <c:pt idx="51">
                  <c:v>2.8740000000000302E-3</c:v>
                </c:pt>
                <c:pt idx="52">
                  <c:v>2.8840000000000302E-3</c:v>
                </c:pt>
                <c:pt idx="53">
                  <c:v>2.8940000000000298E-3</c:v>
                </c:pt>
                <c:pt idx="54">
                  <c:v>2.9040000000000298E-3</c:v>
                </c:pt>
                <c:pt idx="55">
                  <c:v>2.9140000000000298E-3</c:v>
                </c:pt>
                <c:pt idx="56">
                  <c:v>2.9240000000000299E-3</c:v>
                </c:pt>
                <c:pt idx="57">
                  <c:v>2.9340000000000299E-3</c:v>
                </c:pt>
                <c:pt idx="58">
                  <c:v>2.9440000000000299E-3</c:v>
                </c:pt>
                <c:pt idx="59">
                  <c:v>2.95400000000003E-3</c:v>
                </c:pt>
                <c:pt idx="60">
                  <c:v>2.96400000000003E-3</c:v>
                </c:pt>
                <c:pt idx="61">
                  <c:v>2.97400000000003E-3</c:v>
                </c:pt>
                <c:pt idx="62">
                  <c:v>2.98400000000003E-3</c:v>
                </c:pt>
                <c:pt idx="63">
                  <c:v>2.9940000000000301E-3</c:v>
                </c:pt>
                <c:pt idx="64">
                  <c:v>3.0040000000000301E-3</c:v>
                </c:pt>
                <c:pt idx="65">
                  <c:v>3.0140000000000301E-3</c:v>
                </c:pt>
                <c:pt idx="66">
                  <c:v>3.0240000000000301E-3</c:v>
                </c:pt>
                <c:pt idx="67">
                  <c:v>3.0340000000000302E-3</c:v>
                </c:pt>
                <c:pt idx="68">
                  <c:v>3.0440000000000302E-3</c:v>
                </c:pt>
                <c:pt idx="69">
                  <c:v>3.0540000000000302E-3</c:v>
                </c:pt>
                <c:pt idx="70">
                  <c:v>3.0640000000000298E-3</c:v>
                </c:pt>
                <c:pt idx="71">
                  <c:v>3.0740000000000298E-3</c:v>
                </c:pt>
                <c:pt idx="72">
                  <c:v>3.0840000000000299E-3</c:v>
                </c:pt>
                <c:pt idx="73">
                  <c:v>3.0940000000000299E-3</c:v>
                </c:pt>
                <c:pt idx="74">
                  <c:v>3.1040000000000299E-3</c:v>
                </c:pt>
                <c:pt idx="75">
                  <c:v>3.1140000000000299E-3</c:v>
                </c:pt>
                <c:pt idx="76">
                  <c:v>3.12400000000003E-3</c:v>
                </c:pt>
                <c:pt idx="77">
                  <c:v>3.13400000000003E-3</c:v>
                </c:pt>
                <c:pt idx="78">
                  <c:v>3.14400000000003E-3</c:v>
                </c:pt>
                <c:pt idx="79">
                  <c:v>3.15400000000003E-3</c:v>
                </c:pt>
                <c:pt idx="80">
                  <c:v>3.1640000000000301E-3</c:v>
                </c:pt>
                <c:pt idx="81">
                  <c:v>3.1740000000000301E-3</c:v>
                </c:pt>
                <c:pt idx="82">
                  <c:v>3.1840000000000301E-3</c:v>
                </c:pt>
                <c:pt idx="83">
                  <c:v>3.1940000000000301E-3</c:v>
                </c:pt>
                <c:pt idx="84">
                  <c:v>3.2040000000000302E-3</c:v>
                </c:pt>
                <c:pt idx="85">
                  <c:v>3.2140000000000302E-3</c:v>
                </c:pt>
                <c:pt idx="86">
                  <c:v>3.2240000000000298E-3</c:v>
                </c:pt>
                <c:pt idx="87">
                  <c:v>3.2340000000000298E-3</c:v>
                </c:pt>
                <c:pt idx="88">
                  <c:v>3.2440000000000298E-3</c:v>
                </c:pt>
                <c:pt idx="89">
                  <c:v>3.2540000000000299E-3</c:v>
                </c:pt>
                <c:pt idx="90">
                  <c:v>3.2640000000000299E-3</c:v>
                </c:pt>
                <c:pt idx="91">
                  <c:v>3.2740000000000299E-3</c:v>
                </c:pt>
                <c:pt idx="92">
                  <c:v>3.28400000000003E-3</c:v>
                </c:pt>
                <c:pt idx="93">
                  <c:v>3.29400000000003E-3</c:v>
                </c:pt>
                <c:pt idx="94">
                  <c:v>3.30400000000003E-3</c:v>
                </c:pt>
                <c:pt idx="95">
                  <c:v>3.31400000000003E-3</c:v>
                </c:pt>
                <c:pt idx="96">
                  <c:v>3.3240000000000301E-3</c:v>
                </c:pt>
                <c:pt idx="97">
                  <c:v>3.3340000000000301E-3</c:v>
                </c:pt>
                <c:pt idx="98">
                  <c:v>3.3440000000000301E-3</c:v>
                </c:pt>
                <c:pt idx="99">
                  <c:v>3.3540000000000301E-3</c:v>
                </c:pt>
                <c:pt idx="100">
                  <c:v>3.3640000000000302E-3</c:v>
                </c:pt>
                <c:pt idx="101">
                  <c:v>3.3740000000000302E-3</c:v>
                </c:pt>
                <c:pt idx="102">
                  <c:v>3.3840000000000302E-3</c:v>
                </c:pt>
                <c:pt idx="103">
                  <c:v>3.3940000000000298E-3</c:v>
                </c:pt>
                <c:pt idx="104">
                  <c:v>3.4040000000000298E-3</c:v>
                </c:pt>
                <c:pt idx="105">
                  <c:v>3.4140000000000299E-3</c:v>
                </c:pt>
                <c:pt idx="106">
                  <c:v>3.4240000000000299E-3</c:v>
                </c:pt>
                <c:pt idx="107">
                  <c:v>3.4340000000000299E-3</c:v>
                </c:pt>
                <c:pt idx="108">
                  <c:v>3.4440000000000299E-3</c:v>
                </c:pt>
                <c:pt idx="109">
                  <c:v>3.45400000000003E-3</c:v>
                </c:pt>
                <c:pt idx="110">
                  <c:v>3.46400000000003E-3</c:v>
                </c:pt>
                <c:pt idx="111">
                  <c:v>3.47400000000003E-3</c:v>
                </c:pt>
                <c:pt idx="112">
                  <c:v>3.48400000000003E-3</c:v>
                </c:pt>
                <c:pt idx="113">
                  <c:v>3.4940000000000301E-3</c:v>
                </c:pt>
                <c:pt idx="114">
                  <c:v>3.5040000000000301E-3</c:v>
                </c:pt>
                <c:pt idx="115">
                  <c:v>3.5140000000000301E-3</c:v>
                </c:pt>
                <c:pt idx="116">
                  <c:v>3.5240000000000301E-3</c:v>
                </c:pt>
                <c:pt idx="117">
                  <c:v>3.5340000000000302E-3</c:v>
                </c:pt>
                <c:pt idx="118">
                  <c:v>3.5440000000000302E-3</c:v>
                </c:pt>
                <c:pt idx="119">
                  <c:v>3.5540000000000298E-3</c:v>
                </c:pt>
                <c:pt idx="120">
                  <c:v>3.5640000000000298E-3</c:v>
                </c:pt>
                <c:pt idx="121">
                  <c:v>3.5740000000000298E-3</c:v>
                </c:pt>
                <c:pt idx="122">
                  <c:v>3.5840000000000299E-3</c:v>
                </c:pt>
                <c:pt idx="123">
                  <c:v>3.5940000000000299E-3</c:v>
                </c:pt>
                <c:pt idx="124">
                  <c:v>3.6040000000000299E-3</c:v>
                </c:pt>
                <c:pt idx="125">
                  <c:v>3.6140000000000299E-3</c:v>
                </c:pt>
                <c:pt idx="126">
                  <c:v>3.62400000000003E-3</c:v>
                </c:pt>
                <c:pt idx="127">
                  <c:v>3.63400000000003E-3</c:v>
                </c:pt>
                <c:pt idx="128">
                  <c:v>3.64400000000003E-3</c:v>
                </c:pt>
                <c:pt idx="129">
                  <c:v>3.6540000000000301E-3</c:v>
                </c:pt>
                <c:pt idx="130">
                  <c:v>3.6640000000000301E-3</c:v>
                </c:pt>
                <c:pt idx="131">
                  <c:v>3.6740000000000301E-3</c:v>
                </c:pt>
                <c:pt idx="132">
                  <c:v>3.6840000000000301E-3</c:v>
                </c:pt>
                <c:pt idx="133">
                  <c:v>3.6940000000000302E-3</c:v>
                </c:pt>
                <c:pt idx="134">
                  <c:v>3.7040000000000302E-3</c:v>
                </c:pt>
                <c:pt idx="135">
                  <c:v>3.7140000000000302E-3</c:v>
                </c:pt>
                <c:pt idx="136">
                  <c:v>3.7240000000000298E-3</c:v>
                </c:pt>
                <c:pt idx="137">
                  <c:v>3.7340000000000298E-3</c:v>
                </c:pt>
                <c:pt idx="138">
                  <c:v>3.7440000000000299E-3</c:v>
                </c:pt>
                <c:pt idx="139">
                  <c:v>3.7540000000000299E-3</c:v>
                </c:pt>
                <c:pt idx="140">
                  <c:v>3.7640000000000299E-3</c:v>
                </c:pt>
                <c:pt idx="141">
                  <c:v>3.7740000000000299E-3</c:v>
                </c:pt>
                <c:pt idx="142">
                  <c:v>3.78400000000003E-3</c:v>
                </c:pt>
                <c:pt idx="143">
                  <c:v>3.79400000000003E-3</c:v>
                </c:pt>
                <c:pt idx="144">
                  <c:v>3.80400000000003E-3</c:v>
                </c:pt>
                <c:pt idx="145">
                  <c:v>3.81400000000003E-3</c:v>
                </c:pt>
                <c:pt idx="146">
                  <c:v>3.8240000000000301E-3</c:v>
                </c:pt>
                <c:pt idx="147">
                  <c:v>3.8340000000000301E-3</c:v>
                </c:pt>
                <c:pt idx="148">
                  <c:v>3.8440000000000301E-3</c:v>
                </c:pt>
                <c:pt idx="149">
                  <c:v>3.8540000000000301E-3</c:v>
                </c:pt>
                <c:pt idx="150">
                  <c:v>3.8640000000000302E-3</c:v>
                </c:pt>
                <c:pt idx="151">
                  <c:v>3.8740000000000302E-3</c:v>
                </c:pt>
                <c:pt idx="152">
                  <c:v>3.8840000000000298E-3</c:v>
                </c:pt>
                <c:pt idx="153">
                  <c:v>3.8940000000000298E-3</c:v>
                </c:pt>
                <c:pt idx="154">
                  <c:v>3.9040000000000298E-3</c:v>
                </c:pt>
                <c:pt idx="155">
                  <c:v>3.9140000000000303E-3</c:v>
                </c:pt>
                <c:pt idx="156">
                  <c:v>3.9240000000000299E-3</c:v>
                </c:pt>
                <c:pt idx="157">
                  <c:v>3.9340000000000304E-3</c:v>
                </c:pt>
                <c:pt idx="158">
                  <c:v>3.9440000000000299E-3</c:v>
                </c:pt>
                <c:pt idx="159">
                  <c:v>3.9540000000000304E-3</c:v>
                </c:pt>
                <c:pt idx="160">
                  <c:v>3.96400000000003E-3</c:v>
                </c:pt>
                <c:pt idx="161">
                  <c:v>3.9740000000000296E-3</c:v>
                </c:pt>
                <c:pt idx="162">
                  <c:v>3.9840000000000301E-3</c:v>
                </c:pt>
                <c:pt idx="163">
                  <c:v>3.9940000000000296E-3</c:v>
                </c:pt>
                <c:pt idx="164">
                  <c:v>4.0040000000000301E-3</c:v>
                </c:pt>
                <c:pt idx="165">
                  <c:v>4.0140000000000297E-3</c:v>
                </c:pt>
                <c:pt idx="166">
                  <c:v>4.0240000000000302E-3</c:v>
                </c:pt>
                <c:pt idx="167">
                  <c:v>4.0340000000000297E-3</c:v>
                </c:pt>
                <c:pt idx="168">
                  <c:v>4.0440000000000302E-3</c:v>
                </c:pt>
                <c:pt idx="169">
                  <c:v>4.0540000000000298E-3</c:v>
                </c:pt>
                <c:pt idx="170">
                  <c:v>4.0640000000000199E-3</c:v>
                </c:pt>
                <c:pt idx="171">
                  <c:v>4.0740000000000203E-3</c:v>
                </c:pt>
                <c:pt idx="172">
                  <c:v>4.0840000000000199E-3</c:v>
                </c:pt>
                <c:pt idx="173">
                  <c:v>4.0940000000000204E-3</c:v>
                </c:pt>
                <c:pt idx="174">
                  <c:v>4.10400000000002E-3</c:v>
                </c:pt>
                <c:pt idx="175">
                  <c:v>4.1140000000000204E-3</c:v>
                </c:pt>
                <c:pt idx="176">
                  <c:v>4.12400000000002E-3</c:v>
                </c:pt>
                <c:pt idx="177">
                  <c:v>4.1340000000000196E-3</c:v>
                </c:pt>
                <c:pt idx="178">
                  <c:v>4.1440000000000201E-3</c:v>
                </c:pt>
                <c:pt idx="179">
                  <c:v>4.1540000000000197E-3</c:v>
                </c:pt>
                <c:pt idx="180">
                  <c:v>4.1640000000000201E-3</c:v>
                </c:pt>
                <c:pt idx="181">
                  <c:v>4.1740000000000197E-3</c:v>
                </c:pt>
                <c:pt idx="182">
                  <c:v>4.1840000000000202E-3</c:v>
                </c:pt>
                <c:pt idx="183">
                  <c:v>4.1940000000000198E-3</c:v>
                </c:pt>
                <c:pt idx="184">
                  <c:v>4.2040000000000202E-3</c:v>
                </c:pt>
                <c:pt idx="185">
                  <c:v>4.2140000000000198E-3</c:v>
                </c:pt>
                <c:pt idx="186">
                  <c:v>4.2240000000000203E-3</c:v>
                </c:pt>
                <c:pt idx="187">
                  <c:v>4.2340000000000199E-3</c:v>
                </c:pt>
                <c:pt idx="188">
                  <c:v>4.2440000000000203E-3</c:v>
                </c:pt>
                <c:pt idx="189">
                  <c:v>4.2540000000000199E-3</c:v>
                </c:pt>
                <c:pt idx="190">
                  <c:v>4.2640000000000204E-3</c:v>
                </c:pt>
                <c:pt idx="191">
                  <c:v>4.27400000000002E-3</c:v>
                </c:pt>
                <c:pt idx="192">
                  <c:v>4.2840000000000204E-3</c:v>
                </c:pt>
                <c:pt idx="193">
                  <c:v>4.2940000000000096E-3</c:v>
                </c:pt>
                <c:pt idx="194">
                  <c:v>4.3040000000000101E-3</c:v>
                </c:pt>
                <c:pt idx="195">
                  <c:v>4.3140000000000097E-3</c:v>
                </c:pt>
                <c:pt idx="196">
                  <c:v>4.3240000000000101E-3</c:v>
                </c:pt>
                <c:pt idx="197">
                  <c:v>4.3340000000000097E-3</c:v>
                </c:pt>
                <c:pt idx="198">
                  <c:v>4.3440000000000102E-3</c:v>
                </c:pt>
                <c:pt idx="199">
                  <c:v>4.3540000000000098E-3</c:v>
                </c:pt>
                <c:pt idx="200">
                  <c:v>4.3640000000000102E-3</c:v>
                </c:pt>
                <c:pt idx="201">
                  <c:v>4.3740000000000098E-3</c:v>
                </c:pt>
                <c:pt idx="202">
                  <c:v>4.3840000000000103E-3</c:v>
                </c:pt>
                <c:pt idx="203">
                  <c:v>4.3940000000000099E-3</c:v>
                </c:pt>
                <c:pt idx="204">
                  <c:v>4.4040000000000103E-3</c:v>
                </c:pt>
                <c:pt idx="205">
                  <c:v>4.4140000000000099E-3</c:v>
                </c:pt>
                <c:pt idx="206">
                  <c:v>4.4240000000000104E-3</c:v>
                </c:pt>
                <c:pt idx="207">
                  <c:v>4.43400000000001E-3</c:v>
                </c:pt>
                <c:pt idx="208">
                  <c:v>4.4440000000000096E-3</c:v>
                </c:pt>
                <c:pt idx="209">
                  <c:v>4.45400000000001E-3</c:v>
                </c:pt>
                <c:pt idx="210">
                  <c:v>4.4640000000000096E-3</c:v>
                </c:pt>
                <c:pt idx="211">
                  <c:v>4.4740000000000101E-3</c:v>
                </c:pt>
                <c:pt idx="212">
                  <c:v>4.4840000000000097E-3</c:v>
                </c:pt>
                <c:pt idx="213">
                  <c:v>4.4940000000000101E-3</c:v>
                </c:pt>
                <c:pt idx="214">
                  <c:v>4.5040000000000097E-3</c:v>
                </c:pt>
                <c:pt idx="215">
                  <c:v>4.5140000000000102E-3</c:v>
                </c:pt>
                <c:pt idx="216">
                  <c:v>4.5240000000000002E-3</c:v>
                </c:pt>
                <c:pt idx="217">
                  <c:v>4.5339999999999998E-3</c:v>
                </c:pt>
                <c:pt idx="218">
                  <c:v>4.5440000000000098E-3</c:v>
                </c:pt>
                <c:pt idx="219">
                  <c:v>4.5539999999999999E-3</c:v>
                </c:pt>
                <c:pt idx="220">
                  <c:v>4.5640000000000003E-3</c:v>
                </c:pt>
                <c:pt idx="221">
                  <c:v>4.5739999999999999E-3</c:v>
                </c:pt>
                <c:pt idx="222">
                  <c:v>4.5840000000000004E-3</c:v>
                </c:pt>
                <c:pt idx="223">
                  <c:v>4.594E-3</c:v>
                </c:pt>
                <c:pt idx="224">
                  <c:v>4.6039999999999996E-3</c:v>
                </c:pt>
                <c:pt idx="225">
                  <c:v>4.614E-3</c:v>
                </c:pt>
                <c:pt idx="226">
                  <c:v>4.6239999999999996E-3</c:v>
                </c:pt>
                <c:pt idx="227">
                  <c:v>4.6340000000000001E-3</c:v>
                </c:pt>
                <c:pt idx="228">
                  <c:v>4.6439999999999997E-3</c:v>
                </c:pt>
                <c:pt idx="229">
                  <c:v>4.6719999999999999E-3</c:v>
                </c:pt>
                <c:pt idx="230">
                  <c:v>4.6540000000000002E-3</c:v>
                </c:pt>
                <c:pt idx="231">
                  <c:v>4.6649999999999999E-3</c:v>
                </c:pt>
                <c:pt idx="232">
                  <c:v>4.7340000000000004E-3</c:v>
                </c:pt>
                <c:pt idx="233">
                  <c:v>4.7450000000000001E-3</c:v>
                </c:pt>
                <c:pt idx="234">
                  <c:v>4.7569999999999999E-3</c:v>
                </c:pt>
                <c:pt idx="235">
                  <c:v>4.7679999999999997E-3</c:v>
                </c:pt>
                <c:pt idx="236">
                  <c:v>4.7800000000000004E-3</c:v>
                </c:pt>
                <c:pt idx="237">
                  <c:v>4.81E-3</c:v>
                </c:pt>
                <c:pt idx="238">
                  <c:v>4.8589999999999996E-3</c:v>
                </c:pt>
                <c:pt idx="239">
                  <c:v>4.908E-3</c:v>
                </c:pt>
                <c:pt idx="240">
                  <c:v>4.8520000000000004E-3</c:v>
                </c:pt>
                <c:pt idx="241">
                  <c:v>4.8999999999999998E-3</c:v>
                </c:pt>
                <c:pt idx="242">
                  <c:v>4.9300000000000004E-3</c:v>
                </c:pt>
                <c:pt idx="243">
                  <c:v>4.9779999999999998E-3</c:v>
                </c:pt>
                <c:pt idx="244">
                  <c:v>5.0080000000000003E-3</c:v>
                </c:pt>
                <c:pt idx="245">
                  <c:v>5.0379999999999999E-3</c:v>
                </c:pt>
                <c:pt idx="246">
                  <c:v>5.0299999999999997E-3</c:v>
                </c:pt>
                <c:pt idx="247">
                  <c:v>5.078E-3</c:v>
                </c:pt>
                <c:pt idx="248">
                  <c:v>5.1260000000000003E-3</c:v>
                </c:pt>
                <c:pt idx="249">
                  <c:v>5.1729999999999996E-3</c:v>
                </c:pt>
                <c:pt idx="250">
                  <c:v>5.202E-3</c:v>
                </c:pt>
                <c:pt idx="251">
                  <c:v>5.2500000000000003E-3</c:v>
                </c:pt>
                <c:pt idx="252">
                  <c:v>5.3150000000000003E-3</c:v>
                </c:pt>
                <c:pt idx="253">
                  <c:v>5.3619999999999996E-3</c:v>
                </c:pt>
                <c:pt idx="254">
                  <c:v>5.4299999999999999E-3</c:v>
                </c:pt>
                <c:pt idx="255">
                  <c:v>5.5360000000000001E-3</c:v>
                </c:pt>
                <c:pt idx="256">
                  <c:v>5.6379999999999998E-3</c:v>
                </c:pt>
                <c:pt idx="257">
                  <c:v>5.7200000000000003E-3</c:v>
                </c:pt>
                <c:pt idx="258">
                  <c:v>5.803E-3</c:v>
                </c:pt>
                <c:pt idx="259">
                  <c:v>5.921E-3</c:v>
                </c:pt>
                <c:pt idx="260">
                  <c:v>6.0210000000000003E-3</c:v>
                </c:pt>
                <c:pt idx="261">
                  <c:v>6.1390000000000004E-3</c:v>
                </c:pt>
                <c:pt idx="262">
                  <c:v>6.2560000000000003E-3</c:v>
                </c:pt>
                <c:pt idx="263">
                  <c:v>6.391E-3</c:v>
                </c:pt>
                <c:pt idx="264">
                  <c:v>6.5259999999999997E-3</c:v>
                </c:pt>
                <c:pt idx="265">
                  <c:v>6.6779999999999999E-3</c:v>
                </c:pt>
                <c:pt idx="266">
                  <c:v>6.8300000000000001E-3</c:v>
                </c:pt>
                <c:pt idx="267">
                  <c:v>6.9810000000000002E-3</c:v>
                </c:pt>
                <c:pt idx="268">
                  <c:v>7.1500000000000001E-3</c:v>
                </c:pt>
                <c:pt idx="269">
                  <c:v>7.3540000000000003E-3</c:v>
                </c:pt>
                <c:pt idx="270">
                  <c:v>7.522E-3</c:v>
                </c:pt>
                <c:pt idx="271">
                  <c:v>7.7250000000000001E-3</c:v>
                </c:pt>
                <c:pt idx="272">
                  <c:v>7.927E-3</c:v>
                </c:pt>
                <c:pt idx="273">
                  <c:v>8.1469999999999997E-3</c:v>
                </c:pt>
                <c:pt idx="274">
                  <c:v>8.4010000000000005E-3</c:v>
                </c:pt>
                <c:pt idx="275">
                  <c:v>8.6549999999999995E-3</c:v>
                </c:pt>
                <c:pt idx="276">
                  <c:v>8.9789999999999991E-3</c:v>
                </c:pt>
                <c:pt idx="277">
                  <c:v>9.3010000000000002E-3</c:v>
                </c:pt>
                <c:pt idx="278">
                  <c:v>9.6939999999999995E-3</c:v>
                </c:pt>
                <c:pt idx="279">
                  <c:v>1.0067E-2</c:v>
                </c:pt>
                <c:pt idx="280">
                  <c:v>1.0492E-2</c:v>
                </c:pt>
                <c:pt idx="281">
                  <c:v>1.0952E-2</c:v>
                </c:pt>
                <c:pt idx="282">
                  <c:v>1.141E-2</c:v>
                </c:pt>
                <c:pt idx="283">
                  <c:v>1.1901E-2</c:v>
                </c:pt>
                <c:pt idx="284">
                  <c:v>1.2427000000000001E-2</c:v>
                </c:pt>
                <c:pt idx="285">
                  <c:v>1.295E-2</c:v>
                </c:pt>
                <c:pt idx="286">
                  <c:v>1.3488999999999999E-2</c:v>
                </c:pt>
                <c:pt idx="287">
                  <c:v>1.4061000000000001E-2</c:v>
                </c:pt>
                <c:pt idx="288">
                  <c:v>1.4666999999999999E-2</c:v>
                </c:pt>
                <c:pt idx="289">
                  <c:v>1.5252999999999999E-2</c:v>
                </c:pt>
                <c:pt idx="290">
                  <c:v>1.5924000000000001E-2</c:v>
                </c:pt>
                <c:pt idx="291">
                  <c:v>1.6646000000000001E-2</c:v>
                </c:pt>
                <c:pt idx="292">
                  <c:v>1.7607000000000001E-2</c:v>
                </c:pt>
                <c:pt idx="293">
                  <c:v>1.8443999999999999E-2</c:v>
                </c:pt>
                <c:pt idx="294">
                  <c:v>1.9623999999999999E-2</c:v>
                </c:pt>
                <c:pt idx="295">
                  <c:v>2.0801E-2</c:v>
                </c:pt>
                <c:pt idx="296">
                  <c:v>2.1974E-2</c:v>
                </c:pt>
                <c:pt idx="297">
                  <c:v>2.3144000000000001E-2</c:v>
                </c:pt>
                <c:pt idx="298">
                  <c:v>2.4482E-2</c:v>
                </c:pt>
                <c:pt idx="299">
                  <c:v>2.5304E-2</c:v>
                </c:pt>
                <c:pt idx="300">
                  <c:v>2.6123E-2</c:v>
                </c:pt>
                <c:pt idx="301">
                  <c:v>2.6733E-2</c:v>
                </c:pt>
                <c:pt idx="302">
                  <c:v>2.7376999999999999E-2</c:v>
                </c:pt>
                <c:pt idx="303">
                  <c:v>2.768E-2</c:v>
                </c:pt>
                <c:pt idx="304">
                  <c:v>2.7982E-2</c:v>
                </c:pt>
                <c:pt idx="305">
                  <c:v>2.8112999999999999E-2</c:v>
                </c:pt>
                <c:pt idx="306">
                  <c:v>2.8244999999999999E-2</c:v>
                </c:pt>
                <c:pt idx="307">
                  <c:v>2.8375999999999998E-2</c:v>
                </c:pt>
                <c:pt idx="308">
                  <c:v>2.8337999999999999E-2</c:v>
                </c:pt>
                <c:pt idx="309">
                  <c:v>2.8468E-2</c:v>
                </c:pt>
                <c:pt idx="310">
                  <c:v>2.843E-2</c:v>
                </c:pt>
                <c:pt idx="311">
                  <c:v>2.8559999999999999E-2</c:v>
                </c:pt>
                <c:pt idx="312">
                  <c:v>2.8483999999999999E-2</c:v>
                </c:pt>
                <c:pt idx="313">
                  <c:v>2.8613E-2</c:v>
                </c:pt>
                <c:pt idx="314">
                  <c:v>2.8575E-2</c:v>
                </c:pt>
                <c:pt idx="315">
                  <c:v>2.8704E-2</c:v>
                </c:pt>
                <c:pt idx="316">
                  <c:v>2.8666000000000001E-2</c:v>
                </c:pt>
                <c:pt idx="317">
                  <c:v>2.8794E-2</c:v>
                </c:pt>
                <c:pt idx="318">
                  <c:v>2.8756E-2</c:v>
                </c:pt>
                <c:pt idx="319">
                  <c:v>2.8681000000000002E-2</c:v>
                </c:pt>
                <c:pt idx="320">
                  <c:v>2.8642999999999998E-2</c:v>
                </c:pt>
                <c:pt idx="321">
                  <c:v>2.8604999999999998E-2</c:v>
                </c:pt>
                <c:pt idx="322">
                  <c:v>2.8733000000000002E-2</c:v>
                </c:pt>
                <c:pt idx="323">
                  <c:v>2.8694999999999998E-2</c:v>
                </c:pt>
                <c:pt idx="324">
                  <c:v>2.8656999999999998E-2</c:v>
                </c:pt>
                <c:pt idx="325">
                  <c:v>2.8582E-2</c:v>
                </c:pt>
                <c:pt idx="326">
                  <c:v>2.8545000000000001E-2</c:v>
                </c:pt>
                <c:pt idx="327">
                  <c:v>2.8344000000000001E-2</c:v>
                </c:pt>
                <c:pt idx="328">
                  <c:v>2.8306999999999999E-2</c:v>
                </c:pt>
                <c:pt idx="329">
                  <c:v>2.827E-2</c:v>
                </c:pt>
                <c:pt idx="330">
                  <c:v>2.8233999999999999E-2</c:v>
                </c:pt>
                <c:pt idx="331">
                  <c:v>2.7997999999999999E-2</c:v>
                </c:pt>
                <c:pt idx="332">
                  <c:v>2.7799000000000001E-2</c:v>
                </c:pt>
                <c:pt idx="333">
                  <c:v>2.7762999999999999E-2</c:v>
                </c:pt>
                <c:pt idx="334">
                  <c:v>2.7564999999999999E-2</c:v>
                </c:pt>
                <c:pt idx="335">
                  <c:v>2.7529000000000001E-2</c:v>
                </c:pt>
                <c:pt idx="336">
                  <c:v>2.7296999999999998E-2</c:v>
                </c:pt>
                <c:pt idx="337">
                  <c:v>2.7101E-2</c:v>
                </c:pt>
                <c:pt idx="338">
                  <c:v>2.6904999999999998E-2</c:v>
                </c:pt>
                <c:pt idx="339">
                  <c:v>2.6549E-2</c:v>
                </c:pt>
                <c:pt idx="340">
                  <c:v>2.632E-2</c:v>
                </c:pt>
                <c:pt idx="341">
                  <c:v>2.6127000000000001E-2</c:v>
                </c:pt>
                <c:pt idx="342">
                  <c:v>2.5933000000000001E-2</c:v>
                </c:pt>
                <c:pt idx="343">
                  <c:v>2.5579999999999999E-2</c:v>
                </c:pt>
                <c:pt idx="344">
                  <c:v>2.5229000000000001E-2</c:v>
                </c:pt>
                <c:pt idx="345">
                  <c:v>2.5004999999999999E-2</c:v>
                </c:pt>
                <c:pt idx="346">
                  <c:v>2.4656000000000001E-2</c:v>
                </c:pt>
                <c:pt idx="347">
                  <c:v>2.4465000000000001E-2</c:v>
                </c:pt>
                <c:pt idx="348">
                  <c:v>2.4117E-2</c:v>
                </c:pt>
                <c:pt idx="349">
                  <c:v>2.3740000000000001E-2</c:v>
                </c:pt>
                <c:pt idx="350">
                  <c:v>2.3552E-2</c:v>
                </c:pt>
                <c:pt idx="351">
                  <c:v>2.3365E-2</c:v>
                </c:pt>
                <c:pt idx="352">
                  <c:v>2.3178000000000001E-2</c:v>
                </c:pt>
                <c:pt idx="353">
                  <c:v>2.2804999999999999E-2</c:v>
                </c:pt>
                <c:pt idx="354">
                  <c:v>2.2461999999999999E-2</c:v>
                </c:pt>
                <c:pt idx="355">
                  <c:v>2.2433999999999999E-2</c:v>
                </c:pt>
                <c:pt idx="356">
                  <c:v>2.2221999999999999E-2</c:v>
                </c:pt>
                <c:pt idx="357">
                  <c:v>2.2037999999999999E-2</c:v>
                </c:pt>
                <c:pt idx="358">
                  <c:v>2.2010999999999999E-2</c:v>
                </c:pt>
                <c:pt idx="359">
                  <c:v>2.1956E-2</c:v>
                </c:pt>
                <c:pt idx="360">
                  <c:v>2.1773000000000001E-2</c:v>
                </c:pt>
                <c:pt idx="361">
                  <c:v>2.1902000000000001E-2</c:v>
                </c:pt>
                <c:pt idx="362">
                  <c:v>2.1874999999999999E-2</c:v>
                </c:pt>
                <c:pt idx="363">
                  <c:v>2.1975999999999999E-2</c:v>
                </c:pt>
                <c:pt idx="364">
                  <c:v>2.2103000000000001E-2</c:v>
                </c:pt>
                <c:pt idx="365">
                  <c:v>2.223E-2</c:v>
                </c:pt>
                <c:pt idx="366">
                  <c:v>2.2484000000000001E-2</c:v>
                </c:pt>
                <c:pt idx="367">
                  <c:v>2.2764E-2</c:v>
                </c:pt>
                <c:pt idx="368">
                  <c:v>2.3043000000000001E-2</c:v>
                </c:pt>
                <c:pt idx="369">
                  <c:v>2.3293999999999999E-2</c:v>
                </c:pt>
                <c:pt idx="370">
                  <c:v>2.3878E-2</c:v>
                </c:pt>
                <c:pt idx="371">
                  <c:v>2.4459999999999999E-2</c:v>
                </c:pt>
                <c:pt idx="372">
                  <c:v>2.5163000000000001E-2</c:v>
                </c:pt>
                <c:pt idx="373">
                  <c:v>2.6199E-2</c:v>
                </c:pt>
                <c:pt idx="374">
                  <c:v>2.7688999999999998E-2</c:v>
                </c:pt>
                <c:pt idx="375">
                  <c:v>2.9139000000000002E-2</c:v>
                </c:pt>
                <c:pt idx="376">
                  <c:v>3.1074999999999998E-2</c:v>
                </c:pt>
                <c:pt idx="377">
                  <c:v>3.2966000000000002E-2</c:v>
                </c:pt>
                <c:pt idx="378">
                  <c:v>3.4588000000000001E-2</c:v>
                </c:pt>
                <c:pt idx="379">
                  <c:v>3.6054999999999997E-2</c:v>
                </c:pt>
                <c:pt idx="380">
                  <c:v>3.7021999999999999E-2</c:v>
                </c:pt>
                <c:pt idx="381">
                  <c:v>3.7879000000000003E-2</c:v>
                </c:pt>
                <c:pt idx="382">
                  <c:v>3.8538999999999997E-2</c:v>
                </c:pt>
                <c:pt idx="383">
                  <c:v>3.9092000000000002E-2</c:v>
                </c:pt>
                <c:pt idx="384">
                  <c:v>3.9494000000000001E-2</c:v>
                </c:pt>
                <c:pt idx="385">
                  <c:v>3.9996999999999998E-2</c:v>
                </c:pt>
                <c:pt idx="386">
                  <c:v>4.0397000000000002E-2</c:v>
                </c:pt>
                <c:pt idx="387">
                  <c:v>4.0747999999999999E-2</c:v>
                </c:pt>
                <c:pt idx="388">
                  <c:v>4.1145000000000001E-2</c:v>
                </c:pt>
                <c:pt idx="389">
                  <c:v>4.1493000000000002E-2</c:v>
                </c:pt>
                <c:pt idx="390">
                  <c:v>4.2035999999999997E-2</c:v>
                </c:pt>
                <c:pt idx="391">
                  <c:v>4.1986000000000002E-2</c:v>
                </c:pt>
                <c:pt idx="392">
                  <c:v>4.2231999999999999E-2</c:v>
                </c:pt>
                <c:pt idx="393">
                  <c:v>4.2722999999999997E-2</c:v>
                </c:pt>
                <c:pt idx="394">
                  <c:v>4.3063999999999998E-2</c:v>
                </c:pt>
                <c:pt idx="395">
                  <c:v>4.3601000000000001E-2</c:v>
                </c:pt>
                <c:pt idx="396">
                  <c:v>4.3791999999999998E-2</c:v>
                </c:pt>
                <c:pt idx="397">
                  <c:v>4.4325999999999997E-2</c:v>
                </c:pt>
                <c:pt idx="398">
                  <c:v>4.4660999999999999E-2</c:v>
                </c:pt>
                <c:pt idx="399">
                  <c:v>4.5046999999999997E-2</c:v>
                </c:pt>
                <c:pt idx="400">
                  <c:v>4.5524000000000002E-2</c:v>
                </c:pt>
                <c:pt idx="401">
                  <c:v>4.6052000000000003E-2</c:v>
                </c:pt>
                <c:pt idx="402">
                  <c:v>4.6580000000000003E-2</c:v>
                </c:pt>
                <c:pt idx="403">
                  <c:v>4.7051999999999997E-2</c:v>
                </c:pt>
                <c:pt idx="404">
                  <c:v>4.7521000000000001E-2</c:v>
                </c:pt>
                <c:pt idx="405">
                  <c:v>4.8332E-2</c:v>
                </c:pt>
                <c:pt idx="406">
                  <c:v>4.8940999999999998E-2</c:v>
                </c:pt>
                <c:pt idx="407">
                  <c:v>4.9604000000000002E-2</c:v>
                </c:pt>
                <c:pt idx="408">
                  <c:v>5.0494999999999998E-2</c:v>
                </c:pt>
                <c:pt idx="409">
                  <c:v>5.1153999999999998E-2</c:v>
                </c:pt>
                <c:pt idx="410">
                  <c:v>5.2038000000000001E-2</c:v>
                </c:pt>
                <c:pt idx="411">
                  <c:v>5.2978999999999998E-2</c:v>
                </c:pt>
                <c:pt idx="412">
                  <c:v>5.3856000000000001E-2</c:v>
                </c:pt>
                <c:pt idx="413">
                  <c:v>5.4649000000000003E-2</c:v>
                </c:pt>
                <c:pt idx="414">
                  <c:v>5.5661000000000002E-2</c:v>
                </c:pt>
                <c:pt idx="415">
                  <c:v>5.6527000000000001E-2</c:v>
                </c:pt>
                <c:pt idx="416">
                  <c:v>5.7453999999999998E-2</c:v>
                </c:pt>
                <c:pt idx="417">
                  <c:v>5.8313999999999998E-2</c:v>
                </c:pt>
                <c:pt idx="418">
                  <c:v>5.9235000000000003E-2</c:v>
                </c:pt>
                <c:pt idx="419">
                  <c:v>6.0088000000000003E-2</c:v>
                </c:pt>
                <c:pt idx="420">
                  <c:v>6.0935999999999997E-2</c:v>
                </c:pt>
                <c:pt idx="421">
                  <c:v>6.1850000000000002E-2</c:v>
                </c:pt>
                <c:pt idx="422">
                  <c:v>6.2691999999999998E-2</c:v>
                </c:pt>
                <c:pt idx="423">
                  <c:v>6.3601000000000005E-2</c:v>
                </c:pt>
                <c:pt idx="424">
                  <c:v>6.4574999999999994E-2</c:v>
                </c:pt>
                <c:pt idx="425">
                  <c:v>6.5617999999999996E-2</c:v>
                </c:pt>
                <c:pt idx="426">
                  <c:v>6.6724000000000006E-2</c:v>
                </c:pt>
                <c:pt idx="427">
                  <c:v>6.7685999999999996E-2</c:v>
                </c:pt>
                <c:pt idx="428">
                  <c:v>6.8997000000000003E-2</c:v>
                </c:pt>
                <c:pt idx="429">
                  <c:v>7.0365999999999998E-2</c:v>
                </c:pt>
                <c:pt idx="430">
                  <c:v>7.1867E-2</c:v>
                </c:pt>
                <c:pt idx="431">
                  <c:v>7.3579000000000006E-2</c:v>
                </c:pt>
                <c:pt idx="432">
                  <c:v>7.5618000000000005E-2</c:v>
                </c:pt>
                <c:pt idx="433">
                  <c:v>7.7922000000000005E-2</c:v>
                </c:pt>
                <c:pt idx="434">
                  <c:v>8.0851999999999993E-2</c:v>
                </c:pt>
                <c:pt idx="435">
                  <c:v>8.4095000000000003E-2</c:v>
                </c:pt>
                <c:pt idx="436">
                  <c:v>8.8006000000000001E-2</c:v>
                </c:pt>
                <c:pt idx="437">
                  <c:v>9.2679999999999998E-2</c:v>
                </c:pt>
                <c:pt idx="438">
                  <c:v>9.8192000000000002E-2</c:v>
                </c:pt>
                <c:pt idx="439">
                  <c:v>0.104222</c:v>
                </c:pt>
                <c:pt idx="440">
                  <c:v>0.11131000000000001</c:v>
                </c:pt>
                <c:pt idx="441">
                  <c:v>0.11944100000000001</c:v>
                </c:pt>
                <c:pt idx="442">
                  <c:v>0.12809300000000001</c:v>
                </c:pt>
                <c:pt idx="443">
                  <c:v>0.137382</c:v>
                </c:pt>
                <c:pt idx="444">
                  <c:v>0.14649599999999999</c:v>
                </c:pt>
                <c:pt idx="445">
                  <c:v>0.15573699999999999</c:v>
                </c:pt>
                <c:pt idx="446">
                  <c:v>0.16880200000000001</c:v>
                </c:pt>
                <c:pt idx="447">
                  <c:v>0.181811</c:v>
                </c:pt>
                <c:pt idx="448">
                  <c:v>0.19630800000000001</c:v>
                </c:pt>
                <c:pt idx="449">
                  <c:v>0.21054999999999999</c:v>
                </c:pt>
                <c:pt idx="450">
                  <c:v>0.22872100000000001</c:v>
                </c:pt>
                <c:pt idx="451">
                  <c:v>0.24681600000000001</c:v>
                </c:pt>
                <c:pt idx="452">
                  <c:v>0.27013100000000001</c:v>
                </c:pt>
                <c:pt idx="453">
                  <c:v>0.29762499999999997</c:v>
                </c:pt>
                <c:pt idx="454">
                  <c:v>0.32735900000000001</c:v>
                </c:pt>
                <c:pt idx="455">
                  <c:v>0.362238</c:v>
                </c:pt>
                <c:pt idx="456">
                  <c:v>0.39302799999999999</c:v>
                </c:pt>
                <c:pt idx="457">
                  <c:v>0.41844199999999998</c:v>
                </c:pt>
                <c:pt idx="458">
                  <c:v>0.43851400000000001</c:v>
                </c:pt>
                <c:pt idx="459">
                  <c:v>0.45374900000000001</c:v>
                </c:pt>
                <c:pt idx="460">
                  <c:v>0.46324599999999999</c:v>
                </c:pt>
                <c:pt idx="461">
                  <c:v>0.47009899999999999</c:v>
                </c:pt>
                <c:pt idx="462">
                  <c:v>0.47562500000000002</c:v>
                </c:pt>
                <c:pt idx="463">
                  <c:v>0.47853400000000001</c:v>
                </c:pt>
                <c:pt idx="464">
                  <c:v>0.48143000000000002</c:v>
                </c:pt>
                <c:pt idx="465">
                  <c:v>0.484315</c:v>
                </c:pt>
                <c:pt idx="466">
                  <c:v>0.48639900000000003</c:v>
                </c:pt>
                <c:pt idx="467">
                  <c:v>0.48668899999999998</c:v>
                </c:pt>
                <c:pt idx="468">
                  <c:v>0.48569400000000001</c:v>
                </c:pt>
                <c:pt idx="469">
                  <c:v>0.48213800000000001</c:v>
                </c:pt>
                <c:pt idx="470">
                  <c:v>0.47859699999999999</c:v>
                </c:pt>
                <c:pt idx="471">
                  <c:v>0.47379300000000002</c:v>
                </c:pt>
                <c:pt idx="472">
                  <c:v>0.46773399999999998</c:v>
                </c:pt>
                <c:pt idx="473">
                  <c:v>0.460428</c:v>
                </c:pt>
                <c:pt idx="474">
                  <c:v>0.45315100000000003</c:v>
                </c:pt>
                <c:pt idx="475">
                  <c:v>0.44336999999999999</c:v>
                </c:pt>
                <c:pt idx="476">
                  <c:v>0.43615700000000002</c:v>
                </c:pt>
                <c:pt idx="477">
                  <c:v>0.42644900000000002</c:v>
                </c:pt>
                <c:pt idx="478">
                  <c:v>0.41677999999999998</c:v>
                </c:pt>
                <c:pt idx="479">
                  <c:v>0.40715000000000001</c:v>
                </c:pt>
                <c:pt idx="480">
                  <c:v>0.39630500000000002</c:v>
                </c:pt>
                <c:pt idx="481">
                  <c:v>0.38675399999999999</c:v>
                </c:pt>
                <c:pt idx="482">
                  <c:v>0.37599199999999999</c:v>
                </c:pt>
                <c:pt idx="483">
                  <c:v>0.36402600000000002</c:v>
                </c:pt>
                <c:pt idx="484">
                  <c:v>0.352107</c:v>
                </c:pt>
                <c:pt idx="485">
                  <c:v>0.34023599999999998</c:v>
                </c:pt>
                <c:pt idx="486">
                  <c:v>0.32965</c:v>
                </c:pt>
                <c:pt idx="487">
                  <c:v>0.31910699999999997</c:v>
                </c:pt>
                <c:pt idx="488">
                  <c:v>0.30860399999999999</c:v>
                </c:pt>
                <c:pt idx="489">
                  <c:v>0.29567900000000003</c:v>
                </c:pt>
                <c:pt idx="490">
                  <c:v>0.28403400000000001</c:v>
                </c:pt>
                <c:pt idx="491">
                  <c:v>0.27243499999999998</c:v>
                </c:pt>
                <c:pt idx="492">
                  <c:v>0.26210600000000001</c:v>
                </c:pt>
                <c:pt idx="493">
                  <c:v>0.25059399999999998</c:v>
                </c:pt>
                <c:pt idx="494">
                  <c:v>0.23912700000000001</c:v>
                </c:pt>
                <c:pt idx="495">
                  <c:v>0.22991700000000001</c:v>
                </c:pt>
                <c:pt idx="496">
                  <c:v>0.21976000000000001</c:v>
                </c:pt>
                <c:pt idx="497">
                  <c:v>0.21085300000000001</c:v>
                </c:pt>
                <c:pt idx="498">
                  <c:v>0.20198099999999999</c:v>
                </c:pt>
                <c:pt idx="499">
                  <c:v>0.19434999999999999</c:v>
                </c:pt>
                <c:pt idx="500">
                  <c:v>0.186749</c:v>
                </c:pt>
                <c:pt idx="501">
                  <c:v>0.179005</c:v>
                </c:pt>
                <c:pt idx="502">
                  <c:v>0.17146900000000001</c:v>
                </c:pt>
                <c:pt idx="503">
                  <c:v>0.166355</c:v>
                </c:pt>
                <c:pt idx="504">
                  <c:v>0.16125999999999999</c:v>
                </c:pt>
                <c:pt idx="505">
                  <c:v>0.15618499999999999</c:v>
                </c:pt>
                <c:pt idx="506">
                  <c:v>0.15217600000000001</c:v>
                </c:pt>
                <c:pt idx="507">
                  <c:v>0.14951500000000001</c:v>
                </c:pt>
                <c:pt idx="508">
                  <c:v>0.14568</c:v>
                </c:pt>
                <c:pt idx="509">
                  <c:v>0.14422399999999999</c:v>
                </c:pt>
                <c:pt idx="510">
                  <c:v>0.14263899999999999</c:v>
                </c:pt>
                <c:pt idx="511">
                  <c:v>0.14119499999999999</c:v>
                </c:pt>
                <c:pt idx="512">
                  <c:v>0.140931</c:v>
                </c:pt>
                <c:pt idx="513">
                  <c:v>0.140537</c:v>
                </c:pt>
                <c:pt idx="514">
                  <c:v>0.14144499999999999</c:v>
                </c:pt>
                <c:pt idx="515">
                  <c:v>0.143516</c:v>
                </c:pt>
                <c:pt idx="516">
                  <c:v>0.14428099999999999</c:v>
                </c:pt>
                <c:pt idx="517">
                  <c:v>0.14749799999999999</c:v>
                </c:pt>
                <c:pt idx="518">
                  <c:v>0.151863</c:v>
                </c:pt>
                <c:pt idx="519">
                  <c:v>0.15606800000000001</c:v>
                </c:pt>
                <c:pt idx="520">
                  <c:v>0.16039700000000001</c:v>
                </c:pt>
                <c:pt idx="521">
                  <c:v>0.16586200000000001</c:v>
                </c:pt>
                <c:pt idx="522">
                  <c:v>0.171151</c:v>
                </c:pt>
                <c:pt idx="523">
                  <c:v>0.17771799999999999</c:v>
                </c:pt>
                <c:pt idx="524">
                  <c:v>0.18654999999999999</c:v>
                </c:pt>
                <c:pt idx="525">
                  <c:v>0.19289000000000001</c:v>
                </c:pt>
                <c:pt idx="526">
                  <c:v>0.200515</c:v>
                </c:pt>
                <c:pt idx="527">
                  <c:v>0.207925</c:v>
                </c:pt>
                <c:pt idx="528">
                  <c:v>0.21662200000000001</c:v>
                </c:pt>
                <c:pt idx="529">
                  <c:v>0.22508600000000001</c:v>
                </c:pt>
                <c:pt idx="530">
                  <c:v>0.23371400000000001</c:v>
                </c:pt>
                <c:pt idx="531">
                  <c:v>0.23533799999999999</c:v>
                </c:pt>
                <c:pt idx="532">
                  <c:v>0.245033</c:v>
                </c:pt>
                <c:pt idx="533">
                  <c:v>0.25782899999999997</c:v>
                </c:pt>
                <c:pt idx="534">
                  <c:v>0.27191700000000002</c:v>
                </c:pt>
                <c:pt idx="535">
                  <c:v>0.289049</c:v>
                </c:pt>
                <c:pt idx="536">
                  <c:v>0.31638699999999997</c:v>
                </c:pt>
                <c:pt idx="537">
                  <c:v>0.353325</c:v>
                </c:pt>
                <c:pt idx="538">
                  <c:v>0.403721</c:v>
                </c:pt>
                <c:pt idx="539">
                  <c:v>0.47123900000000002</c:v>
                </c:pt>
                <c:pt idx="540">
                  <c:v>0.55715700000000001</c:v>
                </c:pt>
                <c:pt idx="541">
                  <c:v>0.65199700000000005</c:v>
                </c:pt>
                <c:pt idx="542">
                  <c:v>0.75354299999999996</c:v>
                </c:pt>
                <c:pt idx="543">
                  <c:v>0.85968900000000004</c:v>
                </c:pt>
                <c:pt idx="544">
                  <c:v>0.94931299999999996</c:v>
                </c:pt>
                <c:pt idx="545">
                  <c:v>1.0406530000000001</c:v>
                </c:pt>
                <c:pt idx="546">
                  <c:v>1.0998300000000001</c:v>
                </c:pt>
                <c:pt idx="547">
                  <c:v>1.140423</c:v>
                </c:pt>
                <c:pt idx="548">
                  <c:v>1.169972</c:v>
                </c:pt>
                <c:pt idx="549">
                  <c:v>1.1895880000000001</c:v>
                </c:pt>
                <c:pt idx="550">
                  <c:v>1.197311</c:v>
                </c:pt>
                <c:pt idx="551">
                  <c:v>1.2049939999999999</c:v>
                </c:pt>
                <c:pt idx="552">
                  <c:v>1.212639</c:v>
                </c:pt>
                <c:pt idx="553">
                  <c:v>1.231997</c:v>
                </c:pt>
                <c:pt idx="554">
                  <c:v>1.2288539999999999</c:v>
                </c:pt>
                <c:pt idx="555">
                  <c:v>1.236386</c:v>
                </c:pt>
                <c:pt idx="556">
                  <c:v>1.243879</c:v>
                </c:pt>
                <c:pt idx="557">
                  <c:v>1.2523919999999999</c:v>
                </c:pt>
                <c:pt idx="558">
                  <c:v>1.2598130000000001</c:v>
                </c:pt>
                <c:pt idx="559">
                  <c:v>1.2671969999999999</c:v>
                </c:pt>
                <c:pt idx="560">
                  <c:v>1.2745439999999999</c:v>
                </c:pt>
                <c:pt idx="561">
                  <c:v>1.281854</c:v>
                </c:pt>
                <c:pt idx="562">
                  <c:v>1.2786459999999999</c:v>
                </c:pt>
                <c:pt idx="563">
                  <c:v>1.266054</c:v>
                </c:pt>
                <c:pt idx="564">
                  <c:v>1.273336</c:v>
                </c:pt>
                <c:pt idx="565">
                  <c:v>1.25976</c:v>
                </c:pt>
                <c:pt idx="566">
                  <c:v>1.256637</c:v>
                </c:pt>
                <c:pt idx="567">
                  <c:v>1.243169</c:v>
                </c:pt>
                <c:pt idx="568">
                  <c:v>1.240102</c:v>
                </c:pt>
                <c:pt idx="569">
                  <c:v>1.2164330000000001</c:v>
                </c:pt>
                <c:pt idx="570">
                  <c:v>1.2134469999999999</c:v>
                </c:pt>
                <c:pt idx="571">
                  <c:v>1.2002170000000001</c:v>
                </c:pt>
                <c:pt idx="572">
                  <c:v>1.197284</c:v>
                </c:pt>
                <c:pt idx="573">
                  <c:v>1.184158</c:v>
                </c:pt>
                <c:pt idx="574">
                  <c:v>1.1710959999999999</c:v>
                </c:pt>
                <c:pt idx="575">
                  <c:v>1.1580969999999999</c:v>
                </c:pt>
                <c:pt idx="576">
                  <c:v>1.155295</c:v>
                </c:pt>
                <c:pt idx="577">
                  <c:v>1.1423970000000001</c:v>
                </c:pt>
                <c:pt idx="578">
                  <c:v>1.129561</c:v>
                </c:pt>
                <c:pt idx="579">
                  <c:v>1.1158939999999999</c:v>
                </c:pt>
                <c:pt idx="580">
                  <c:v>1.1031930000000001</c:v>
                </c:pt>
                <c:pt idx="581">
                  <c:v>1.1005579999999999</c:v>
                </c:pt>
                <c:pt idx="582">
                  <c:v>1.0979350000000001</c:v>
                </c:pt>
                <c:pt idx="583">
                  <c:v>1.0853680000000001</c:v>
                </c:pt>
                <c:pt idx="584">
                  <c:v>1.082794</c:v>
                </c:pt>
                <c:pt idx="585">
                  <c:v>1.0793809999999999</c:v>
                </c:pt>
                <c:pt idx="586">
                  <c:v>1.086714</c:v>
                </c:pt>
                <c:pt idx="587">
                  <c:v>1.103869</c:v>
                </c:pt>
                <c:pt idx="588">
                  <c:v>1.111111</c:v>
                </c:pt>
                <c:pt idx="589">
                  <c:v>1.137051</c:v>
                </c:pt>
                <c:pt idx="590">
                  <c:v>1.163734</c:v>
                </c:pt>
                <c:pt idx="591">
                  <c:v>1.180536</c:v>
                </c:pt>
                <c:pt idx="592">
                  <c:v>1.215787</c:v>
                </c:pt>
                <c:pt idx="593">
                  <c:v>1.2517849999999999</c:v>
                </c:pt>
                <c:pt idx="594">
                  <c:v>1.297299</c:v>
                </c:pt>
                <c:pt idx="595">
                  <c:v>1.3512230000000001</c:v>
                </c:pt>
                <c:pt idx="596">
                  <c:v>1.4155219999999991</c:v>
                </c:pt>
                <c:pt idx="597">
                  <c:v>1.489134</c:v>
                </c:pt>
                <c:pt idx="598">
                  <c:v>1.5803739999999999</c:v>
                </c:pt>
                <c:pt idx="599">
                  <c:v>1.672331</c:v>
                </c:pt>
                <c:pt idx="600">
                  <c:v>1.791113</c:v>
                </c:pt>
                <c:pt idx="601">
                  <c:v>1.9106209999999999</c:v>
                </c:pt>
                <c:pt idx="602">
                  <c:v>2.0470100000000002</c:v>
                </c:pt>
                <c:pt idx="603">
                  <c:v>2.2031329999999998</c:v>
                </c:pt>
                <c:pt idx="604">
                  <c:v>2.3567840000000002</c:v>
                </c:pt>
                <c:pt idx="605">
                  <c:v>2.5396109999999981</c:v>
                </c:pt>
                <c:pt idx="606">
                  <c:v>2.7008320000000001</c:v>
                </c:pt>
                <c:pt idx="607">
                  <c:v>2.889142999999998</c:v>
                </c:pt>
                <c:pt idx="608">
                  <c:v>3.097278999999999</c:v>
                </c:pt>
                <c:pt idx="609">
                  <c:v>3.2369330000000001</c:v>
                </c:pt>
                <c:pt idx="610">
                  <c:v>3.3943110000000001</c:v>
                </c:pt>
                <c:pt idx="611">
                  <c:v>3.5533769999999998</c:v>
                </c:pt>
                <c:pt idx="612">
                  <c:v>3.7274699999999998</c:v>
                </c:pt>
                <c:pt idx="613">
                  <c:v>3.955738999999999</c:v>
                </c:pt>
                <c:pt idx="614">
                  <c:v>4.2224469999999972</c:v>
                </c:pt>
                <c:pt idx="615">
                  <c:v>4.6403129999999972</c:v>
                </c:pt>
                <c:pt idx="616">
                  <c:v>5.1835139999999971</c:v>
                </c:pt>
                <c:pt idx="617">
                  <c:v>5.9874520000000002</c:v>
                </c:pt>
                <c:pt idx="618">
                  <c:v>7.204113999999997</c:v>
                </c:pt>
                <c:pt idx="619">
                  <c:v>8.7819729999999971</c:v>
                </c:pt>
                <c:pt idx="620">
                  <c:v>11.013629</c:v>
                </c:pt>
                <c:pt idx="621">
                  <c:v>13.952631</c:v>
                </c:pt>
                <c:pt idx="622">
                  <c:v>16.964599</c:v>
                </c:pt>
                <c:pt idx="623">
                  <c:v>19.690892999999999</c:v>
                </c:pt>
                <c:pt idx="624">
                  <c:v>22.312446999999999</c:v>
                </c:pt>
                <c:pt idx="625">
                  <c:v>24.652156000000002</c:v>
                </c:pt>
                <c:pt idx="626">
                  <c:v>26.357429</c:v>
                </c:pt>
                <c:pt idx="627">
                  <c:v>27.699110999999991</c:v>
                </c:pt>
                <c:pt idx="628">
                  <c:v>29.121504000000009</c:v>
                </c:pt>
                <c:pt idx="629">
                  <c:v>30.271927999999999</c:v>
                </c:pt>
                <c:pt idx="630">
                  <c:v>31.064909</c:v>
                </c:pt>
                <c:pt idx="631">
                  <c:v>32.006203000000014</c:v>
                </c:pt>
                <c:pt idx="632">
                  <c:v>32.201323000000002</c:v>
                </c:pt>
                <c:pt idx="633">
                  <c:v>32.524721999999997</c:v>
                </c:pt>
                <c:pt idx="634">
                  <c:v>32.69511</c:v>
                </c:pt>
                <c:pt idx="635">
                  <c:v>32.778075000000001</c:v>
                </c:pt>
                <c:pt idx="636">
                  <c:v>32.688087000000003</c:v>
                </c:pt>
                <c:pt idx="637">
                  <c:v>32.404387999999997</c:v>
                </c:pt>
                <c:pt idx="638">
                  <c:v>31.544502999999999</c:v>
                </c:pt>
                <c:pt idx="639">
                  <c:v>30.603812999999999</c:v>
                </c:pt>
                <c:pt idx="640">
                  <c:v>29.668227999999999</c:v>
                </c:pt>
                <c:pt idx="641">
                  <c:v>28.208483999999981</c:v>
                </c:pt>
                <c:pt idx="642">
                  <c:v>26.927935999999999</c:v>
                </c:pt>
                <c:pt idx="643">
                  <c:v>25.757680000000001</c:v>
                </c:pt>
                <c:pt idx="644">
                  <c:v>24.08834999999997</c:v>
                </c:pt>
                <c:pt idx="645">
                  <c:v>22.916626999999981</c:v>
                </c:pt>
                <c:pt idx="646">
                  <c:v>21.599757</c:v>
                </c:pt>
                <c:pt idx="647">
                  <c:v>20.443297999999999</c:v>
                </c:pt>
                <c:pt idx="648">
                  <c:v>19.224049000000001</c:v>
                </c:pt>
                <c:pt idx="649">
                  <c:v>18.082301000000001</c:v>
                </c:pt>
                <c:pt idx="650">
                  <c:v>17.04195</c:v>
                </c:pt>
                <c:pt idx="651">
                  <c:v>16.079017</c:v>
                </c:pt>
                <c:pt idx="652">
                  <c:v>15.368942000000001</c:v>
                </c:pt>
                <c:pt idx="653">
                  <c:v>14.591087999999999</c:v>
                </c:pt>
                <c:pt idx="654">
                  <c:v>13.808299999999999</c:v>
                </c:pt>
                <c:pt idx="655">
                  <c:v>12.786261</c:v>
                </c:pt>
                <c:pt idx="656">
                  <c:v>12.176715</c:v>
                </c:pt>
                <c:pt idx="657">
                  <c:v>11.659519</c:v>
                </c:pt>
                <c:pt idx="658">
                  <c:v>10.976405</c:v>
                </c:pt>
                <c:pt idx="659">
                  <c:v>10.458567</c:v>
                </c:pt>
                <c:pt idx="660">
                  <c:v>9.944032</c:v>
                </c:pt>
                <c:pt idx="661">
                  <c:v>9.5127100000000002</c:v>
                </c:pt>
                <c:pt idx="662">
                  <c:v>9.1638080000000013</c:v>
                </c:pt>
                <c:pt idx="663">
                  <c:v>8.8171119999999998</c:v>
                </c:pt>
                <c:pt idx="664">
                  <c:v>8.4726000000000052</c:v>
                </c:pt>
                <c:pt idx="665">
                  <c:v>8.1302519999999987</c:v>
                </c:pt>
                <c:pt idx="666">
                  <c:v>7.8687349999999956</c:v>
                </c:pt>
                <c:pt idx="667">
                  <c:v>7.6088509999999969</c:v>
                </c:pt>
                <c:pt idx="668">
                  <c:v>7.3818630000000001</c:v>
                </c:pt>
                <c:pt idx="669">
                  <c:v>7.1952600000000002</c:v>
                </c:pt>
                <c:pt idx="670">
                  <c:v>6.9899459999999998</c:v>
                </c:pt>
                <c:pt idx="671">
                  <c:v>6.8058159999999956</c:v>
                </c:pt>
                <c:pt idx="672">
                  <c:v>6.6614109999999958</c:v>
                </c:pt>
                <c:pt idx="673">
                  <c:v>6.4908299999999999</c:v>
                </c:pt>
                <c:pt idx="674">
                  <c:v>6.3560220000000003</c:v>
                </c:pt>
                <c:pt idx="675">
                  <c:v>6.2678969999999969</c:v>
                </c:pt>
                <c:pt idx="676">
                  <c:v>6.1613290000000003</c:v>
                </c:pt>
                <c:pt idx="677">
                  <c:v>6.0515990000000004</c:v>
                </c:pt>
                <c:pt idx="678">
                  <c:v>5.9843460000000004</c:v>
                </c:pt>
                <c:pt idx="679">
                  <c:v>5.9211289999999996</c:v>
                </c:pt>
                <c:pt idx="680">
                  <c:v>5.8773330000000001</c:v>
                </c:pt>
                <c:pt idx="681">
                  <c:v>5.8373299999999997</c:v>
                </c:pt>
                <c:pt idx="682">
                  <c:v>5.8389189999999971</c:v>
                </c:pt>
                <c:pt idx="683">
                  <c:v>5.8330570000000002</c:v>
                </c:pt>
                <c:pt idx="684">
                  <c:v>5.8529309999999937</c:v>
                </c:pt>
                <c:pt idx="685">
                  <c:v>5.8914099999999996</c:v>
                </c:pt>
                <c:pt idx="686">
                  <c:v>5.9222520000000003</c:v>
                </c:pt>
                <c:pt idx="687">
                  <c:v>6.0115990000000004</c:v>
                </c:pt>
                <c:pt idx="688">
                  <c:v>6.1368939999999998</c:v>
                </c:pt>
                <c:pt idx="689">
                  <c:v>6.2758960000000004</c:v>
                </c:pt>
                <c:pt idx="690">
                  <c:v>6.4429889999999972</c:v>
                </c:pt>
                <c:pt idx="691">
                  <c:v>6.6523579999999969</c:v>
                </c:pt>
                <c:pt idx="692">
                  <c:v>6.9179959999999969</c:v>
                </c:pt>
                <c:pt idx="693">
                  <c:v>7.260888999999997</c:v>
                </c:pt>
                <c:pt idx="694">
                  <c:v>7.594271</c:v>
                </c:pt>
                <c:pt idx="695">
                  <c:v>7.9253809999999971</c:v>
                </c:pt>
                <c:pt idx="696">
                  <c:v>8.3965550000000047</c:v>
                </c:pt>
                <c:pt idx="697">
                  <c:v>8.7177860000000003</c:v>
                </c:pt>
                <c:pt idx="698">
                  <c:v>8.9709330000000005</c:v>
                </c:pt>
                <c:pt idx="699">
                  <c:v>9.1519779999999997</c:v>
                </c:pt>
                <c:pt idx="700">
                  <c:v>9.1863529999999987</c:v>
                </c:pt>
                <c:pt idx="701">
                  <c:v>9.1556980000000028</c:v>
                </c:pt>
                <c:pt idx="702">
                  <c:v>9.2594310000000046</c:v>
                </c:pt>
                <c:pt idx="703">
                  <c:v>9.1593640000000001</c:v>
                </c:pt>
                <c:pt idx="704">
                  <c:v>9.1932189999999991</c:v>
                </c:pt>
                <c:pt idx="705">
                  <c:v>9.2318729999999949</c:v>
                </c:pt>
                <c:pt idx="706">
                  <c:v>9.4024719999999995</c:v>
                </c:pt>
                <c:pt idx="707">
                  <c:v>9.7085119999999971</c:v>
                </c:pt>
                <c:pt idx="708">
                  <c:v>10.08034</c:v>
                </c:pt>
                <c:pt idx="709">
                  <c:v>11.133899</c:v>
                </c:pt>
                <c:pt idx="710">
                  <c:v>12.782798</c:v>
                </c:pt>
                <c:pt idx="711">
                  <c:v>15.766920000000001</c:v>
                </c:pt>
                <c:pt idx="712">
                  <c:v>21.548102</c:v>
                </c:pt>
                <c:pt idx="713">
                  <c:v>31.767033999999999</c:v>
                </c:pt>
                <c:pt idx="714">
                  <c:v>48.680531999999999</c:v>
                </c:pt>
                <c:pt idx="715">
                  <c:v>72.983142000000001</c:v>
                </c:pt>
                <c:pt idx="716">
                  <c:v>98.494956999999999</c:v>
                </c:pt>
                <c:pt idx="717">
                  <c:v>117.233431</c:v>
                </c:pt>
                <c:pt idx="718">
                  <c:v>128.61663300000001</c:v>
                </c:pt>
                <c:pt idx="719">
                  <c:v>134.61634000000001</c:v>
                </c:pt>
                <c:pt idx="720">
                  <c:v>136.73252299999999</c:v>
                </c:pt>
                <c:pt idx="721">
                  <c:v>135.01058699999999</c:v>
                </c:pt>
                <c:pt idx="722">
                  <c:v>130.509344</c:v>
                </c:pt>
                <c:pt idx="723">
                  <c:v>123.54035</c:v>
                </c:pt>
                <c:pt idx="724">
                  <c:v>115.405439</c:v>
                </c:pt>
                <c:pt idx="725">
                  <c:v>107.27388999999999</c:v>
                </c:pt>
                <c:pt idx="726">
                  <c:v>99.208184000000003</c:v>
                </c:pt>
                <c:pt idx="727">
                  <c:v>91.207524000000006</c:v>
                </c:pt>
                <c:pt idx="728">
                  <c:v>83.901967999999997</c:v>
                </c:pt>
                <c:pt idx="729">
                  <c:v>77.283175</c:v>
                </c:pt>
                <c:pt idx="730">
                  <c:v>70.717122000000003</c:v>
                </c:pt>
                <c:pt idx="731">
                  <c:v>65.449843999999999</c:v>
                </c:pt>
                <c:pt idx="732">
                  <c:v>60.162117000000002</c:v>
                </c:pt>
                <c:pt idx="733">
                  <c:v>55.410764999999998</c:v>
                </c:pt>
                <c:pt idx="734">
                  <c:v>51.189478000000001</c:v>
                </c:pt>
                <c:pt idx="735">
                  <c:v>47.652853</c:v>
                </c:pt>
                <c:pt idx="736">
                  <c:v>43.985349999999997</c:v>
                </c:pt>
                <c:pt idx="737">
                  <c:v>40.448383999999997</c:v>
                </c:pt>
                <c:pt idx="738">
                  <c:v>37.565812000000001</c:v>
                </c:pt>
                <c:pt idx="739">
                  <c:v>34.990373000000012</c:v>
                </c:pt>
                <c:pt idx="740">
                  <c:v>32.617299000000003</c:v>
                </c:pt>
                <c:pt idx="741">
                  <c:v>28.723130999999999</c:v>
                </c:pt>
                <c:pt idx="742">
                  <c:v>30.458487000000002</c:v>
                </c:pt>
                <c:pt idx="743">
                  <c:v>26.936412000000001</c:v>
                </c:pt>
                <c:pt idx="744">
                  <c:v>25.522670000000002</c:v>
                </c:pt>
                <c:pt idx="745">
                  <c:v>24.297335</c:v>
                </c:pt>
                <c:pt idx="746">
                  <c:v>23.199452000000001</c:v>
                </c:pt>
                <c:pt idx="747">
                  <c:v>22.333734</c:v>
                </c:pt>
                <c:pt idx="748">
                  <c:v>21.660148</c:v>
                </c:pt>
                <c:pt idx="749">
                  <c:v>21.049970999999999</c:v>
                </c:pt>
                <c:pt idx="750">
                  <c:v>20.665721000000001</c:v>
                </c:pt>
                <c:pt idx="751">
                  <c:v>20.284974999999999</c:v>
                </c:pt>
                <c:pt idx="752">
                  <c:v>20.144998000000001</c:v>
                </c:pt>
                <c:pt idx="753">
                  <c:v>20.053927000000009</c:v>
                </c:pt>
                <c:pt idx="754">
                  <c:v>20.133337999999991</c:v>
                </c:pt>
                <c:pt idx="755">
                  <c:v>20.380941</c:v>
                </c:pt>
                <c:pt idx="756">
                  <c:v>20.738434000000002</c:v>
                </c:pt>
                <c:pt idx="757">
                  <c:v>21.204353999999999</c:v>
                </c:pt>
                <c:pt idx="758">
                  <c:v>21.943926000000001</c:v>
                </c:pt>
                <c:pt idx="759">
                  <c:v>22.787607999999999</c:v>
                </c:pt>
                <c:pt idx="760">
                  <c:v>23.888763000000001</c:v>
                </c:pt>
                <c:pt idx="761">
                  <c:v>25.209464000000001</c:v>
                </c:pt>
                <c:pt idx="762">
                  <c:v>26.670811</c:v>
                </c:pt>
                <c:pt idx="763">
                  <c:v>28.456257000000001</c:v>
                </c:pt>
                <c:pt idx="764">
                  <c:v>30.483581000000001</c:v>
                </c:pt>
                <c:pt idx="765">
                  <c:v>32.653196000000001</c:v>
                </c:pt>
                <c:pt idx="766">
                  <c:v>36.141030000000001</c:v>
                </c:pt>
                <c:pt idx="767">
                  <c:v>37.890963000000013</c:v>
                </c:pt>
                <c:pt idx="768">
                  <c:v>40.844680999999973</c:v>
                </c:pt>
                <c:pt idx="769">
                  <c:v>44.069378</c:v>
                </c:pt>
                <c:pt idx="770">
                  <c:v>47.544167000000002</c:v>
                </c:pt>
                <c:pt idx="771">
                  <c:v>51.457794999999997</c:v>
                </c:pt>
                <c:pt idx="772">
                  <c:v>55.677084000000001</c:v>
                </c:pt>
                <c:pt idx="773">
                  <c:v>60.579534000000002</c:v>
                </c:pt>
                <c:pt idx="774">
                  <c:v>65.433743000000007</c:v>
                </c:pt>
                <c:pt idx="775">
                  <c:v>71.778530999999958</c:v>
                </c:pt>
                <c:pt idx="776">
                  <c:v>79.592112</c:v>
                </c:pt>
                <c:pt idx="777">
                  <c:v>86.822192999999956</c:v>
                </c:pt>
                <c:pt idx="778">
                  <c:v>94.487784000000005</c:v>
                </c:pt>
                <c:pt idx="779">
                  <c:v>100.53095999999999</c:v>
                </c:pt>
              </c:numCache>
            </c:numRef>
          </c:yVal>
          <c:smooth val="1"/>
          <c:extLst xmlns:c16r2="http://schemas.microsoft.com/office/drawing/2015/06/chart">
            <c:ext xmlns:c16="http://schemas.microsoft.com/office/drawing/2014/chart" uri="{C3380CC4-5D6E-409C-BE32-E72D297353CC}">
              <c16:uniqueId val="{00000000-F98B-484B-A28B-4007D3BC468F}"/>
            </c:ext>
          </c:extLst>
        </c:ser>
        <c:dLbls>
          <c:showLegendKey val="0"/>
          <c:showVal val="0"/>
          <c:showCatName val="0"/>
          <c:showSerName val="0"/>
          <c:showPercent val="0"/>
          <c:showBubbleSize val="0"/>
        </c:dLbls>
        <c:axId val="74263936"/>
        <c:axId val="79787520"/>
      </c:scatterChart>
      <c:valAx>
        <c:axId val="74263936"/>
        <c:scaling>
          <c:orientation val="minMax"/>
          <c:max val="2000"/>
          <c:min val="900"/>
        </c:scaling>
        <c:delete val="0"/>
        <c:axPos val="b"/>
        <c:title>
          <c:tx>
            <c:rich>
              <a:bodyPr/>
              <a:lstStyle/>
              <a:p>
                <a:pPr>
                  <a:defRPr sz="1200" cap="small" baseline="0">
                    <a:latin typeface="Corbel" panose="020B0503020204020204" pitchFamily="34" charset="0"/>
                  </a:defRPr>
                </a:pPr>
                <a:r>
                  <a:rPr lang="lv-LV" sz="1200" dirty="0"/>
                  <a:t>Viļņa garums, </a:t>
                </a:r>
                <a:r>
                  <a:rPr lang="lv-LV" sz="1200" dirty="0" err="1"/>
                  <a:t>nm</a:t>
                </a:r>
                <a:endParaRPr lang="en-GB" sz="1200" dirty="0"/>
              </a:p>
            </c:rich>
          </c:tx>
          <c:layout>
            <c:manualLayout>
              <c:xMode val="edge"/>
              <c:yMode val="edge"/>
              <c:x val="0.41085027426826298"/>
              <c:y val="0.89555726265924096"/>
            </c:manualLayout>
          </c:layout>
          <c:overlay val="0"/>
        </c:title>
        <c:numFmt formatCode="0" sourceLinked="0"/>
        <c:majorTickMark val="none"/>
        <c:minorTickMark val="none"/>
        <c:tickLblPos val="nextTo"/>
        <c:spPr>
          <a:ln>
            <a:noFill/>
          </a:ln>
        </c:spPr>
        <c:txPr>
          <a:bodyPr/>
          <a:lstStyle/>
          <a:p>
            <a:pPr>
              <a:defRPr sz="1000">
                <a:solidFill>
                  <a:schemeClr val="tx1">
                    <a:lumMod val="50000"/>
                    <a:lumOff val="50000"/>
                  </a:schemeClr>
                </a:solidFill>
                <a:latin typeface="+mj-lt"/>
              </a:defRPr>
            </a:pPr>
            <a:endParaRPr lang="lv-LV"/>
          </a:p>
        </c:txPr>
        <c:crossAx val="79787520"/>
        <c:crosses val="autoZero"/>
        <c:crossBetween val="midCat"/>
        <c:majorUnit val="200"/>
      </c:valAx>
      <c:valAx>
        <c:axId val="79787520"/>
        <c:scaling>
          <c:orientation val="minMax"/>
          <c:max val="150"/>
          <c:min val="0"/>
        </c:scaling>
        <c:delete val="0"/>
        <c:axPos val="l"/>
        <c:majorGridlines>
          <c:spPr>
            <a:ln w="12700">
              <a:solidFill>
                <a:srgbClr val="1F497D">
                  <a:lumMod val="40000"/>
                  <a:lumOff val="60000"/>
                  <a:alpha val="10000"/>
                </a:srgbClr>
              </a:solidFill>
              <a:prstDash val="sysDot"/>
            </a:ln>
          </c:spPr>
        </c:majorGridlines>
        <c:title>
          <c:tx>
            <c:rich>
              <a:bodyPr/>
              <a:lstStyle/>
              <a:p>
                <a:pPr>
                  <a:defRPr sz="1200" b="1" cap="small" baseline="0">
                    <a:latin typeface="Corbel" panose="020B0503020204020204" pitchFamily="34" charset="0"/>
                  </a:defRPr>
                </a:pPr>
                <a:r>
                  <a:rPr lang="lv-LV" sz="1200" dirty="0">
                    <a:solidFill>
                      <a:srgbClr val="0070C0"/>
                    </a:solidFill>
                  </a:rPr>
                  <a:t>Ūdens</a:t>
                </a:r>
                <a:r>
                  <a:rPr lang="lv-LV" sz="1200" dirty="0"/>
                  <a:t> absorbcijas koeficients, 1/cm, </a:t>
                </a:r>
                <a:endParaRPr lang="en-GB" sz="1200" dirty="0"/>
              </a:p>
            </c:rich>
          </c:tx>
          <c:layout>
            <c:manualLayout>
              <c:xMode val="edge"/>
              <c:yMode val="edge"/>
              <c:x val="5.0945248645373198E-2"/>
              <c:y val="7.6880427966528705E-2"/>
            </c:manualLayout>
          </c:layout>
          <c:overlay val="0"/>
        </c:title>
        <c:numFmt formatCode="0" sourceLinked="0"/>
        <c:majorTickMark val="none"/>
        <c:minorTickMark val="none"/>
        <c:tickLblPos val="nextTo"/>
        <c:spPr>
          <a:noFill/>
          <a:ln>
            <a:noFill/>
          </a:ln>
        </c:spPr>
        <c:txPr>
          <a:bodyPr anchor="ctr" anchorCtr="0"/>
          <a:lstStyle/>
          <a:p>
            <a:pPr>
              <a:defRPr sz="1000">
                <a:solidFill>
                  <a:schemeClr val="tx1">
                    <a:lumMod val="50000"/>
                    <a:lumOff val="50000"/>
                  </a:schemeClr>
                </a:solidFill>
                <a:latin typeface="+mj-lt"/>
              </a:defRPr>
            </a:pPr>
            <a:endParaRPr lang="lv-LV"/>
          </a:p>
        </c:txPr>
        <c:crossAx val="74263936"/>
        <c:crosses val="autoZero"/>
        <c:crossBetween val="midCat"/>
        <c:majorUnit val="30"/>
      </c:valAx>
      <c:spPr>
        <a:solidFill>
          <a:schemeClr val="tx2">
            <a:lumMod val="20000"/>
            <a:lumOff val="80000"/>
            <a:alpha val="28000"/>
          </a:schemeClr>
        </a:solidFill>
        <a:ln>
          <a:solidFill>
            <a:sysClr val="windowText" lastClr="000000">
              <a:lumMod val="50000"/>
              <a:lumOff val="50000"/>
            </a:sysClr>
          </a:solidFill>
        </a:ln>
      </c:spPr>
    </c:plotArea>
    <c:plotVisOnly val="1"/>
    <c:dispBlanksAs val="gap"/>
    <c:showDLblsOverMax val="0"/>
  </c:chart>
  <c:spPr>
    <a:solidFill>
      <a:sysClr val="window" lastClr="FFFFFF"/>
    </a:solidFill>
    <a:ln w="6350" cap="rnd">
      <a:solidFill>
        <a:sysClr val="window" lastClr="FFFFFF"/>
      </a:solidFill>
    </a:ln>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548922165430299"/>
          <c:y val="6.6314976237484696E-2"/>
          <c:w val="0.68306749071359996"/>
          <c:h val="0.743350787791764"/>
        </c:manualLayout>
      </c:layout>
      <c:scatterChart>
        <c:scatterStyle val="smoothMarker"/>
        <c:varyColors val="0"/>
        <c:ser>
          <c:idx val="0"/>
          <c:order val="0"/>
          <c:tx>
            <c:strRef>
              <c:f>'Hromoforu spektri'!$X$2</c:f>
              <c:strCache>
                <c:ptCount val="1"/>
                <c:pt idx="0">
                  <c:v>Ūdens</c:v>
                </c:pt>
              </c:strCache>
            </c:strRef>
          </c:tx>
          <c:spPr>
            <a:ln w="38100">
              <a:solidFill>
                <a:srgbClr val="0070C0"/>
              </a:solidFill>
            </a:ln>
          </c:spPr>
          <c:marker>
            <c:symbol val="none"/>
          </c:marker>
          <c:xVal>
            <c:numRef>
              <c:f>'Hromoforu spektri'!$W$3:$W$782</c:f>
              <c:numCache>
                <c:formatCode>0.00</c:formatCode>
                <c:ptCount val="780"/>
                <c:pt idx="0">
                  <c:v>323.33333333333297</c:v>
                </c:pt>
                <c:pt idx="1">
                  <c:v>324.83333333333297</c:v>
                </c:pt>
                <c:pt idx="2">
                  <c:v>326.33333333333297</c:v>
                </c:pt>
                <c:pt idx="3">
                  <c:v>327.83333333333297</c:v>
                </c:pt>
                <c:pt idx="4">
                  <c:v>329.33333333333297</c:v>
                </c:pt>
                <c:pt idx="5">
                  <c:v>330.83333333333297</c:v>
                </c:pt>
                <c:pt idx="6">
                  <c:v>332.33333333333297</c:v>
                </c:pt>
                <c:pt idx="7">
                  <c:v>333.83333333333297</c:v>
                </c:pt>
                <c:pt idx="8">
                  <c:v>335.33333333333297</c:v>
                </c:pt>
                <c:pt idx="9">
                  <c:v>336.83333333333297</c:v>
                </c:pt>
                <c:pt idx="10">
                  <c:v>338.33333333333297</c:v>
                </c:pt>
                <c:pt idx="11">
                  <c:v>339.83333333333297</c:v>
                </c:pt>
                <c:pt idx="12">
                  <c:v>341.33333333333297</c:v>
                </c:pt>
                <c:pt idx="13">
                  <c:v>342.83333333333297</c:v>
                </c:pt>
                <c:pt idx="14">
                  <c:v>344.33333333333297</c:v>
                </c:pt>
                <c:pt idx="15">
                  <c:v>345.83333333333297</c:v>
                </c:pt>
                <c:pt idx="16">
                  <c:v>347.33333333333297</c:v>
                </c:pt>
                <c:pt idx="17">
                  <c:v>348.83333333333297</c:v>
                </c:pt>
                <c:pt idx="18">
                  <c:v>350.33333333333297</c:v>
                </c:pt>
                <c:pt idx="19">
                  <c:v>351.83333333333297</c:v>
                </c:pt>
                <c:pt idx="20">
                  <c:v>353.33333333333297</c:v>
                </c:pt>
                <c:pt idx="21">
                  <c:v>354.83333333333297</c:v>
                </c:pt>
                <c:pt idx="22">
                  <c:v>356.33333333333297</c:v>
                </c:pt>
                <c:pt idx="23">
                  <c:v>357.83333333333297</c:v>
                </c:pt>
                <c:pt idx="24">
                  <c:v>359.33333333333297</c:v>
                </c:pt>
                <c:pt idx="25">
                  <c:v>360.83333333333297</c:v>
                </c:pt>
                <c:pt idx="26">
                  <c:v>362.33333333333297</c:v>
                </c:pt>
                <c:pt idx="27">
                  <c:v>363.83333333333297</c:v>
                </c:pt>
                <c:pt idx="28">
                  <c:v>365.33333333333297</c:v>
                </c:pt>
                <c:pt idx="29">
                  <c:v>366.83333333333297</c:v>
                </c:pt>
                <c:pt idx="30">
                  <c:v>368.33333333333297</c:v>
                </c:pt>
                <c:pt idx="31">
                  <c:v>369.83333333333297</c:v>
                </c:pt>
                <c:pt idx="32">
                  <c:v>371.33333333333297</c:v>
                </c:pt>
                <c:pt idx="33">
                  <c:v>372.83333333333297</c:v>
                </c:pt>
                <c:pt idx="34">
                  <c:v>374.33333333333297</c:v>
                </c:pt>
                <c:pt idx="35">
                  <c:v>375.83333333333297</c:v>
                </c:pt>
                <c:pt idx="36">
                  <c:v>377.33333333333297</c:v>
                </c:pt>
                <c:pt idx="37">
                  <c:v>378.83333333333297</c:v>
                </c:pt>
                <c:pt idx="38">
                  <c:v>380.33333333333297</c:v>
                </c:pt>
                <c:pt idx="39">
                  <c:v>381.83333333333297</c:v>
                </c:pt>
                <c:pt idx="40">
                  <c:v>383.33333333333297</c:v>
                </c:pt>
                <c:pt idx="41">
                  <c:v>384.83333333333297</c:v>
                </c:pt>
                <c:pt idx="42">
                  <c:v>386.33333333333297</c:v>
                </c:pt>
                <c:pt idx="43">
                  <c:v>387.83333333333297</c:v>
                </c:pt>
                <c:pt idx="44">
                  <c:v>389.33333333333297</c:v>
                </c:pt>
                <c:pt idx="45">
                  <c:v>390.83333333333297</c:v>
                </c:pt>
                <c:pt idx="46">
                  <c:v>392.33333333333297</c:v>
                </c:pt>
                <c:pt idx="47">
                  <c:v>393.83333333333297</c:v>
                </c:pt>
                <c:pt idx="48">
                  <c:v>395.33333333333297</c:v>
                </c:pt>
                <c:pt idx="49">
                  <c:v>396.83333333333297</c:v>
                </c:pt>
                <c:pt idx="50">
                  <c:v>398.33333333333297</c:v>
                </c:pt>
                <c:pt idx="51">
                  <c:v>399.83333333333297</c:v>
                </c:pt>
                <c:pt idx="52">
                  <c:v>401.33333333333297</c:v>
                </c:pt>
                <c:pt idx="53">
                  <c:v>402.83333333333297</c:v>
                </c:pt>
                <c:pt idx="54">
                  <c:v>404.33333333333297</c:v>
                </c:pt>
                <c:pt idx="55">
                  <c:v>405.83333333333297</c:v>
                </c:pt>
                <c:pt idx="56">
                  <c:v>407.33333333333297</c:v>
                </c:pt>
                <c:pt idx="57">
                  <c:v>408.83333333333297</c:v>
                </c:pt>
                <c:pt idx="58">
                  <c:v>410.33333333333297</c:v>
                </c:pt>
                <c:pt idx="59">
                  <c:v>411.83333333333297</c:v>
                </c:pt>
                <c:pt idx="60">
                  <c:v>413.33333333333297</c:v>
                </c:pt>
                <c:pt idx="61">
                  <c:v>414.83333333333297</c:v>
                </c:pt>
                <c:pt idx="62">
                  <c:v>416.33333333333297</c:v>
                </c:pt>
                <c:pt idx="63">
                  <c:v>417.83333333333297</c:v>
                </c:pt>
                <c:pt idx="64">
                  <c:v>419.33333333333297</c:v>
                </c:pt>
                <c:pt idx="65">
                  <c:v>420.83333333333297</c:v>
                </c:pt>
                <c:pt idx="66">
                  <c:v>422.33333333333297</c:v>
                </c:pt>
                <c:pt idx="67">
                  <c:v>423.83333333333297</c:v>
                </c:pt>
                <c:pt idx="68">
                  <c:v>425.33333333333297</c:v>
                </c:pt>
                <c:pt idx="69">
                  <c:v>426.83333333333297</c:v>
                </c:pt>
                <c:pt idx="70">
                  <c:v>428.33333333333297</c:v>
                </c:pt>
                <c:pt idx="71">
                  <c:v>429.83333333333297</c:v>
                </c:pt>
                <c:pt idx="72">
                  <c:v>431.33333333333297</c:v>
                </c:pt>
                <c:pt idx="73">
                  <c:v>432.83333333333297</c:v>
                </c:pt>
                <c:pt idx="74">
                  <c:v>434.33333333333297</c:v>
                </c:pt>
                <c:pt idx="75">
                  <c:v>435.83333333333297</c:v>
                </c:pt>
                <c:pt idx="76">
                  <c:v>437.33333333333297</c:v>
                </c:pt>
                <c:pt idx="77">
                  <c:v>438.83333333333297</c:v>
                </c:pt>
                <c:pt idx="78">
                  <c:v>440.33333333333297</c:v>
                </c:pt>
                <c:pt idx="79">
                  <c:v>441.83333333333297</c:v>
                </c:pt>
                <c:pt idx="80">
                  <c:v>443.33333333333297</c:v>
                </c:pt>
                <c:pt idx="81">
                  <c:v>444.83333333333297</c:v>
                </c:pt>
                <c:pt idx="82">
                  <c:v>446.33333333333297</c:v>
                </c:pt>
                <c:pt idx="83">
                  <c:v>447.83333333333297</c:v>
                </c:pt>
                <c:pt idx="84">
                  <c:v>449.33333333333297</c:v>
                </c:pt>
                <c:pt idx="85">
                  <c:v>450.83333333333297</c:v>
                </c:pt>
                <c:pt idx="86">
                  <c:v>452.33333333333297</c:v>
                </c:pt>
                <c:pt idx="87">
                  <c:v>453.83333333333297</c:v>
                </c:pt>
                <c:pt idx="88">
                  <c:v>455.33333333333297</c:v>
                </c:pt>
                <c:pt idx="89">
                  <c:v>456.83333333333297</c:v>
                </c:pt>
                <c:pt idx="90">
                  <c:v>458.33333333333297</c:v>
                </c:pt>
                <c:pt idx="91">
                  <c:v>459.83333333333297</c:v>
                </c:pt>
                <c:pt idx="92">
                  <c:v>461.33333333333297</c:v>
                </c:pt>
                <c:pt idx="93">
                  <c:v>462.83333333333297</c:v>
                </c:pt>
                <c:pt idx="94">
                  <c:v>464.33333333333297</c:v>
                </c:pt>
                <c:pt idx="95">
                  <c:v>465.83333333333297</c:v>
                </c:pt>
                <c:pt idx="96">
                  <c:v>467.33333333333297</c:v>
                </c:pt>
                <c:pt idx="97">
                  <c:v>468.83333333333297</c:v>
                </c:pt>
                <c:pt idx="98">
                  <c:v>470.33333333333297</c:v>
                </c:pt>
                <c:pt idx="99">
                  <c:v>471.83333333333297</c:v>
                </c:pt>
                <c:pt idx="100">
                  <c:v>473.33333333333297</c:v>
                </c:pt>
                <c:pt idx="101">
                  <c:v>474.83333333333297</c:v>
                </c:pt>
                <c:pt idx="102">
                  <c:v>476.33333333333297</c:v>
                </c:pt>
                <c:pt idx="103">
                  <c:v>477.83333333333297</c:v>
                </c:pt>
                <c:pt idx="104">
                  <c:v>479.33333333333297</c:v>
                </c:pt>
                <c:pt idx="105">
                  <c:v>480.83333333333297</c:v>
                </c:pt>
                <c:pt idx="106">
                  <c:v>482.33333333333297</c:v>
                </c:pt>
                <c:pt idx="107">
                  <c:v>483.83333333333297</c:v>
                </c:pt>
                <c:pt idx="108">
                  <c:v>485.33333333333297</c:v>
                </c:pt>
                <c:pt idx="109">
                  <c:v>486.83333333333297</c:v>
                </c:pt>
                <c:pt idx="110">
                  <c:v>488.33333333333297</c:v>
                </c:pt>
                <c:pt idx="111">
                  <c:v>489.83333333333297</c:v>
                </c:pt>
                <c:pt idx="112">
                  <c:v>491.33333333333297</c:v>
                </c:pt>
                <c:pt idx="113">
                  <c:v>492.83333333333297</c:v>
                </c:pt>
                <c:pt idx="114">
                  <c:v>494.33333333333297</c:v>
                </c:pt>
                <c:pt idx="115">
                  <c:v>495.83333333333297</c:v>
                </c:pt>
                <c:pt idx="116">
                  <c:v>497.33333333333297</c:v>
                </c:pt>
                <c:pt idx="117">
                  <c:v>498.83333333333297</c:v>
                </c:pt>
                <c:pt idx="118">
                  <c:v>500.33333333333297</c:v>
                </c:pt>
                <c:pt idx="119">
                  <c:v>501.83333333333297</c:v>
                </c:pt>
                <c:pt idx="120">
                  <c:v>503.33333333333297</c:v>
                </c:pt>
                <c:pt idx="121">
                  <c:v>504.83333333333297</c:v>
                </c:pt>
                <c:pt idx="122">
                  <c:v>506.33333333333297</c:v>
                </c:pt>
                <c:pt idx="123">
                  <c:v>507.83333333333297</c:v>
                </c:pt>
                <c:pt idx="124">
                  <c:v>509.33333333333297</c:v>
                </c:pt>
                <c:pt idx="125">
                  <c:v>510.83333333333297</c:v>
                </c:pt>
                <c:pt idx="126">
                  <c:v>512.33333333333303</c:v>
                </c:pt>
                <c:pt idx="127">
                  <c:v>513.83333333333303</c:v>
                </c:pt>
                <c:pt idx="128">
                  <c:v>515.33333333333303</c:v>
                </c:pt>
                <c:pt idx="129">
                  <c:v>516.83333333333303</c:v>
                </c:pt>
                <c:pt idx="130">
                  <c:v>518.33333333333303</c:v>
                </c:pt>
                <c:pt idx="131">
                  <c:v>519.83333333333303</c:v>
                </c:pt>
                <c:pt idx="132">
                  <c:v>521.33333333333303</c:v>
                </c:pt>
                <c:pt idx="133">
                  <c:v>522.83333333333303</c:v>
                </c:pt>
                <c:pt idx="134">
                  <c:v>524.33333333333303</c:v>
                </c:pt>
                <c:pt idx="135">
                  <c:v>525.83333333333303</c:v>
                </c:pt>
                <c:pt idx="136">
                  <c:v>527.33333333333303</c:v>
                </c:pt>
                <c:pt idx="137">
                  <c:v>528.83333333333303</c:v>
                </c:pt>
                <c:pt idx="138">
                  <c:v>530.33333333333303</c:v>
                </c:pt>
                <c:pt idx="139">
                  <c:v>531.83333333333303</c:v>
                </c:pt>
                <c:pt idx="140">
                  <c:v>533.33333333333303</c:v>
                </c:pt>
                <c:pt idx="141">
                  <c:v>534.83333333333303</c:v>
                </c:pt>
                <c:pt idx="142">
                  <c:v>536.33333333333303</c:v>
                </c:pt>
                <c:pt idx="143">
                  <c:v>537.83333333333303</c:v>
                </c:pt>
                <c:pt idx="144">
                  <c:v>539.33333333333303</c:v>
                </c:pt>
                <c:pt idx="145">
                  <c:v>540.83333333333303</c:v>
                </c:pt>
                <c:pt idx="146">
                  <c:v>542.33333333333303</c:v>
                </c:pt>
                <c:pt idx="147">
                  <c:v>543.83333333333303</c:v>
                </c:pt>
                <c:pt idx="148">
                  <c:v>545.33333333333303</c:v>
                </c:pt>
                <c:pt idx="149">
                  <c:v>546.83333333333303</c:v>
                </c:pt>
                <c:pt idx="150">
                  <c:v>548.33333333333303</c:v>
                </c:pt>
                <c:pt idx="151">
                  <c:v>549.83333333333303</c:v>
                </c:pt>
                <c:pt idx="152">
                  <c:v>551.33333333333303</c:v>
                </c:pt>
                <c:pt idx="153">
                  <c:v>552.83333333333303</c:v>
                </c:pt>
                <c:pt idx="154">
                  <c:v>554.33333333333303</c:v>
                </c:pt>
                <c:pt idx="155">
                  <c:v>555.83333333333303</c:v>
                </c:pt>
                <c:pt idx="156">
                  <c:v>557.33333333333303</c:v>
                </c:pt>
                <c:pt idx="157">
                  <c:v>558.83333333333303</c:v>
                </c:pt>
                <c:pt idx="158">
                  <c:v>560.33333333333303</c:v>
                </c:pt>
                <c:pt idx="159">
                  <c:v>561.83333333333303</c:v>
                </c:pt>
                <c:pt idx="160">
                  <c:v>563.33333333333303</c:v>
                </c:pt>
                <c:pt idx="161">
                  <c:v>564.83333333333303</c:v>
                </c:pt>
                <c:pt idx="162">
                  <c:v>566.33333333333303</c:v>
                </c:pt>
                <c:pt idx="163">
                  <c:v>567.83333333333303</c:v>
                </c:pt>
                <c:pt idx="164">
                  <c:v>569.33333333333303</c:v>
                </c:pt>
                <c:pt idx="165">
                  <c:v>570.83333333333303</c:v>
                </c:pt>
                <c:pt idx="166">
                  <c:v>572.33333333333303</c:v>
                </c:pt>
                <c:pt idx="167">
                  <c:v>573.83333333333303</c:v>
                </c:pt>
                <c:pt idx="168">
                  <c:v>575.33333333333303</c:v>
                </c:pt>
                <c:pt idx="169">
                  <c:v>576.83333333333303</c:v>
                </c:pt>
                <c:pt idx="170">
                  <c:v>578.33333333333303</c:v>
                </c:pt>
                <c:pt idx="171">
                  <c:v>579.83333333333303</c:v>
                </c:pt>
                <c:pt idx="172">
                  <c:v>581.33333333333303</c:v>
                </c:pt>
                <c:pt idx="173">
                  <c:v>582.83333333333303</c:v>
                </c:pt>
                <c:pt idx="174">
                  <c:v>584.33333333333303</c:v>
                </c:pt>
                <c:pt idx="175">
                  <c:v>585.83333333333303</c:v>
                </c:pt>
                <c:pt idx="176">
                  <c:v>587.33333333333303</c:v>
                </c:pt>
                <c:pt idx="177">
                  <c:v>588.83333333333303</c:v>
                </c:pt>
                <c:pt idx="178">
                  <c:v>590.33333333333303</c:v>
                </c:pt>
                <c:pt idx="179">
                  <c:v>591.83333333333303</c:v>
                </c:pt>
                <c:pt idx="180">
                  <c:v>593.33333333333303</c:v>
                </c:pt>
                <c:pt idx="181">
                  <c:v>594.83333333333303</c:v>
                </c:pt>
                <c:pt idx="182">
                  <c:v>596.33333333333303</c:v>
                </c:pt>
                <c:pt idx="183">
                  <c:v>597.83333333333303</c:v>
                </c:pt>
                <c:pt idx="184">
                  <c:v>599.33333333333303</c:v>
                </c:pt>
                <c:pt idx="185">
                  <c:v>600.83333333333303</c:v>
                </c:pt>
                <c:pt idx="186">
                  <c:v>602.33333333333303</c:v>
                </c:pt>
                <c:pt idx="187">
                  <c:v>603.83333333333303</c:v>
                </c:pt>
                <c:pt idx="188">
                  <c:v>605.33333333333303</c:v>
                </c:pt>
                <c:pt idx="189">
                  <c:v>606.83333333333303</c:v>
                </c:pt>
                <c:pt idx="190">
                  <c:v>608.33333333333303</c:v>
                </c:pt>
                <c:pt idx="191">
                  <c:v>609.83333333333303</c:v>
                </c:pt>
                <c:pt idx="192">
                  <c:v>611.33333333333303</c:v>
                </c:pt>
                <c:pt idx="193">
                  <c:v>612.83333333333303</c:v>
                </c:pt>
                <c:pt idx="194">
                  <c:v>614.33333333333303</c:v>
                </c:pt>
                <c:pt idx="195">
                  <c:v>615.83333333333303</c:v>
                </c:pt>
                <c:pt idx="196">
                  <c:v>617.33333333333303</c:v>
                </c:pt>
                <c:pt idx="197">
                  <c:v>618.83333333333303</c:v>
                </c:pt>
                <c:pt idx="198">
                  <c:v>620.33333333333303</c:v>
                </c:pt>
                <c:pt idx="199">
                  <c:v>621.83333333333303</c:v>
                </c:pt>
                <c:pt idx="200">
                  <c:v>623.33333333333303</c:v>
                </c:pt>
                <c:pt idx="201">
                  <c:v>624.83333333333303</c:v>
                </c:pt>
                <c:pt idx="202">
                  <c:v>626.33333333333303</c:v>
                </c:pt>
                <c:pt idx="203">
                  <c:v>627.83333333333303</c:v>
                </c:pt>
                <c:pt idx="204">
                  <c:v>629.33333333333303</c:v>
                </c:pt>
                <c:pt idx="205">
                  <c:v>630.83333333333303</c:v>
                </c:pt>
                <c:pt idx="206">
                  <c:v>632.33333333333303</c:v>
                </c:pt>
                <c:pt idx="207">
                  <c:v>633.83333333333303</c:v>
                </c:pt>
                <c:pt idx="208">
                  <c:v>635.33333333333303</c:v>
                </c:pt>
                <c:pt idx="209">
                  <c:v>636.83333333333303</c:v>
                </c:pt>
                <c:pt idx="210">
                  <c:v>638.33333333333303</c:v>
                </c:pt>
                <c:pt idx="211">
                  <c:v>639.83333333333303</c:v>
                </c:pt>
                <c:pt idx="212">
                  <c:v>641.33333333333303</c:v>
                </c:pt>
                <c:pt idx="213">
                  <c:v>642.83333333333303</c:v>
                </c:pt>
                <c:pt idx="214">
                  <c:v>644.33333333333303</c:v>
                </c:pt>
                <c:pt idx="215">
                  <c:v>645.83333333333303</c:v>
                </c:pt>
                <c:pt idx="216">
                  <c:v>647.33333333333303</c:v>
                </c:pt>
                <c:pt idx="217">
                  <c:v>648.83333333333303</c:v>
                </c:pt>
                <c:pt idx="218">
                  <c:v>650.33333333333303</c:v>
                </c:pt>
                <c:pt idx="219">
                  <c:v>651.83333333333303</c:v>
                </c:pt>
                <c:pt idx="220">
                  <c:v>653.33333333333303</c:v>
                </c:pt>
                <c:pt idx="221">
                  <c:v>654.83333333333303</c:v>
                </c:pt>
                <c:pt idx="222">
                  <c:v>656.33333333333303</c:v>
                </c:pt>
                <c:pt idx="223">
                  <c:v>657.83333333333303</c:v>
                </c:pt>
                <c:pt idx="224">
                  <c:v>659.33333333333303</c:v>
                </c:pt>
                <c:pt idx="225">
                  <c:v>660.83333333333303</c:v>
                </c:pt>
                <c:pt idx="226">
                  <c:v>662.33333333333303</c:v>
                </c:pt>
                <c:pt idx="227">
                  <c:v>664</c:v>
                </c:pt>
                <c:pt idx="228">
                  <c:v>665</c:v>
                </c:pt>
                <c:pt idx="229">
                  <c:v>667</c:v>
                </c:pt>
                <c:pt idx="230">
                  <c:v>667</c:v>
                </c:pt>
                <c:pt idx="231">
                  <c:v>668</c:v>
                </c:pt>
                <c:pt idx="232">
                  <c:v>669</c:v>
                </c:pt>
                <c:pt idx="233">
                  <c:v>670</c:v>
                </c:pt>
                <c:pt idx="234">
                  <c:v>671</c:v>
                </c:pt>
                <c:pt idx="235">
                  <c:v>672</c:v>
                </c:pt>
                <c:pt idx="236">
                  <c:v>673</c:v>
                </c:pt>
                <c:pt idx="237">
                  <c:v>674</c:v>
                </c:pt>
                <c:pt idx="238">
                  <c:v>675</c:v>
                </c:pt>
                <c:pt idx="239">
                  <c:v>676</c:v>
                </c:pt>
                <c:pt idx="240">
                  <c:v>676</c:v>
                </c:pt>
                <c:pt idx="241">
                  <c:v>677</c:v>
                </c:pt>
                <c:pt idx="242">
                  <c:v>678</c:v>
                </c:pt>
                <c:pt idx="243">
                  <c:v>679</c:v>
                </c:pt>
                <c:pt idx="244">
                  <c:v>680</c:v>
                </c:pt>
                <c:pt idx="245">
                  <c:v>681</c:v>
                </c:pt>
                <c:pt idx="246">
                  <c:v>682</c:v>
                </c:pt>
                <c:pt idx="247">
                  <c:v>683</c:v>
                </c:pt>
                <c:pt idx="248">
                  <c:v>684</c:v>
                </c:pt>
                <c:pt idx="249">
                  <c:v>685</c:v>
                </c:pt>
                <c:pt idx="250">
                  <c:v>686</c:v>
                </c:pt>
                <c:pt idx="251">
                  <c:v>687</c:v>
                </c:pt>
                <c:pt idx="252">
                  <c:v>688</c:v>
                </c:pt>
                <c:pt idx="253">
                  <c:v>689</c:v>
                </c:pt>
                <c:pt idx="254">
                  <c:v>689.7</c:v>
                </c:pt>
                <c:pt idx="255">
                  <c:v>690</c:v>
                </c:pt>
                <c:pt idx="256">
                  <c:v>691</c:v>
                </c:pt>
                <c:pt idx="257">
                  <c:v>692</c:v>
                </c:pt>
                <c:pt idx="258">
                  <c:v>693</c:v>
                </c:pt>
                <c:pt idx="259">
                  <c:v>694</c:v>
                </c:pt>
                <c:pt idx="260">
                  <c:v>695</c:v>
                </c:pt>
                <c:pt idx="261">
                  <c:v>696</c:v>
                </c:pt>
                <c:pt idx="262">
                  <c:v>697</c:v>
                </c:pt>
                <c:pt idx="263">
                  <c:v>698</c:v>
                </c:pt>
                <c:pt idx="264">
                  <c:v>699</c:v>
                </c:pt>
                <c:pt idx="265">
                  <c:v>700</c:v>
                </c:pt>
                <c:pt idx="266">
                  <c:v>701</c:v>
                </c:pt>
                <c:pt idx="267">
                  <c:v>702</c:v>
                </c:pt>
                <c:pt idx="268">
                  <c:v>703</c:v>
                </c:pt>
                <c:pt idx="269">
                  <c:v>704</c:v>
                </c:pt>
                <c:pt idx="270">
                  <c:v>705</c:v>
                </c:pt>
                <c:pt idx="271">
                  <c:v>706</c:v>
                </c:pt>
                <c:pt idx="272">
                  <c:v>707</c:v>
                </c:pt>
                <c:pt idx="273">
                  <c:v>708</c:v>
                </c:pt>
                <c:pt idx="274">
                  <c:v>709</c:v>
                </c:pt>
                <c:pt idx="275">
                  <c:v>710</c:v>
                </c:pt>
                <c:pt idx="276">
                  <c:v>711</c:v>
                </c:pt>
                <c:pt idx="277">
                  <c:v>712</c:v>
                </c:pt>
                <c:pt idx="278">
                  <c:v>713</c:v>
                </c:pt>
                <c:pt idx="279">
                  <c:v>714</c:v>
                </c:pt>
                <c:pt idx="280">
                  <c:v>715</c:v>
                </c:pt>
                <c:pt idx="281">
                  <c:v>716</c:v>
                </c:pt>
                <c:pt idx="282">
                  <c:v>717</c:v>
                </c:pt>
                <c:pt idx="283">
                  <c:v>718</c:v>
                </c:pt>
                <c:pt idx="284">
                  <c:v>719</c:v>
                </c:pt>
                <c:pt idx="285">
                  <c:v>721</c:v>
                </c:pt>
                <c:pt idx="286">
                  <c:v>722</c:v>
                </c:pt>
                <c:pt idx="287">
                  <c:v>723</c:v>
                </c:pt>
                <c:pt idx="288">
                  <c:v>724</c:v>
                </c:pt>
                <c:pt idx="289">
                  <c:v>725</c:v>
                </c:pt>
                <c:pt idx="290">
                  <c:v>726</c:v>
                </c:pt>
                <c:pt idx="291">
                  <c:v>727</c:v>
                </c:pt>
                <c:pt idx="292">
                  <c:v>728</c:v>
                </c:pt>
                <c:pt idx="293">
                  <c:v>729</c:v>
                </c:pt>
                <c:pt idx="294">
                  <c:v>730</c:v>
                </c:pt>
                <c:pt idx="295">
                  <c:v>731</c:v>
                </c:pt>
                <c:pt idx="296">
                  <c:v>732</c:v>
                </c:pt>
                <c:pt idx="297">
                  <c:v>733</c:v>
                </c:pt>
                <c:pt idx="298">
                  <c:v>734</c:v>
                </c:pt>
                <c:pt idx="299">
                  <c:v>735</c:v>
                </c:pt>
                <c:pt idx="300">
                  <c:v>736</c:v>
                </c:pt>
                <c:pt idx="301">
                  <c:v>738</c:v>
                </c:pt>
                <c:pt idx="302">
                  <c:v>739</c:v>
                </c:pt>
                <c:pt idx="303">
                  <c:v>740</c:v>
                </c:pt>
                <c:pt idx="304">
                  <c:v>741</c:v>
                </c:pt>
                <c:pt idx="305">
                  <c:v>742</c:v>
                </c:pt>
                <c:pt idx="306">
                  <c:v>743</c:v>
                </c:pt>
                <c:pt idx="307">
                  <c:v>744</c:v>
                </c:pt>
                <c:pt idx="308">
                  <c:v>745</c:v>
                </c:pt>
                <c:pt idx="309">
                  <c:v>746</c:v>
                </c:pt>
                <c:pt idx="310">
                  <c:v>747</c:v>
                </c:pt>
                <c:pt idx="311">
                  <c:v>748</c:v>
                </c:pt>
                <c:pt idx="312">
                  <c:v>750</c:v>
                </c:pt>
                <c:pt idx="313">
                  <c:v>751</c:v>
                </c:pt>
                <c:pt idx="314">
                  <c:v>752</c:v>
                </c:pt>
                <c:pt idx="315">
                  <c:v>753</c:v>
                </c:pt>
                <c:pt idx="316">
                  <c:v>754</c:v>
                </c:pt>
                <c:pt idx="317">
                  <c:v>755</c:v>
                </c:pt>
                <c:pt idx="318">
                  <c:v>756</c:v>
                </c:pt>
                <c:pt idx="319">
                  <c:v>758</c:v>
                </c:pt>
                <c:pt idx="320">
                  <c:v>759</c:v>
                </c:pt>
                <c:pt idx="321">
                  <c:v>760</c:v>
                </c:pt>
                <c:pt idx="322">
                  <c:v>761</c:v>
                </c:pt>
                <c:pt idx="323">
                  <c:v>762</c:v>
                </c:pt>
                <c:pt idx="324">
                  <c:v>763</c:v>
                </c:pt>
                <c:pt idx="325">
                  <c:v>765</c:v>
                </c:pt>
                <c:pt idx="326">
                  <c:v>766</c:v>
                </c:pt>
                <c:pt idx="327">
                  <c:v>767</c:v>
                </c:pt>
                <c:pt idx="328">
                  <c:v>768</c:v>
                </c:pt>
                <c:pt idx="329">
                  <c:v>769</c:v>
                </c:pt>
                <c:pt idx="330">
                  <c:v>770</c:v>
                </c:pt>
                <c:pt idx="331">
                  <c:v>772</c:v>
                </c:pt>
                <c:pt idx="332">
                  <c:v>773</c:v>
                </c:pt>
                <c:pt idx="333">
                  <c:v>774</c:v>
                </c:pt>
                <c:pt idx="334">
                  <c:v>775</c:v>
                </c:pt>
                <c:pt idx="335">
                  <c:v>776</c:v>
                </c:pt>
                <c:pt idx="336">
                  <c:v>778</c:v>
                </c:pt>
                <c:pt idx="337">
                  <c:v>779</c:v>
                </c:pt>
                <c:pt idx="338">
                  <c:v>780</c:v>
                </c:pt>
                <c:pt idx="339">
                  <c:v>781</c:v>
                </c:pt>
                <c:pt idx="340">
                  <c:v>783</c:v>
                </c:pt>
                <c:pt idx="341">
                  <c:v>784</c:v>
                </c:pt>
                <c:pt idx="342">
                  <c:v>785</c:v>
                </c:pt>
                <c:pt idx="343">
                  <c:v>786</c:v>
                </c:pt>
                <c:pt idx="344">
                  <c:v>787</c:v>
                </c:pt>
                <c:pt idx="345">
                  <c:v>789</c:v>
                </c:pt>
                <c:pt idx="346">
                  <c:v>790</c:v>
                </c:pt>
                <c:pt idx="347">
                  <c:v>791</c:v>
                </c:pt>
                <c:pt idx="348">
                  <c:v>792</c:v>
                </c:pt>
                <c:pt idx="349">
                  <c:v>794</c:v>
                </c:pt>
                <c:pt idx="350">
                  <c:v>795</c:v>
                </c:pt>
                <c:pt idx="351">
                  <c:v>796</c:v>
                </c:pt>
                <c:pt idx="352">
                  <c:v>797</c:v>
                </c:pt>
                <c:pt idx="353">
                  <c:v>799</c:v>
                </c:pt>
                <c:pt idx="354">
                  <c:v>800</c:v>
                </c:pt>
                <c:pt idx="355">
                  <c:v>801</c:v>
                </c:pt>
                <c:pt idx="356">
                  <c:v>803</c:v>
                </c:pt>
                <c:pt idx="357">
                  <c:v>804</c:v>
                </c:pt>
                <c:pt idx="358">
                  <c:v>805</c:v>
                </c:pt>
                <c:pt idx="359">
                  <c:v>807</c:v>
                </c:pt>
                <c:pt idx="360">
                  <c:v>808</c:v>
                </c:pt>
                <c:pt idx="361">
                  <c:v>809</c:v>
                </c:pt>
                <c:pt idx="362">
                  <c:v>810</c:v>
                </c:pt>
                <c:pt idx="363">
                  <c:v>812</c:v>
                </c:pt>
                <c:pt idx="364">
                  <c:v>813</c:v>
                </c:pt>
                <c:pt idx="365">
                  <c:v>814</c:v>
                </c:pt>
                <c:pt idx="366">
                  <c:v>816</c:v>
                </c:pt>
                <c:pt idx="367">
                  <c:v>817</c:v>
                </c:pt>
                <c:pt idx="368">
                  <c:v>818</c:v>
                </c:pt>
                <c:pt idx="369">
                  <c:v>820</c:v>
                </c:pt>
                <c:pt idx="370">
                  <c:v>821</c:v>
                </c:pt>
                <c:pt idx="371">
                  <c:v>822</c:v>
                </c:pt>
                <c:pt idx="372">
                  <c:v>824</c:v>
                </c:pt>
                <c:pt idx="373">
                  <c:v>825</c:v>
                </c:pt>
                <c:pt idx="374">
                  <c:v>826</c:v>
                </c:pt>
                <c:pt idx="375">
                  <c:v>828</c:v>
                </c:pt>
                <c:pt idx="376">
                  <c:v>829</c:v>
                </c:pt>
                <c:pt idx="377">
                  <c:v>831</c:v>
                </c:pt>
                <c:pt idx="378">
                  <c:v>832</c:v>
                </c:pt>
                <c:pt idx="379">
                  <c:v>833</c:v>
                </c:pt>
                <c:pt idx="380">
                  <c:v>835</c:v>
                </c:pt>
                <c:pt idx="381">
                  <c:v>836</c:v>
                </c:pt>
                <c:pt idx="382">
                  <c:v>838</c:v>
                </c:pt>
                <c:pt idx="383">
                  <c:v>839</c:v>
                </c:pt>
                <c:pt idx="384">
                  <c:v>840</c:v>
                </c:pt>
                <c:pt idx="385">
                  <c:v>842</c:v>
                </c:pt>
                <c:pt idx="386">
                  <c:v>843</c:v>
                </c:pt>
                <c:pt idx="387">
                  <c:v>845</c:v>
                </c:pt>
                <c:pt idx="388">
                  <c:v>846</c:v>
                </c:pt>
                <c:pt idx="389">
                  <c:v>848</c:v>
                </c:pt>
                <c:pt idx="390">
                  <c:v>849</c:v>
                </c:pt>
                <c:pt idx="391">
                  <c:v>850</c:v>
                </c:pt>
                <c:pt idx="392">
                  <c:v>851</c:v>
                </c:pt>
                <c:pt idx="393">
                  <c:v>853</c:v>
                </c:pt>
                <c:pt idx="394">
                  <c:v>855</c:v>
                </c:pt>
                <c:pt idx="395">
                  <c:v>856</c:v>
                </c:pt>
                <c:pt idx="396">
                  <c:v>858</c:v>
                </c:pt>
                <c:pt idx="397">
                  <c:v>859</c:v>
                </c:pt>
                <c:pt idx="398">
                  <c:v>861</c:v>
                </c:pt>
                <c:pt idx="399">
                  <c:v>862</c:v>
                </c:pt>
                <c:pt idx="400">
                  <c:v>864</c:v>
                </c:pt>
                <c:pt idx="401">
                  <c:v>865</c:v>
                </c:pt>
                <c:pt idx="402">
                  <c:v>866</c:v>
                </c:pt>
                <c:pt idx="403">
                  <c:v>868</c:v>
                </c:pt>
                <c:pt idx="404">
                  <c:v>870</c:v>
                </c:pt>
                <c:pt idx="405">
                  <c:v>871</c:v>
                </c:pt>
                <c:pt idx="406">
                  <c:v>873</c:v>
                </c:pt>
                <c:pt idx="407">
                  <c:v>874</c:v>
                </c:pt>
                <c:pt idx="408">
                  <c:v>876</c:v>
                </c:pt>
                <c:pt idx="409">
                  <c:v>877</c:v>
                </c:pt>
                <c:pt idx="410">
                  <c:v>879</c:v>
                </c:pt>
                <c:pt idx="411">
                  <c:v>880</c:v>
                </c:pt>
                <c:pt idx="412">
                  <c:v>882</c:v>
                </c:pt>
                <c:pt idx="413">
                  <c:v>883</c:v>
                </c:pt>
                <c:pt idx="414">
                  <c:v>885</c:v>
                </c:pt>
                <c:pt idx="415">
                  <c:v>887</c:v>
                </c:pt>
                <c:pt idx="416">
                  <c:v>888</c:v>
                </c:pt>
                <c:pt idx="417">
                  <c:v>890</c:v>
                </c:pt>
                <c:pt idx="418">
                  <c:v>891</c:v>
                </c:pt>
                <c:pt idx="419">
                  <c:v>893</c:v>
                </c:pt>
                <c:pt idx="420">
                  <c:v>895</c:v>
                </c:pt>
                <c:pt idx="421">
                  <c:v>896</c:v>
                </c:pt>
                <c:pt idx="422">
                  <c:v>898</c:v>
                </c:pt>
                <c:pt idx="423">
                  <c:v>899</c:v>
                </c:pt>
                <c:pt idx="424">
                  <c:v>901</c:v>
                </c:pt>
                <c:pt idx="425">
                  <c:v>902</c:v>
                </c:pt>
                <c:pt idx="426">
                  <c:v>904</c:v>
                </c:pt>
                <c:pt idx="427">
                  <c:v>906</c:v>
                </c:pt>
                <c:pt idx="428">
                  <c:v>907</c:v>
                </c:pt>
                <c:pt idx="429">
                  <c:v>909</c:v>
                </c:pt>
                <c:pt idx="430">
                  <c:v>911</c:v>
                </c:pt>
                <c:pt idx="431">
                  <c:v>912</c:v>
                </c:pt>
                <c:pt idx="432">
                  <c:v>914</c:v>
                </c:pt>
                <c:pt idx="433">
                  <c:v>916</c:v>
                </c:pt>
                <c:pt idx="434">
                  <c:v>917</c:v>
                </c:pt>
                <c:pt idx="435">
                  <c:v>919</c:v>
                </c:pt>
                <c:pt idx="436">
                  <c:v>921</c:v>
                </c:pt>
                <c:pt idx="437">
                  <c:v>922</c:v>
                </c:pt>
                <c:pt idx="438">
                  <c:v>924</c:v>
                </c:pt>
                <c:pt idx="439">
                  <c:v>926</c:v>
                </c:pt>
                <c:pt idx="440">
                  <c:v>928</c:v>
                </c:pt>
                <c:pt idx="441">
                  <c:v>929</c:v>
                </c:pt>
                <c:pt idx="442">
                  <c:v>931</c:v>
                </c:pt>
                <c:pt idx="443">
                  <c:v>933</c:v>
                </c:pt>
                <c:pt idx="444">
                  <c:v>935</c:v>
                </c:pt>
                <c:pt idx="445">
                  <c:v>936</c:v>
                </c:pt>
                <c:pt idx="446">
                  <c:v>938</c:v>
                </c:pt>
                <c:pt idx="447">
                  <c:v>940</c:v>
                </c:pt>
                <c:pt idx="448">
                  <c:v>941</c:v>
                </c:pt>
                <c:pt idx="449">
                  <c:v>943</c:v>
                </c:pt>
                <c:pt idx="450">
                  <c:v>945</c:v>
                </c:pt>
                <c:pt idx="451">
                  <c:v>947</c:v>
                </c:pt>
                <c:pt idx="452">
                  <c:v>949</c:v>
                </c:pt>
                <c:pt idx="453">
                  <c:v>950</c:v>
                </c:pt>
                <c:pt idx="454">
                  <c:v>952</c:v>
                </c:pt>
                <c:pt idx="455">
                  <c:v>954</c:v>
                </c:pt>
                <c:pt idx="456">
                  <c:v>956</c:v>
                </c:pt>
                <c:pt idx="457">
                  <c:v>958</c:v>
                </c:pt>
                <c:pt idx="458">
                  <c:v>960</c:v>
                </c:pt>
                <c:pt idx="459">
                  <c:v>961</c:v>
                </c:pt>
                <c:pt idx="460">
                  <c:v>963</c:v>
                </c:pt>
                <c:pt idx="461">
                  <c:v>965</c:v>
                </c:pt>
                <c:pt idx="462">
                  <c:v>967</c:v>
                </c:pt>
                <c:pt idx="463">
                  <c:v>969</c:v>
                </c:pt>
                <c:pt idx="464">
                  <c:v>971</c:v>
                </c:pt>
                <c:pt idx="465">
                  <c:v>973</c:v>
                </c:pt>
                <c:pt idx="466">
                  <c:v>974</c:v>
                </c:pt>
                <c:pt idx="467">
                  <c:v>976</c:v>
                </c:pt>
                <c:pt idx="468">
                  <c:v>978</c:v>
                </c:pt>
                <c:pt idx="469">
                  <c:v>980</c:v>
                </c:pt>
                <c:pt idx="470">
                  <c:v>982</c:v>
                </c:pt>
                <c:pt idx="471">
                  <c:v>984</c:v>
                </c:pt>
                <c:pt idx="472">
                  <c:v>986</c:v>
                </c:pt>
                <c:pt idx="473">
                  <c:v>988</c:v>
                </c:pt>
                <c:pt idx="474">
                  <c:v>990</c:v>
                </c:pt>
                <c:pt idx="475">
                  <c:v>992</c:v>
                </c:pt>
                <c:pt idx="476">
                  <c:v>994</c:v>
                </c:pt>
                <c:pt idx="477">
                  <c:v>996</c:v>
                </c:pt>
                <c:pt idx="478">
                  <c:v>998</c:v>
                </c:pt>
                <c:pt idx="479">
                  <c:v>1000</c:v>
                </c:pt>
                <c:pt idx="480">
                  <c:v>1002</c:v>
                </c:pt>
                <c:pt idx="481">
                  <c:v>1004</c:v>
                </c:pt>
                <c:pt idx="482">
                  <c:v>1006</c:v>
                </c:pt>
                <c:pt idx="483">
                  <c:v>1008</c:v>
                </c:pt>
                <c:pt idx="484">
                  <c:v>1010</c:v>
                </c:pt>
                <c:pt idx="485">
                  <c:v>1012</c:v>
                </c:pt>
                <c:pt idx="486">
                  <c:v>1014</c:v>
                </c:pt>
                <c:pt idx="487">
                  <c:v>1016</c:v>
                </c:pt>
                <c:pt idx="488">
                  <c:v>1018</c:v>
                </c:pt>
                <c:pt idx="489">
                  <c:v>1020</c:v>
                </c:pt>
                <c:pt idx="490">
                  <c:v>1022</c:v>
                </c:pt>
                <c:pt idx="491">
                  <c:v>1024</c:v>
                </c:pt>
                <c:pt idx="492">
                  <c:v>1026</c:v>
                </c:pt>
                <c:pt idx="493">
                  <c:v>1028</c:v>
                </c:pt>
                <c:pt idx="494">
                  <c:v>1030</c:v>
                </c:pt>
                <c:pt idx="495">
                  <c:v>1033</c:v>
                </c:pt>
                <c:pt idx="496">
                  <c:v>1035</c:v>
                </c:pt>
                <c:pt idx="497">
                  <c:v>1037</c:v>
                </c:pt>
                <c:pt idx="498">
                  <c:v>1039</c:v>
                </c:pt>
                <c:pt idx="499">
                  <c:v>1041</c:v>
                </c:pt>
                <c:pt idx="500">
                  <c:v>1043</c:v>
                </c:pt>
                <c:pt idx="501">
                  <c:v>1046</c:v>
                </c:pt>
                <c:pt idx="502">
                  <c:v>1048</c:v>
                </c:pt>
                <c:pt idx="503">
                  <c:v>1050</c:v>
                </c:pt>
                <c:pt idx="504">
                  <c:v>1052</c:v>
                </c:pt>
                <c:pt idx="505">
                  <c:v>1054</c:v>
                </c:pt>
                <c:pt idx="506">
                  <c:v>1057</c:v>
                </c:pt>
                <c:pt idx="507">
                  <c:v>1059</c:v>
                </c:pt>
                <c:pt idx="508">
                  <c:v>1061</c:v>
                </c:pt>
                <c:pt idx="509">
                  <c:v>1063</c:v>
                </c:pt>
                <c:pt idx="510">
                  <c:v>1066</c:v>
                </c:pt>
                <c:pt idx="511">
                  <c:v>1068</c:v>
                </c:pt>
                <c:pt idx="512">
                  <c:v>1070</c:v>
                </c:pt>
                <c:pt idx="513">
                  <c:v>1073</c:v>
                </c:pt>
                <c:pt idx="514">
                  <c:v>1075</c:v>
                </c:pt>
                <c:pt idx="515">
                  <c:v>1077</c:v>
                </c:pt>
                <c:pt idx="516">
                  <c:v>1080</c:v>
                </c:pt>
                <c:pt idx="517">
                  <c:v>1082</c:v>
                </c:pt>
                <c:pt idx="518">
                  <c:v>1084</c:v>
                </c:pt>
                <c:pt idx="519">
                  <c:v>1087</c:v>
                </c:pt>
                <c:pt idx="520">
                  <c:v>1089</c:v>
                </c:pt>
                <c:pt idx="521">
                  <c:v>1091</c:v>
                </c:pt>
                <c:pt idx="522">
                  <c:v>1094</c:v>
                </c:pt>
                <c:pt idx="523">
                  <c:v>1096</c:v>
                </c:pt>
                <c:pt idx="524">
                  <c:v>1098</c:v>
                </c:pt>
                <c:pt idx="525">
                  <c:v>1101</c:v>
                </c:pt>
                <c:pt idx="526">
                  <c:v>1103</c:v>
                </c:pt>
                <c:pt idx="527">
                  <c:v>1106</c:v>
                </c:pt>
                <c:pt idx="528">
                  <c:v>1108</c:v>
                </c:pt>
                <c:pt idx="529">
                  <c:v>1111</c:v>
                </c:pt>
                <c:pt idx="530">
                  <c:v>1113</c:v>
                </c:pt>
                <c:pt idx="531">
                  <c:v>1116</c:v>
                </c:pt>
                <c:pt idx="532">
                  <c:v>1118</c:v>
                </c:pt>
                <c:pt idx="533">
                  <c:v>1121</c:v>
                </c:pt>
                <c:pt idx="534">
                  <c:v>1123</c:v>
                </c:pt>
                <c:pt idx="535">
                  <c:v>1126</c:v>
                </c:pt>
                <c:pt idx="536">
                  <c:v>1128</c:v>
                </c:pt>
                <c:pt idx="537">
                  <c:v>1131</c:v>
                </c:pt>
                <c:pt idx="538">
                  <c:v>1133</c:v>
                </c:pt>
                <c:pt idx="539">
                  <c:v>1136</c:v>
                </c:pt>
                <c:pt idx="540">
                  <c:v>1139</c:v>
                </c:pt>
                <c:pt idx="541">
                  <c:v>1141</c:v>
                </c:pt>
                <c:pt idx="542">
                  <c:v>1144</c:v>
                </c:pt>
                <c:pt idx="543">
                  <c:v>1146</c:v>
                </c:pt>
                <c:pt idx="544">
                  <c:v>1149</c:v>
                </c:pt>
                <c:pt idx="545">
                  <c:v>1152</c:v>
                </c:pt>
                <c:pt idx="546">
                  <c:v>1154</c:v>
                </c:pt>
                <c:pt idx="547">
                  <c:v>1157</c:v>
                </c:pt>
                <c:pt idx="548">
                  <c:v>1160</c:v>
                </c:pt>
                <c:pt idx="549">
                  <c:v>1162</c:v>
                </c:pt>
                <c:pt idx="550">
                  <c:v>1165</c:v>
                </c:pt>
                <c:pt idx="551">
                  <c:v>1168</c:v>
                </c:pt>
                <c:pt idx="552">
                  <c:v>1171</c:v>
                </c:pt>
                <c:pt idx="553">
                  <c:v>1173</c:v>
                </c:pt>
                <c:pt idx="554">
                  <c:v>1176</c:v>
                </c:pt>
                <c:pt idx="555">
                  <c:v>1179</c:v>
                </c:pt>
                <c:pt idx="556">
                  <c:v>1182</c:v>
                </c:pt>
                <c:pt idx="557">
                  <c:v>1184</c:v>
                </c:pt>
                <c:pt idx="558">
                  <c:v>1187</c:v>
                </c:pt>
                <c:pt idx="559">
                  <c:v>1190</c:v>
                </c:pt>
                <c:pt idx="560">
                  <c:v>1193</c:v>
                </c:pt>
                <c:pt idx="561">
                  <c:v>1196</c:v>
                </c:pt>
                <c:pt idx="562">
                  <c:v>1199</c:v>
                </c:pt>
                <c:pt idx="563">
                  <c:v>1201</c:v>
                </c:pt>
                <c:pt idx="564">
                  <c:v>1204</c:v>
                </c:pt>
                <c:pt idx="565">
                  <c:v>1207</c:v>
                </c:pt>
                <c:pt idx="566">
                  <c:v>1210</c:v>
                </c:pt>
                <c:pt idx="567">
                  <c:v>1213</c:v>
                </c:pt>
                <c:pt idx="568">
                  <c:v>1216</c:v>
                </c:pt>
                <c:pt idx="569">
                  <c:v>1219</c:v>
                </c:pt>
                <c:pt idx="570">
                  <c:v>1222</c:v>
                </c:pt>
                <c:pt idx="571">
                  <c:v>1225</c:v>
                </c:pt>
                <c:pt idx="572">
                  <c:v>1228</c:v>
                </c:pt>
                <c:pt idx="573">
                  <c:v>1231</c:v>
                </c:pt>
                <c:pt idx="574">
                  <c:v>1234</c:v>
                </c:pt>
                <c:pt idx="575">
                  <c:v>1237</c:v>
                </c:pt>
                <c:pt idx="576">
                  <c:v>1240</c:v>
                </c:pt>
                <c:pt idx="577">
                  <c:v>1243</c:v>
                </c:pt>
                <c:pt idx="578">
                  <c:v>1246</c:v>
                </c:pt>
                <c:pt idx="579">
                  <c:v>1250</c:v>
                </c:pt>
                <c:pt idx="580">
                  <c:v>1253</c:v>
                </c:pt>
                <c:pt idx="581">
                  <c:v>1256</c:v>
                </c:pt>
                <c:pt idx="582">
                  <c:v>1259</c:v>
                </c:pt>
                <c:pt idx="583">
                  <c:v>1262</c:v>
                </c:pt>
                <c:pt idx="584">
                  <c:v>1265</c:v>
                </c:pt>
                <c:pt idx="585">
                  <c:v>1269</c:v>
                </c:pt>
                <c:pt idx="586">
                  <c:v>1272</c:v>
                </c:pt>
                <c:pt idx="587">
                  <c:v>1275</c:v>
                </c:pt>
                <c:pt idx="588">
                  <c:v>1278</c:v>
                </c:pt>
                <c:pt idx="589">
                  <c:v>1282</c:v>
                </c:pt>
                <c:pt idx="590">
                  <c:v>1285</c:v>
                </c:pt>
                <c:pt idx="591">
                  <c:v>1288</c:v>
                </c:pt>
                <c:pt idx="592">
                  <c:v>1292</c:v>
                </c:pt>
                <c:pt idx="593">
                  <c:v>1295</c:v>
                </c:pt>
                <c:pt idx="594">
                  <c:v>1298</c:v>
                </c:pt>
                <c:pt idx="595">
                  <c:v>1302</c:v>
                </c:pt>
                <c:pt idx="596">
                  <c:v>1305</c:v>
                </c:pt>
                <c:pt idx="597">
                  <c:v>1308</c:v>
                </c:pt>
                <c:pt idx="598">
                  <c:v>1312</c:v>
                </c:pt>
                <c:pt idx="599">
                  <c:v>1315</c:v>
                </c:pt>
                <c:pt idx="600">
                  <c:v>1319</c:v>
                </c:pt>
                <c:pt idx="601">
                  <c:v>1322</c:v>
                </c:pt>
                <c:pt idx="602">
                  <c:v>1326</c:v>
                </c:pt>
                <c:pt idx="603">
                  <c:v>1329</c:v>
                </c:pt>
                <c:pt idx="604">
                  <c:v>1333</c:v>
                </c:pt>
                <c:pt idx="605">
                  <c:v>1336</c:v>
                </c:pt>
                <c:pt idx="606">
                  <c:v>1340</c:v>
                </c:pt>
                <c:pt idx="607">
                  <c:v>1344</c:v>
                </c:pt>
                <c:pt idx="608">
                  <c:v>1347</c:v>
                </c:pt>
                <c:pt idx="609">
                  <c:v>1351</c:v>
                </c:pt>
                <c:pt idx="610">
                  <c:v>1355</c:v>
                </c:pt>
                <c:pt idx="611">
                  <c:v>1358</c:v>
                </c:pt>
                <c:pt idx="612">
                  <c:v>1362</c:v>
                </c:pt>
                <c:pt idx="613">
                  <c:v>1366</c:v>
                </c:pt>
                <c:pt idx="614">
                  <c:v>1369</c:v>
                </c:pt>
                <c:pt idx="615">
                  <c:v>1373</c:v>
                </c:pt>
                <c:pt idx="616">
                  <c:v>1377</c:v>
                </c:pt>
                <c:pt idx="617">
                  <c:v>1381</c:v>
                </c:pt>
                <c:pt idx="618">
                  <c:v>1385</c:v>
                </c:pt>
                <c:pt idx="619">
                  <c:v>1388</c:v>
                </c:pt>
                <c:pt idx="620">
                  <c:v>1392</c:v>
                </c:pt>
                <c:pt idx="621">
                  <c:v>1396</c:v>
                </c:pt>
                <c:pt idx="622">
                  <c:v>1400</c:v>
                </c:pt>
                <c:pt idx="623">
                  <c:v>1404</c:v>
                </c:pt>
                <c:pt idx="624">
                  <c:v>1408</c:v>
                </c:pt>
                <c:pt idx="625">
                  <c:v>1412</c:v>
                </c:pt>
                <c:pt idx="626">
                  <c:v>1416</c:v>
                </c:pt>
                <c:pt idx="627">
                  <c:v>1420</c:v>
                </c:pt>
                <c:pt idx="628">
                  <c:v>1424</c:v>
                </c:pt>
                <c:pt idx="629">
                  <c:v>1428</c:v>
                </c:pt>
                <c:pt idx="630">
                  <c:v>1432</c:v>
                </c:pt>
                <c:pt idx="631">
                  <c:v>1437</c:v>
                </c:pt>
                <c:pt idx="632">
                  <c:v>1440</c:v>
                </c:pt>
                <c:pt idx="633">
                  <c:v>1445</c:v>
                </c:pt>
                <c:pt idx="634">
                  <c:v>1449</c:v>
                </c:pt>
                <c:pt idx="635">
                  <c:v>1453</c:v>
                </c:pt>
                <c:pt idx="636">
                  <c:v>1457</c:v>
                </c:pt>
                <c:pt idx="637">
                  <c:v>1462</c:v>
                </c:pt>
                <c:pt idx="638">
                  <c:v>1466</c:v>
                </c:pt>
                <c:pt idx="639">
                  <c:v>1470</c:v>
                </c:pt>
                <c:pt idx="640">
                  <c:v>1474</c:v>
                </c:pt>
                <c:pt idx="641">
                  <c:v>1479</c:v>
                </c:pt>
                <c:pt idx="642">
                  <c:v>1484</c:v>
                </c:pt>
                <c:pt idx="643">
                  <c:v>1488</c:v>
                </c:pt>
                <c:pt idx="644">
                  <c:v>1492</c:v>
                </c:pt>
                <c:pt idx="645">
                  <c:v>1497</c:v>
                </c:pt>
                <c:pt idx="646">
                  <c:v>1501</c:v>
                </c:pt>
                <c:pt idx="647">
                  <c:v>1506</c:v>
                </c:pt>
                <c:pt idx="648">
                  <c:v>1510</c:v>
                </c:pt>
                <c:pt idx="649">
                  <c:v>1515</c:v>
                </c:pt>
                <c:pt idx="650">
                  <c:v>1519</c:v>
                </c:pt>
                <c:pt idx="651">
                  <c:v>1524</c:v>
                </c:pt>
                <c:pt idx="652">
                  <c:v>1529</c:v>
                </c:pt>
                <c:pt idx="653">
                  <c:v>1533</c:v>
                </c:pt>
                <c:pt idx="654">
                  <c:v>1538</c:v>
                </c:pt>
                <c:pt idx="655">
                  <c:v>1543</c:v>
                </c:pt>
                <c:pt idx="656">
                  <c:v>1548</c:v>
                </c:pt>
                <c:pt idx="657">
                  <c:v>1552</c:v>
                </c:pt>
                <c:pt idx="658">
                  <c:v>1557</c:v>
                </c:pt>
                <c:pt idx="659">
                  <c:v>1562</c:v>
                </c:pt>
                <c:pt idx="660">
                  <c:v>1567</c:v>
                </c:pt>
                <c:pt idx="661">
                  <c:v>1572</c:v>
                </c:pt>
                <c:pt idx="662">
                  <c:v>1577</c:v>
                </c:pt>
                <c:pt idx="663">
                  <c:v>1582</c:v>
                </c:pt>
                <c:pt idx="664">
                  <c:v>1587</c:v>
                </c:pt>
                <c:pt idx="665">
                  <c:v>1592</c:v>
                </c:pt>
                <c:pt idx="666">
                  <c:v>1597</c:v>
                </c:pt>
                <c:pt idx="667">
                  <c:v>1602</c:v>
                </c:pt>
                <c:pt idx="668">
                  <c:v>1607</c:v>
                </c:pt>
                <c:pt idx="669">
                  <c:v>1612</c:v>
                </c:pt>
                <c:pt idx="670">
                  <c:v>1618</c:v>
                </c:pt>
                <c:pt idx="671">
                  <c:v>1623</c:v>
                </c:pt>
                <c:pt idx="672">
                  <c:v>1628</c:v>
                </c:pt>
                <c:pt idx="673">
                  <c:v>1634</c:v>
                </c:pt>
                <c:pt idx="674">
                  <c:v>1640</c:v>
                </c:pt>
                <c:pt idx="675">
                  <c:v>1644</c:v>
                </c:pt>
                <c:pt idx="676">
                  <c:v>1650</c:v>
                </c:pt>
                <c:pt idx="677">
                  <c:v>1655</c:v>
                </c:pt>
                <c:pt idx="678">
                  <c:v>1661</c:v>
                </c:pt>
                <c:pt idx="679">
                  <c:v>1666</c:v>
                </c:pt>
                <c:pt idx="680">
                  <c:v>1672</c:v>
                </c:pt>
                <c:pt idx="681">
                  <c:v>1677</c:v>
                </c:pt>
                <c:pt idx="682">
                  <c:v>1683</c:v>
                </c:pt>
                <c:pt idx="683">
                  <c:v>1689</c:v>
                </c:pt>
                <c:pt idx="684">
                  <c:v>1690</c:v>
                </c:pt>
                <c:pt idx="685">
                  <c:v>1700</c:v>
                </c:pt>
                <c:pt idx="686">
                  <c:v>1706</c:v>
                </c:pt>
                <c:pt idx="687">
                  <c:v>1710</c:v>
                </c:pt>
                <c:pt idx="688">
                  <c:v>1718</c:v>
                </c:pt>
                <c:pt idx="689">
                  <c:v>1724</c:v>
                </c:pt>
                <c:pt idx="690">
                  <c:v>1730</c:v>
                </c:pt>
                <c:pt idx="691">
                  <c:v>1740</c:v>
                </c:pt>
                <c:pt idx="692">
                  <c:v>1742</c:v>
                </c:pt>
                <c:pt idx="693">
                  <c:v>1748</c:v>
                </c:pt>
                <c:pt idx="694">
                  <c:v>1754</c:v>
                </c:pt>
                <c:pt idx="695">
                  <c:v>1760</c:v>
                </c:pt>
                <c:pt idx="696">
                  <c:v>1770</c:v>
                </c:pt>
                <c:pt idx="697">
                  <c:v>1773</c:v>
                </c:pt>
                <c:pt idx="698">
                  <c:v>1779</c:v>
                </c:pt>
                <c:pt idx="699">
                  <c:v>1785</c:v>
                </c:pt>
                <c:pt idx="700">
                  <c:v>1792</c:v>
                </c:pt>
                <c:pt idx="701">
                  <c:v>1798</c:v>
                </c:pt>
                <c:pt idx="702">
                  <c:v>1805</c:v>
                </c:pt>
                <c:pt idx="703">
                  <c:v>1810</c:v>
                </c:pt>
                <c:pt idx="704">
                  <c:v>1818</c:v>
                </c:pt>
                <c:pt idx="705">
                  <c:v>1824</c:v>
                </c:pt>
                <c:pt idx="706">
                  <c:v>1831</c:v>
                </c:pt>
                <c:pt idx="707">
                  <c:v>1838</c:v>
                </c:pt>
                <c:pt idx="708">
                  <c:v>1845</c:v>
                </c:pt>
                <c:pt idx="709">
                  <c:v>1851</c:v>
                </c:pt>
                <c:pt idx="710">
                  <c:v>1860</c:v>
                </c:pt>
                <c:pt idx="711">
                  <c:v>1865</c:v>
                </c:pt>
                <c:pt idx="712">
                  <c:v>1872</c:v>
                </c:pt>
                <c:pt idx="713">
                  <c:v>1879</c:v>
                </c:pt>
                <c:pt idx="714">
                  <c:v>1890</c:v>
                </c:pt>
                <c:pt idx="715">
                  <c:v>1894</c:v>
                </c:pt>
                <c:pt idx="716">
                  <c:v>1901</c:v>
                </c:pt>
                <c:pt idx="717">
                  <c:v>1908</c:v>
                </c:pt>
                <c:pt idx="718">
                  <c:v>1920</c:v>
                </c:pt>
                <c:pt idx="719">
                  <c:v>1923</c:v>
                </c:pt>
                <c:pt idx="720">
                  <c:v>1930</c:v>
                </c:pt>
                <c:pt idx="721">
                  <c:v>1940</c:v>
                </c:pt>
                <c:pt idx="722">
                  <c:v>1945</c:v>
                </c:pt>
                <c:pt idx="723">
                  <c:v>1953</c:v>
                </c:pt>
                <c:pt idx="724">
                  <c:v>1960</c:v>
                </c:pt>
                <c:pt idx="725">
                  <c:v>1968</c:v>
                </c:pt>
                <c:pt idx="726">
                  <c:v>1976</c:v>
                </c:pt>
                <c:pt idx="727">
                  <c:v>1984</c:v>
                </c:pt>
                <c:pt idx="728">
                  <c:v>1992</c:v>
                </c:pt>
                <c:pt idx="729">
                  <c:v>2000</c:v>
                </c:pt>
                <c:pt idx="730">
                  <c:v>2008</c:v>
                </c:pt>
                <c:pt idx="731">
                  <c:v>2016</c:v>
                </c:pt>
                <c:pt idx="732">
                  <c:v>2024</c:v>
                </c:pt>
                <c:pt idx="733">
                  <c:v>2032</c:v>
                </c:pt>
                <c:pt idx="734">
                  <c:v>2040</c:v>
                </c:pt>
                <c:pt idx="735">
                  <c:v>2050</c:v>
                </c:pt>
                <c:pt idx="736">
                  <c:v>2057</c:v>
                </c:pt>
                <c:pt idx="737">
                  <c:v>2066</c:v>
                </c:pt>
                <c:pt idx="738">
                  <c:v>2074</c:v>
                </c:pt>
                <c:pt idx="739">
                  <c:v>2083</c:v>
                </c:pt>
                <c:pt idx="740">
                  <c:v>2092</c:v>
                </c:pt>
                <c:pt idx="741">
                  <c:v>2100</c:v>
                </c:pt>
                <c:pt idx="742">
                  <c:v>2100</c:v>
                </c:pt>
                <c:pt idx="743">
                  <c:v>2118</c:v>
                </c:pt>
                <c:pt idx="744">
                  <c:v>2127</c:v>
                </c:pt>
                <c:pt idx="745">
                  <c:v>2136</c:v>
                </c:pt>
                <c:pt idx="746">
                  <c:v>2145</c:v>
                </c:pt>
                <c:pt idx="747">
                  <c:v>2155</c:v>
                </c:pt>
                <c:pt idx="748">
                  <c:v>2164</c:v>
                </c:pt>
                <c:pt idx="749">
                  <c:v>2173</c:v>
                </c:pt>
                <c:pt idx="750">
                  <c:v>2183</c:v>
                </c:pt>
                <c:pt idx="751">
                  <c:v>2193</c:v>
                </c:pt>
                <c:pt idx="752">
                  <c:v>2202</c:v>
                </c:pt>
                <c:pt idx="753">
                  <c:v>2212</c:v>
                </c:pt>
                <c:pt idx="754">
                  <c:v>2222</c:v>
                </c:pt>
                <c:pt idx="755">
                  <c:v>2232</c:v>
                </c:pt>
                <c:pt idx="756">
                  <c:v>2242</c:v>
                </c:pt>
                <c:pt idx="757">
                  <c:v>2252</c:v>
                </c:pt>
                <c:pt idx="758">
                  <c:v>2262</c:v>
                </c:pt>
                <c:pt idx="759">
                  <c:v>2272</c:v>
                </c:pt>
                <c:pt idx="760">
                  <c:v>2283</c:v>
                </c:pt>
                <c:pt idx="761">
                  <c:v>2293</c:v>
                </c:pt>
                <c:pt idx="762">
                  <c:v>2304</c:v>
                </c:pt>
                <c:pt idx="763">
                  <c:v>2314</c:v>
                </c:pt>
                <c:pt idx="764">
                  <c:v>2325</c:v>
                </c:pt>
                <c:pt idx="765">
                  <c:v>2336</c:v>
                </c:pt>
                <c:pt idx="766">
                  <c:v>2347</c:v>
                </c:pt>
                <c:pt idx="767">
                  <c:v>2358</c:v>
                </c:pt>
                <c:pt idx="768">
                  <c:v>2369</c:v>
                </c:pt>
                <c:pt idx="769">
                  <c:v>2381</c:v>
                </c:pt>
                <c:pt idx="770">
                  <c:v>2392</c:v>
                </c:pt>
                <c:pt idx="771">
                  <c:v>2403</c:v>
                </c:pt>
                <c:pt idx="772">
                  <c:v>2415</c:v>
                </c:pt>
                <c:pt idx="773">
                  <c:v>2427</c:v>
                </c:pt>
                <c:pt idx="774">
                  <c:v>2439</c:v>
                </c:pt>
                <c:pt idx="775">
                  <c:v>2451</c:v>
                </c:pt>
                <c:pt idx="776">
                  <c:v>2463</c:v>
                </c:pt>
                <c:pt idx="777">
                  <c:v>2475</c:v>
                </c:pt>
                <c:pt idx="778">
                  <c:v>2487</c:v>
                </c:pt>
                <c:pt idx="779">
                  <c:v>2500</c:v>
                </c:pt>
              </c:numCache>
            </c:numRef>
          </c:xVal>
          <c:yVal>
            <c:numRef>
              <c:f>'Hromoforu spektri'!$X$3:$X$782</c:f>
              <c:numCache>
                <c:formatCode>0.00</c:formatCode>
                <c:ptCount val="780"/>
                <c:pt idx="0">
                  <c:v>2.3640000000000301E-3</c:v>
                </c:pt>
                <c:pt idx="1">
                  <c:v>2.3740000000000302E-3</c:v>
                </c:pt>
                <c:pt idx="2">
                  <c:v>2.3840000000000302E-3</c:v>
                </c:pt>
                <c:pt idx="3">
                  <c:v>2.3940000000000298E-3</c:v>
                </c:pt>
                <c:pt idx="4">
                  <c:v>2.4040000000000298E-3</c:v>
                </c:pt>
                <c:pt idx="5">
                  <c:v>2.4140000000000298E-3</c:v>
                </c:pt>
                <c:pt idx="6">
                  <c:v>2.4240000000000299E-3</c:v>
                </c:pt>
                <c:pt idx="7">
                  <c:v>2.4340000000000299E-3</c:v>
                </c:pt>
                <c:pt idx="8">
                  <c:v>2.4440000000000299E-3</c:v>
                </c:pt>
                <c:pt idx="9">
                  <c:v>2.4540000000000299E-3</c:v>
                </c:pt>
                <c:pt idx="10">
                  <c:v>2.46400000000003E-3</c:v>
                </c:pt>
                <c:pt idx="11">
                  <c:v>2.47400000000003E-3</c:v>
                </c:pt>
                <c:pt idx="12">
                  <c:v>2.48400000000003E-3</c:v>
                </c:pt>
                <c:pt idx="13">
                  <c:v>2.49400000000003E-3</c:v>
                </c:pt>
                <c:pt idx="14">
                  <c:v>2.5040000000000301E-3</c:v>
                </c:pt>
                <c:pt idx="15">
                  <c:v>2.5140000000000301E-3</c:v>
                </c:pt>
                <c:pt idx="16">
                  <c:v>2.5240000000000301E-3</c:v>
                </c:pt>
                <c:pt idx="17">
                  <c:v>2.5340000000000302E-3</c:v>
                </c:pt>
                <c:pt idx="18">
                  <c:v>2.5440000000000302E-3</c:v>
                </c:pt>
                <c:pt idx="19">
                  <c:v>2.5540000000000302E-3</c:v>
                </c:pt>
                <c:pt idx="20">
                  <c:v>2.5640000000000298E-3</c:v>
                </c:pt>
                <c:pt idx="21">
                  <c:v>2.5740000000000298E-3</c:v>
                </c:pt>
                <c:pt idx="22">
                  <c:v>2.5840000000000298E-3</c:v>
                </c:pt>
                <c:pt idx="23">
                  <c:v>2.5940000000000299E-3</c:v>
                </c:pt>
                <c:pt idx="24">
                  <c:v>2.6040000000000299E-3</c:v>
                </c:pt>
                <c:pt idx="25">
                  <c:v>2.6140000000000299E-3</c:v>
                </c:pt>
                <c:pt idx="26">
                  <c:v>2.62400000000003E-3</c:v>
                </c:pt>
                <c:pt idx="27">
                  <c:v>2.63400000000003E-3</c:v>
                </c:pt>
                <c:pt idx="28">
                  <c:v>2.64400000000003E-3</c:v>
                </c:pt>
                <c:pt idx="29">
                  <c:v>2.65400000000003E-3</c:v>
                </c:pt>
                <c:pt idx="30">
                  <c:v>2.6640000000000301E-3</c:v>
                </c:pt>
                <c:pt idx="31">
                  <c:v>2.6740000000000301E-3</c:v>
                </c:pt>
                <c:pt idx="32">
                  <c:v>2.6840000000000301E-3</c:v>
                </c:pt>
                <c:pt idx="33">
                  <c:v>2.6940000000000301E-3</c:v>
                </c:pt>
                <c:pt idx="34">
                  <c:v>2.7040000000000302E-3</c:v>
                </c:pt>
                <c:pt idx="35">
                  <c:v>2.7140000000000302E-3</c:v>
                </c:pt>
                <c:pt idx="36">
                  <c:v>2.7240000000000302E-3</c:v>
                </c:pt>
                <c:pt idx="37">
                  <c:v>2.7340000000000298E-3</c:v>
                </c:pt>
                <c:pt idx="38">
                  <c:v>2.7440000000000298E-3</c:v>
                </c:pt>
                <c:pt idx="39">
                  <c:v>2.7540000000000299E-3</c:v>
                </c:pt>
                <c:pt idx="40">
                  <c:v>2.7640000000000299E-3</c:v>
                </c:pt>
                <c:pt idx="41">
                  <c:v>2.7740000000000299E-3</c:v>
                </c:pt>
                <c:pt idx="42">
                  <c:v>2.7840000000000299E-3</c:v>
                </c:pt>
                <c:pt idx="43">
                  <c:v>2.79400000000003E-3</c:v>
                </c:pt>
                <c:pt idx="44">
                  <c:v>2.80400000000003E-3</c:v>
                </c:pt>
                <c:pt idx="45">
                  <c:v>2.81400000000003E-3</c:v>
                </c:pt>
                <c:pt idx="46">
                  <c:v>2.82400000000003E-3</c:v>
                </c:pt>
                <c:pt idx="47">
                  <c:v>2.8340000000000301E-3</c:v>
                </c:pt>
                <c:pt idx="48">
                  <c:v>2.8440000000000301E-3</c:v>
                </c:pt>
                <c:pt idx="49">
                  <c:v>2.8540000000000301E-3</c:v>
                </c:pt>
                <c:pt idx="50">
                  <c:v>2.8640000000000302E-3</c:v>
                </c:pt>
                <c:pt idx="51">
                  <c:v>2.8740000000000302E-3</c:v>
                </c:pt>
                <c:pt idx="52">
                  <c:v>2.8840000000000302E-3</c:v>
                </c:pt>
                <c:pt idx="53">
                  <c:v>2.8940000000000298E-3</c:v>
                </c:pt>
                <c:pt idx="54">
                  <c:v>2.9040000000000298E-3</c:v>
                </c:pt>
                <c:pt idx="55">
                  <c:v>2.9140000000000298E-3</c:v>
                </c:pt>
                <c:pt idx="56">
                  <c:v>2.9240000000000299E-3</c:v>
                </c:pt>
                <c:pt idx="57">
                  <c:v>2.9340000000000299E-3</c:v>
                </c:pt>
                <c:pt idx="58">
                  <c:v>2.9440000000000299E-3</c:v>
                </c:pt>
                <c:pt idx="59">
                  <c:v>2.95400000000003E-3</c:v>
                </c:pt>
                <c:pt idx="60">
                  <c:v>2.96400000000003E-3</c:v>
                </c:pt>
                <c:pt idx="61">
                  <c:v>2.97400000000003E-3</c:v>
                </c:pt>
                <c:pt idx="62">
                  <c:v>2.98400000000003E-3</c:v>
                </c:pt>
                <c:pt idx="63">
                  <c:v>2.9940000000000301E-3</c:v>
                </c:pt>
                <c:pt idx="64">
                  <c:v>3.0040000000000301E-3</c:v>
                </c:pt>
                <c:pt idx="65">
                  <c:v>3.0140000000000301E-3</c:v>
                </c:pt>
                <c:pt idx="66">
                  <c:v>3.0240000000000301E-3</c:v>
                </c:pt>
                <c:pt idx="67">
                  <c:v>3.0340000000000302E-3</c:v>
                </c:pt>
                <c:pt idx="68">
                  <c:v>3.0440000000000302E-3</c:v>
                </c:pt>
                <c:pt idx="69">
                  <c:v>3.0540000000000302E-3</c:v>
                </c:pt>
                <c:pt idx="70">
                  <c:v>3.0640000000000298E-3</c:v>
                </c:pt>
                <c:pt idx="71">
                  <c:v>3.0740000000000298E-3</c:v>
                </c:pt>
                <c:pt idx="72">
                  <c:v>3.0840000000000299E-3</c:v>
                </c:pt>
                <c:pt idx="73">
                  <c:v>3.0940000000000299E-3</c:v>
                </c:pt>
                <c:pt idx="74">
                  <c:v>3.1040000000000299E-3</c:v>
                </c:pt>
                <c:pt idx="75">
                  <c:v>3.1140000000000299E-3</c:v>
                </c:pt>
                <c:pt idx="76">
                  <c:v>3.12400000000003E-3</c:v>
                </c:pt>
                <c:pt idx="77">
                  <c:v>3.13400000000003E-3</c:v>
                </c:pt>
                <c:pt idx="78">
                  <c:v>3.14400000000003E-3</c:v>
                </c:pt>
                <c:pt idx="79">
                  <c:v>3.15400000000003E-3</c:v>
                </c:pt>
                <c:pt idx="80">
                  <c:v>3.1640000000000301E-3</c:v>
                </c:pt>
                <c:pt idx="81">
                  <c:v>3.1740000000000301E-3</c:v>
                </c:pt>
                <c:pt idx="82">
                  <c:v>3.1840000000000301E-3</c:v>
                </c:pt>
                <c:pt idx="83">
                  <c:v>3.1940000000000301E-3</c:v>
                </c:pt>
                <c:pt idx="84">
                  <c:v>3.2040000000000302E-3</c:v>
                </c:pt>
                <c:pt idx="85">
                  <c:v>3.2140000000000302E-3</c:v>
                </c:pt>
                <c:pt idx="86">
                  <c:v>3.2240000000000298E-3</c:v>
                </c:pt>
                <c:pt idx="87">
                  <c:v>3.2340000000000298E-3</c:v>
                </c:pt>
                <c:pt idx="88">
                  <c:v>3.2440000000000298E-3</c:v>
                </c:pt>
                <c:pt idx="89">
                  <c:v>3.2540000000000299E-3</c:v>
                </c:pt>
                <c:pt idx="90">
                  <c:v>3.2640000000000299E-3</c:v>
                </c:pt>
                <c:pt idx="91">
                  <c:v>3.2740000000000299E-3</c:v>
                </c:pt>
                <c:pt idx="92">
                  <c:v>3.28400000000003E-3</c:v>
                </c:pt>
                <c:pt idx="93">
                  <c:v>3.29400000000003E-3</c:v>
                </c:pt>
                <c:pt idx="94">
                  <c:v>3.30400000000003E-3</c:v>
                </c:pt>
                <c:pt idx="95">
                  <c:v>3.31400000000003E-3</c:v>
                </c:pt>
                <c:pt idx="96">
                  <c:v>3.3240000000000301E-3</c:v>
                </c:pt>
                <c:pt idx="97">
                  <c:v>3.3340000000000301E-3</c:v>
                </c:pt>
                <c:pt idx="98">
                  <c:v>3.3440000000000301E-3</c:v>
                </c:pt>
                <c:pt idx="99">
                  <c:v>3.3540000000000301E-3</c:v>
                </c:pt>
                <c:pt idx="100">
                  <c:v>3.3640000000000302E-3</c:v>
                </c:pt>
                <c:pt idx="101">
                  <c:v>3.3740000000000302E-3</c:v>
                </c:pt>
                <c:pt idx="102">
                  <c:v>3.3840000000000302E-3</c:v>
                </c:pt>
                <c:pt idx="103">
                  <c:v>3.3940000000000298E-3</c:v>
                </c:pt>
                <c:pt idx="104">
                  <c:v>3.4040000000000298E-3</c:v>
                </c:pt>
                <c:pt idx="105">
                  <c:v>3.4140000000000299E-3</c:v>
                </c:pt>
                <c:pt idx="106">
                  <c:v>3.4240000000000299E-3</c:v>
                </c:pt>
                <c:pt idx="107">
                  <c:v>3.4340000000000299E-3</c:v>
                </c:pt>
                <c:pt idx="108">
                  <c:v>3.4440000000000299E-3</c:v>
                </c:pt>
                <c:pt idx="109">
                  <c:v>3.45400000000003E-3</c:v>
                </c:pt>
                <c:pt idx="110">
                  <c:v>3.46400000000003E-3</c:v>
                </c:pt>
                <c:pt idx="111">
                  <c:v>3.47400000000003E-3</c:v>
                </c:pt>
                <c:pt idx="112">
                  <c:v>3.48400000000003E-3</c:v>
                </c:pt>
                <c:pt idx="113">
                  <c:v>3.4940000000000301E-3</c:v>
                </c:pt>
                <c:pt idx="114">
                  <c:v>3.5040000000000301E-3</c:v>
                </c:pt>
                <c:pt idx="115">
                  <c:v>3.5140000000000301E-3</c:v>
                </c:pt>
                <c:pt idx="116">
                  <c:v>3.5240000000000301E-3</c:v>
                </c:pt>
                <c:pt idx="117">
                  <c:v>3.5340000000000302E-3</c:v>
                </c:pt>
                <c:pt idx="118">
                  <c:v>3.5440000000000302E-3</c:v>
                </c:pt>
                <c:pt idx="119">
                  <c:v>3.5540000000000298E-3</c:v>
                </c:pt>
                <c:pt idx="120">
                  <c:v>3.5640000000000298E-3</c:v>
                </c:pt>
                <c:pt idx="121">
                  <c:v>3.5740000000000298E-3</c:v>
                </c:pt>
                <c:pt idx="122">
                  <c:v>3.5840000000000299E-3</c:v>
                </c:pt>
                <c:pt idx="123">
                  <c:v>3.5940000000000299E-3</c:v>
                </c:pt>
                <c:pt idx="124">
                  <c:v>3.6040000000000299E-3</c:v>
                </c:pt>
                <c:pt idx="125">
                  <c:v>3.6140000000000299E-3</c:v>
                </c:pt>
                <c:pt idx="126">
                  <c:v>3.62400000000003E-3</c:v>
                </c:pt>
                <c:pt idx="127">
                  <c:v>3.63400000000003E-3</c:v>
                </c:pt>
                <c:pt idx="128">
                  <c:v>3.64400000000003E-3</c:v>
                </c:pt>
                <c:pt idx="129">
                  <c:v>3.6540000000000301E-3</c:v>
                </c:pt>
                <c:pt idx="130">
                  <c:v>3.6640000000000301E-3</c:v>
                </c:pt>
                <c:pt idx="131">
                  <c:v>3.6740000000000301E-3</c:v>
                </c:pt>
                <c:pt idx="132">
                  <c:v>3.6840000000000301E-3</c:v>
                </c:pt>
                <c:pt idx="133">
                  <c:v>3.6940000000000302E-3</c:v>
                </c:pt>
                <c:pt idx="134">
                  <c:v>3.7040000000000302E-3</c:v>
                </c:pt>
                <c:pt idx="135">
                  <c:v>3.7140000000000302E-3</c:v>
                </c:pt>
                <c:pt idx="136">
                  <c:v>3.7240000000000298E-3</c:v>
                </c:pt>
                <c:pt idx="137">
                  <c:v>3.7340000000000298E-3</c:v>
                </c:pt>
                <c:pt idx="138">
                  <c:v>3.7440000000000299E-3</c:v>
                </c:pt>
                <c:pt idx="139">
                  <c:v>3.7540000000000299E-3</c:v>
                </c:pt>
                <c:pt idx="140">
                  <c:v>3.7640000000000299E-3</c:v>
                </c:pt>
                <c:pt idx="141">
                  <c:v>3.7740000000000299E-3</c:v>
                </c:pt>
                <c:pt idx="142">
                  <c:v>3.78400000000003E-3</c:v>
                </c:pt>
                <c:pt idx="143">
                  <c:v>3.79400000000003E-3</c:v>
                </c:pt>
                <c:pt idx="144">
                  <c:v>3.80400000000003E-3</c:v>
                </c:pt>
                <c:pt idx="145">
                  <c:v>3.81400000000003E-3</c:v>
                </c:pt>
                <c:pt idx="146">
                  <c:v>3.8240000000000301E-3</c:v>
                </c:pt>
                <c:pt idx="147">
                  <c:v>3.8340000000000301E-3</c:v>
                </c:pt>
                <c:pt idx="148">
                  <c:v>3.8440000000000301E-3</c:v>
                </c:pt>
                <c:pt idx="149">
                  <c:v>3.8540000000000301E-3</c:v>
                </c:pt>
                <c:pt idx="150">
                  <c:v>3.8640000000000302E-3</c:v>
                </c:pt>
                <c:pt idx="151">
                  <c:v>3.8740000000000302E-3</c:v>
                </c:pt>
                <c:pt idx="152">
                  <c:v>3.8840000000000298E-3</c:v>
                </c:pt>
                <c:pt idx="153">
                  <c:v>3.8940000000000298E-3</c:v>
                </c:pt>
                <c:pt idx="154">
                  <c:v>3.9040000000000298E-3</c:v>
                </c:pt>
                <c:pt idx="155">
                  <c:v>3.9140000000000303E-3</c:v>
                </c:pt>
                <c:pt idx="156">
                  <c:v>3.9240000000000299E-3</c:v>
                </c:pt>
                <c:pt idx="157">
                  <c:v>3.9340000000000304E-3</c:v>
                </c:pt>
                <c:pt idx="158">
                  <c:v>3.9440000000000299E-3</c:v>
                </c:pt>
                <c:pt idx="159">
                  <c:v>3.9540000000000304E-3</c:v>
                </c:pt>
                <c:pt idx="160">
                  <c:v>3.96400000000003E-3</c:v>
                </c:pt>
                <c:pt idx="161">
                  <c:v>3.9740000000000296E-3</c:v>
                </c:pt>
                <c:pt idx="162">
                  <c:v>3.9840000000000301E-3</c:v>
                </c:pt>
                <c:pt idx="163">
                  <c:v>3.9940000000000296E-3</c:v>
                </c:pt>
                <c:pt idx="164">
                  <c:v>4.0040000000000301E-3</c:v>
                </c:pt>
                <c:pt idx="165">
                  <c:v>4.0140000000000297E-3</c:v>
                </c:pt>
                <c:pt idx="166">
                  <c:v>4.0240000000000302E-3</c:v>
                </c:pt>
                <c:pt idx="167">
                  <c:v>4.0340000000000297E-3</c:v>
                </c:pt>
                <c:pt idx="168">
                  <c:v>4.0440000000000302E-3</c:v>
                </c:pt>
                <c:pt idx="169">
                  <c:v>4.0540000000000298E-3</c:v>
                </c:pt>
                <c:pt idx="170">
                  <c:v>4.0640000000000199E-3</c:v>
                </c:pt>
                <c:pt idx="171">
                  <c:v>4.0740000000000203E-3</c:v>
                </c:pt>
                <c:pt idx="172">
                  <c:v>4.0840000000000199E-3</c:v>
                </c:pt>
                <c:pt idx="173">
                  <c:v>4.0940000000000204E-3</c:v>
                </c:pt>
                <c:pt idx="174">
                  <c:v>4.10400000000002E-3</c:v>
                </c:pt>
                <c:pt idx="175">
                  <c:v>4.1140000000000204E-3</c:v>
                </c:pt>
                <c:pt idx="176">
                  <c:v>4.12400000000002E-3</c:v>
                </c:pt>
                <c:pt idx="177">
                  <c:v>4.1340000000000196E-3</c:v>
                </c:pt>
                <c:pt idx="178">
                  <c:v>4.1440000000000201E-3</c:v>
                </c:pt>
                <c:pt idx="179">
                  <c:v>4.1540000000000197E-3</c:v>
                </c:pt>
                <c:pt idx="180">
                  <c:v>4.1640000000000201E-3</c:v>
                </c:pt>
                <c:pt idx="181">
                  <c:v>4.1740000000000197E-3</c:v>
                </c:pt>
                <c:pt idx="182">
                  <c:v>4.1840000000000202E-3</c:v>
                </c:pt>
                <c:pt idx="183">
                  <c:v>4.1940000000000198E-3</c:v>
                </c:pt>
                <c:pt idx="184">
                  <c:v>4.2040000000000202E-3</c:v>
                </c:pt>
                <c:pt idx="185">
                  <c:v>4.2140000000000198E-3</c:v>
                </c:pt>
                <c:pt idx="186">
                  <c:v>4.2240000000000203E-3</c:v>
                </c:pt>
                <c:pt idx="187">
                  <c:v>4.2340000000000199E-3</c:v>
                </c:pt>
                <c:pt idx="188">
                  <c:v>4.2440000000000203E-3</c:v>
                </c:pt>
                <c:pt idx="189">
                  <c:v>4.2540000000000199E-3</c:v>
                </c:pt>
                <c:pt idx="190">
                  <c:v>4.2640000000000204E-3</c:v>
                </c:pt>
                <c:pt idx="191">
                  <c:v>4.27400000000002E-3</c:v>
                </c:pt>
                <c:pt idx="192">
                  <c:v>4.2840000000000204E-3</c:v>
                </c:pt>
                <c:pt idx="193">
                  <c:v>4.2940000000000096E-3</c:v>
                </c:pt>
                <c:pt idx="194">
                  <c:v>4.3040000000000101E-3</c:v>
                </c:pt>
                <c:pt idx="195">
                  <c:v>4.3140000000000097E-3</c:v>
                </c:pt>
                <c:pt idx="196">
                  <c:v>4.3240000000000101E-3</c:v>
                </c:pt>
                <c:pt idx="197">
                  <c:v>4.3340000000000097E-3</c:v>
                </c:pt>
                <c:pt idx="198">
                  <c:v>4.3440000000000102E-3</c:v>
                </c:pt>
                <c:pt idx="199">
                  <c:v>4.3540000000000098E-3</c:v>
                </c:pt>
                <c:pt idx="200">
                  <c:v>4.3640000000000102E-3</c:v>
                </c:pt>
                <c:pt idx="201">
                  <c:v>4.3740000000000098E-3</c:v>
                </c:pt>
                <c:pt idx="202">
                  <c:v>4.3840000000000103E-3</c:v>
                </c:pt>
                <c:pt idx="203">
                  <c:v>4.3940000000000099E-3</c:v>
                </c:pt>
                <c:pt idx="204">
                  <c:v>4.4040000000000103E-3</c:v>
                </c:pt>
                <c:pt idx="205">
                  <c:v>4.4140000000000099E-3</c:v>
                </c:pt>
                <c:pt idx="206">
                  <c:v>4.4240000000000104E-3</c:v>
                </c:pt>
                <c:pt idx="207">
                  <c:v>4.43400000000001E-3</c:v>
                </c:pt>
                <c:pt idx="208">
                  <c:v>4.4440000000000096E-3</c:v>
                </c:pt>
                <c:pt idx="209">
                  <c:v>4.45400000000001E-3</c:v>
                </c:pt>
                <c:pt idx="210">
                  <c:v>4.4640000000000096E-3</c:v>
                </c:pt>
                <c:pt idx="211">
                  <c:v>4.4740000000000101E-3</c:v>
                </c:pt>
                <c:pt idx="212">
                  <c:v>4.4840000000000097E-3</c:v>
                </c:pt>
                <c:pt idx="213">
                  <c:v>4.4940000000000101E-3</c:v>
                </c:pt>
                <c:pt idx="214">
                  <c:v>4.5040000000000097E-3</c:v>
                </c:pt>
                <c:pt idx="215">
                  <c:v>4.5140000000000102E-3</c:v>
                </c:pt>
                <c:pt idx="216">
                  <c:v>4.5240000000000002E-3</c:v>
                </c:pt>
                <c:pt idx="217">
                  <c:v>4.5339999999999998E-3</c:v>
                </c:pt>
                <c:pt idx="218">
                  <c:v>4.5440000000000098E-3</c:v>
                </c:pt>
                <c:pt idx="219">
                  <c:v>4.5539999999999999E-3</c:v>
                </c:pt>
                <c:pt idx="220">
                  <c:v>4.5640000000000003E-3</c:v>
                </c:pt>
                <c:pt idx="221">
                  <c:v>4.5739999999999999E-3</c:v>
                </c:pt>
                <c:pt idx="222">
                  <c:v>4.5840000000000004E-3</c:v>
                </c:pt>
                <c:pt idx="223">
                  <c:v>4.594E-3</c:v>
                </c:pt>
                <c:pt idx="224">
                  <c:v>4.6039999999999996E-3</c:v>
                </c:pt>
                <c:pt idx="225">
                  <c:v>4.614E-3</c:v>
                </c:pt>
                <c:pt idx="226">
                  <c:v>4.6239999999999996E-3</c:v>
                </c:pt>
                <c:pt idx="227">
                  <c:v>4.6340000000000001E-3</c:v>
                </c:pt>
                <c:pt idx="228">
                  <c:v>4.6439999999999997E-3</c:v>
                </c:pt>
                <c:pt idx="229">
                  <c:v>4.6719999999999999E-3</c:v>
                </c:pt>
                <c:pt idx="230">
                  <c:v>4.6540000000000002E-3</c:v>
                </c:pt>
                <c:pt idx="231">
                  <c:v>4.6649999999999999E-3</c:v>
                </c:pt>
                <c:pt idx="232">
                  <c:v>4.7340000000000004E-3</c:v>
                </c:pt>
                <c:pt idx="233">
                  <c:v>4.7450000000000001E-3</c:v>
                </c:pt>
                <c:pt idx="234">
                  <c:v>4.7569999999999999E-3</c:v>
                </c:pt>
                <c:pt idx="235">
                  <c:v>4.7679999999999997E-3</c:v>
                </c:pt>
                <c:pt idx="236">
                  <c:v>4.7800000000000004E-3</c:v>
                </c:pt>
                <c:pt idx="237">
                  <c:v>4.81E-3</c:v>
                </c:pt>
                <c:pt idx="238">
                  <c:v>4.8589999999999996E-3</c:v>
                </c:pt>
                <c:pt idx="239">
                  <c:v>4.908E-3</c:v>
                </c:pt>
                <c:pt idx="240">
                  <c:v>4.8520000000000004E-3</c:v>
                </c:pt>
                <c:pt idx="241">
                  <c:v>4.8999999999999998E-3</c:v>
                </c:pt>
                <c:pt idx="242">
                  <c:v>4.9300000000000004E-3</c:v>
                </c:pt>
                <c:pt idx="243">
                  <c:v>4.9779999999999998E-3</c:v>
                </c:pt>
                <c:pt idx="244">
                  <c:v>5.0080000000000003E-3</c:v>
                </c:pt>
                <c:pt idx="245">
                  <c:v>5.0379999999999999E-3</c:v>
                </c:pt>
                <c:pt idx="246">
                  <c:v>5.0299999999999997E-3</c:v>
                </c:pt>
                <c:pt idx="247">
                  <c:v>5.078E-3</c:v>
                </c:pt>
                <c:pt idx="248">
                  <c:v>5.1260000000000003E-3</c:v>
                </c:pt>
                <c:pt idx="249">
                  <c:v>5.1729999999999996E-3</c:v>
                </c:pt>
                <c:pt idx="250">
                  <c:v>5.202E-3</c:v>
                </c:pt>
                <c:pt idx="251">
                  <c:v>5.2500000000000003E-3</c:v>
                </c:pt>
                <c:pt idx="252">
                  <c:v>5.3150000000000003E-3</c:v>
                </c:pt>
                <c:pt idx="253">
                  <c:v>5.3619999999999996E-3</c:v>
                </c:pt>
                <c:pt idx="254">
                  <c:v>5.4299999999999999E-3</c:v>
                </c:pt>
                <c:pt idx="255">
                  <c:v>5.5360000000000001E-3</c:v>
                </c:pt>
                <c:pt idx="256">
                  <c:v>5.6379999999999998E-3</c:v>
                </c:pt>
                <c:pt idx="257">
                  <c:v>5.7200000000000003E-3</c:v>
                </c:pt>
                <c:pt idx="258">
                  <c:v>5.803E-3</c:v>
                </c:pt>
                <c:pt idx="259">
                  <c:v>5.921E-3</c:v>
                </c:pt>
                <c:pt idx="260">
                  <c:v>6.0210000000000003E-3</c:v>
                </c:pt>
                <c:pt idx="261">
                  <c:v>6.1390000000000004E-3</c:v>
                </c:pt>
                <c:pt idx="262">
                  <c:v>6.2560000000000003E-3</c:v>
                </c:pt>
                <c:pt idx="263">
                  <c:v>6.391E-3</c:v>
                </c:pt>
                <c:pt idx="264">
                  <c:v>6.5259999999999997E-3</c:v>
                </c:pt>
                <c:pt idx="265">
                  <c:v>6.6779999999999999E-3</c:v>
                </c:pt>
                <c:pt idx="266">
                  <c:v>6.8300000000000001E-3</c:v>
                </c:pt>
                <c:pt idx="267">
                  <c:v>6.9810000000000002E-3</c:v>
                </c:pt>
                <c:pt idx="268">
                  <c:v>7.1500000000000001E-3</c:v>
                </c:pt>
                <c:pt idx="269">
                  <c:v>7.3540000000000003E-3</c:v>
                </c:pt>
                <c:pt idx="270">
                  <c:v>7.522E-3</c:v>
                </c:pt>
                <c:pt idx="271">
                  <c:v>7.7250000000000001E-3</c:v>
                </c:pt>
                <c:pt idx="272">
                  <c:v>7.927E-3</c:v>
                </c:pt>
                <c:pt idx="273">
                  <c:v>8.1469999999999997E-3</c:v>
                </c:pt>
                <c:pt idx="274">
                  <c:v>8.4010000000000005E-3</c:v>
                </c:pt>
                <c:pt idx="275">
                  <c:v>8.6549999999999995E-3</c:v>
                </c:pt>
                <c:pt idx="276">
                  <c:v>8.9789999999999991E-3</c:v>
                </c:pt>
                <c:pt idx="277">
                  <c:v>9.3010000000000002E-3</c:v>
                </c:pt>
                <c:pt idx="278">
                  <c:v>9.6939999999999995E-3</c:v>
                </c:pt>
                <c:pt idx="279">
                  <c:v>1.0067E-2</c:v>
                </c:pt>
                <c:pt idx="280">
                  <c:v>1.0492E-2</c:v>
                </c:pt>
                <c:pt idx="281">
                  <c:v>1.0952E-2</c:v>
                </c:pt>
                <c:pt idx="282">
                  <c:v>1.141E-2</c:v>
                </c:pt>
                <c:pt idx="283">
                  <c:v>1.1901E-2</c:v>
                </c:pt>
                <c:pt idx="284">
                  <c:v>1.2427000000000001E-2</c:v>
                </c:pt>
                <c:pt idx="285">
                  <c:v>1.295E-2</c:v>
                </c:pt>
                <c:pt idx="286">
                  <c:v>1.3488999999999999E-2</c:v>
                </c:pt>
                <c:pt idx="287">
                  <c:v>1.4061000000000001E-2</c:v>
                </c:pt>
                <c:pt idx="288">
                  <c:v>1.4666999999999999E-2</c:v>
                </c:pt>
                <c:pt idx="289">
                  <c:v>1.5252999999999999E-2</c:v>
                </c:pt>
                <c:pt idx="290">
                  <c:v>1.5924000000000001E-2</c:v>
                </c:pt>
                <c:pt idx="291">
                  <c:v>1.6646000000000001E-2</c:v>
                </c:pt>
                <c:pt idx="292">
                  <c:v>1.7607000000000001E-2</c:v>
                </c:pt>
                <c:pt idx="293">
                  <c:v>1.8443999999999999E-2</c:v>
                </c:pt>
                <c:pt idx="294">
                  <c:v>1.9623999999999999E-2</c:v>
                </c:pt>
                <c:pt idx="295">
                  <c:v>2.0801E-2</c:v>
                </c:pt>
                <c:pt idx="296">
                  <c:v>2.1974E-2</c:v>
                </c:pt>
                <c:pt idx="297">
                  <c:v>2.3144000000000001E-2</c:v>
                </c:pt>
                <c:pt idx="298">
                  <c:v>2.4482E-2</c:v>
                </c:pt>
                <c:pt idx="299">
                  <c:v>2.5304E-2</c:v>
                </c:pt>
                <c:pt idx="300">
                  <c:v>2.6123E-2</c:v>
                </c:pt>
                <c:pt idx="301">
                  <c:v>2.6733E-2</c:v>
                </c:pt>
                <c:pt idx="302">
                  <c:v>2.7376999999999999E-2</c:v>
                </c:pt>
                <c:pt idx="303">
                  <c:v>2.768E-2</c:v>
                </c:pt>
                <c:pt idx="304">
                  <c:v>2.7982E-2</c:v>
                </c:pt>
                <c:pt idx="305">
                  <c:v>2.8112999999999999E-2</c:v>
                </c:pt>
                <c:pt idx="306">
                  <c:v>2.8244999999999999E-2</c:v>
                </c:pt>
                <c:pt idx="307">
                  <c:v>2.8375999999999998E-2</c:v>
                </c:pt>
                <c:pt idx="308">
                  <c:v>2.8337999999999999E-2</c:v>
                </c:pt>
                <c:pt idx="309">
                  <c:v>2.8468E-2</c:v>
                </c:pt>
                <c:pt idx="310">
                  <c:v>2.843E-2</c:v>
                </c:pt>
                <c:pt idx="311">
                  <c:v>2.8559999999999999E-2</c:v>
                </c:pt>
                <c:pt idx="312">
                  <c:v>2.8483999999999999E-2</c:v>
                </c:pt>
                <c:pt idx="313">
                  <c:v>2.8613E-2</c:v>
                </c:pt>
                <c:pt idx="314">
                  <c:v>2.8575E-2</c:v>
                </c:pt>
                <c:pt idx="315">
                  <c:v>2.8704E-2</c:v>
                </c:pt>
                <c:pt idx="316">
                  <c:v>2.8666000000000001E-2</c:v>
                </c:pt>
                <c:pt idx="317">
                  <c:v>2.8794E-2</c:v>
                </c:pt>
                <c:pt idx="318">
                  <c:v>2.8756E-2</c:v>
                </c:pt>
                <c:pt idx="319">
                  <c:v>2.8681000000000002E-2</c:v>
                </c:pt>
                <c:pt idx="320">
                  <c:v>2.8642999999999998E-2</c:v>
                </c:pt>
                <c:pt idx="321">
                  <c:v>2.8604999999999998E-2</c:v>
                </c:pt>
                <c:pt idx="322">
                  <c:v>2.8733000000000002E-2</c:v>
                </c:pt>
                <c:pt idx="323">
                  <c:v>2.8694999999999998E-2</c:v>
                </c:pt>
                <c:pt idx="324">
                  <c:v>2.8656999999999998E-2</c:v>
                </c:pt>
                <c:pt idx="325">
                  <c:v>2.8582E-2</c:v>
                </c:pt>
                <c:pt idx="326">
                  <c:v>2.8545000000000001E-2</c:v>
                </c:pt>
                <c:pt idx="327">
                  <c:v>2.8344000000000001E-2</c:v>
                </c:pt>
                <c:pt idx="328">
                  <c:v>2.8306999999999999E-2</c:v>
                </c:pt>
                <c:pt idx="329">
                  <c:v>2.827E-2</c:v>
                </c:pt>
                <c:pt idx="330">
                  <c:v>2.8233999999999999E-2</c:v>
                </c:pt>
                <c:pt idx="331">
                  <c:v>2.7997999999999999E-2</c:v>
                </c:pt>
                <c:pt idx="332">
                  <c:v>2.7799000000000001E-2</c:v>
                </c:pt>
                <c:pt idx="333">
                  <c:v>2.7762999999999999E-2</c:v>
                </c:pt>
                <c:pt idx="334">
                  <c:v>2.7564999999999999E-2</c:v>
                </c:pt>
                <c:pt idx="335">
                  <c:v>2.7529000000000001E-2</c:v>
                </c:pt>
                <c:pt idx="336">
                  <c:v>2.7296999999999998E-2</c:v>
                </c:pt>
                <c:pt idx="337">
                  <c:v>2.7101E-2</c:v>
                </c:pt>
                <c:pt idx="338">
                  <c:v>2.6904999999999998E-2</c:v>
                </c:pt>
                <c:pt idx="339">
                  <c:v>2.6549E-2</c:v>
                </c:pt>
                <c:pt idx="340">
                  <c:v>2.632E-2</c:v>
                </c:pt>
                <c:pt idx="341">
                  <c:v>2.6127000000000001E-2</c:v>
                </c:pt>
                <c:pt idx="342">
                  <c:v>2.5933000000000001E-2</c:v>
                </c:pt>
                <c:pt idx="343">
                  <c:v>2.5579999999999999E-2</c:v>
                </c:pt>
                <c:pt idx="344">
                  <c:v>2.5229000000000001E-2</c:v>
                </c:pt>
                <c:pt idx="345">
                  <c:v>2.5004999999999999E-2</c:v>
                </c:pt>
                <c:pt idx="346">
                  <c:v>2.4656000000000001E-2</c:v>
                </c:pt>
                <c:pt idx="347">
                  <c:v>2.4465000000000001E-2</c:v>
                </c:pt>
                <c:pt idx="348">
                  <c:v>2.4117E-2</c:v>
                </c:pt>
                <c:pt idx="349">
                  <c:v>2.3740000000000001E-2</c:v>
                </c:pt>
                <c:pt idx="350">
                  <c:v>2.3552E-2</c:v>
                </c:pt>
                <c:pt idx="351">
                  <c:v>2.3365E-2</c:v>
                </c:pt>
                <c:pt idx="352">
                  <c:v>2.3178000000000001E-2</c:v>
                </c:pt>
                <c:pt idx="353">
                  <c:v>2.2804999999999999E-2</c:v>
                </c:pt>
                <c:pt idx="354">
                  <c:v>2.2461999999999999E-2</c:v>
                </c:pt>
                <c:pt idx="355">
                  <c:v>2.2433999999999999E-2</c:v>
                </c:pt>
                <c:pt idx="356">
                  <c:v>2.2221999999999999E-2</c:v>
                </c:pt>
                <c:pt idx="357">
                  <c:v>2.2037999999999999E-2</c:v>
                </c:pt>
                <c:pt idx="358">
                  <c:v>2.2010999999999999E-2</c:v>
                </c:pt>
                <c:pt idx="359">
                  <c:v>2.1956E-2</c:v>
                </c:pt>
                <c:pt idx="360">
                  <c:v>2.1773000000000001E-2</c:v>
                </c:pt>
                <c:pt idx="361">
                  <c:v>2.1902000000000001E-2</c:v>
                </c:pt>
                <c:pt idx="362">
                  <c:v>2.1874999999999999E-2</c:v>
                </c:pt>
                <c:pt idx="363">
                  <c:v>2.1975999999999999E-2</c:v>
                </c:pt>
                <c:pt idx="364">
                  <c:v>2.2103000000000001E-2</c:v>
                </c:pt>
                <c:pt idx="365">
                  <c:v>2.223E-2</c:v>
                </c:pt>
                <c:pt idx="366">
                  <c:v>2.2484000000000001E-2</c:v>
                </c:pt>
                <c:pt idx="367">
                  <c:v>2.2764E-2</c:v>
                </c:pt>
                <c:pt idx="368">
                  <c:v>2.3043000000000001E-2</c:v>
                </c:pt>
                <c:pt idx="369">
                  <c:v>2.3293999999999999E-2</c:v>
                </c:pt>
                <c:pt idx="370">
                  <c:v>2.3878E-2</c:v>
                </c:pt>
                <c:pt idx="371">
                  <c:v>2.4459999999999999E-2</c:v>
                </c:pt>
                <c:pt idx="372">
                  <c:v>2.5163000000000001E-2</c:v>
                </c:pt>
                <c:pt idx="373">
                  <c:v>2.6199E-2</c:v>
                </c:pt>
                <c:pt idx="374">
                  <c:v>2.7688999999999998E-2</c:v>
                </c:pt>
                <c:pt idx="375">
                  <c:v>2.9139000000000002E-2</c:v>
                </c:pt>
                <c:pt idx="376">
                  <c:v>3.1074999999999998E-2</c:v>
                </c:pt>
                <c:pt idx="377">
                  <c:v>3.2966000000000002E-2</c:v>
                </c:pt>
                <c:pt idx="378">
                  <c:v>3.4588000000000001E-2</c:v>
                </c:pt>
                <c:pt idx="379">
                  <c:v>3.6054999999999997E-2</c:v>
                </c:pt>
                <c:pt idx="380">
                  <c:v>3.7021999999999999E-2</c:v>
                </c:pt>
                <c:pt idx="381">
                  <c:v>3.7879000000000003E-2</c:v>
                </c:pt>
                <c:pt idx="382">
                  <c:v>3.8538999999999997E-2</c:v>
                </c:pt>
                <c:pt idx="383">
                  <c:v>3.9092000000000002E-2</c:v>
                </c:pt>
                <c:pt idx="384">
                  <c:v>3.9494000000000001E-2</c:v>
                </c:pt>
                <c:pt idx="385">
                  <c:v>3.9996999999999998E-2</c:v>
                </c:pt>
                <c:pt idx="386">
                  <c:v>4.0397000000000002E-2</c:v>
                </c:pt>
                <c:pt idx="387">
                  <c:v>4.0747999999999999E-2</c:v>
                </c:pt>
                <c:pt idx="388">
                  <c:v>4.1145000000000001E-2</c:v>
                </c:pt>
                <c:pt idx="389">
                  <c:v>4.1493000000000002E-2</c:v>
                </c:pt>
                <c:pt idx="390">
                  <c:v>4.2035999999999997E-2</c:v>
                </c:pt>
                <c:pt idx="391">
                  <c:v>4.1986000000000002E-2</c:v>
                </c:pt>
                <c:pt idx="392">
                  <c:v>4.2231999999999999E-2</c:v>
                </c:pt>
                <c:pt idx="393">
                  <c:v>4.2722999999999997E-2</c:v>
                </c:pt>
                <c:pt idx="394">
                  <c:v>4.3063999999999998E-2</c:v>
                </c:pt>
                <c:pt idx="395">
                  <c:v>4.3601000000000001E-2</c:v>
                </c:pt>
                <c:pt idx="396">
                  <c:v>4.3791999999999998E-2</c:v>
                </c:pt>
                <c:pt idx="397">
                  <c:v>4.4325999999999997E-2</c:v>
                </c:pt>
                <c:pt idx="398">
                  <c:v>4.4660999999999999E-2</c:v>
                </c:pt>
                <c:pt idx="399">
                  <c:v>4.5046999999999997E-2</c:v>
                </c:pt>
                <c:pt idx="400">
                  <c:v>4.5524000000000002E-2</c:v>
                </c:pt>
                <c:pt idx="401">
                  <c:v>4.6052000000000003E-2</c:v>
                </c:pt>
                <c:pt idx="402">
                  <c:v>4.6580000000000003E-2</c:v>
                </c:pt>
                <c:pt idx="403">
                  <c:v>4.7051999999999997E-2</c:v>
                </c:pt>
                <c:pt idx="404">
                  <c:v>4.7521000000000001E-2</c:v>
                </c:pt>
                <c:pt idx="405">
                  <c:v>4.8332E-2</c:v>
                </c:pt>
                <c:pt idx="406">
                  <c:v>4.8940999999999998E-2</c:v>
                </c:pt>
                <c:pt idx="407">
                  <c:v>4.9604000000000002E-2</c:v>
                </c:pt>
                <c:pt idx="408">
                  <c:v>5.0494999999999998E-2</c:v>
                </c:pt>
                <c:pt idx="409">
                  <c:v>5.1153999999999998E-2</c:v>
                </c:pt>
                <c:pt idx="410">
                  <c:v>5.2038000000000001E-2</c:v>
                </c:pt>
                <c:pt idx="411">
                  <c:v>5.2978999999999998E-2</c:v>
                </c:pt>
                <c:pt idx="412">
                  <c:v>5.3856000000000001E-2</c:v>
                </c:pt>
                <c:pt idx="413">
                  <c:v>5.4649000000000003E-2</c:v>
                </c:pt>
                <c:pt idx="414">
                  <c:v>5.5661000000000002E-2</c:v>
                </c:pt>
                <c:pt idx="415">
                  <c:v>5.6527000000000001E-2</c:v>
                </c:pt>
                <c:pt idx="416">
                  <c:v>5.7453999999999998E-2</c:v>
                </c:pt>
                <c:pt idx="417">
                  <c:v>5.8313999999999998E-2</c:v>
                </c:pt>
                <c:pt idx="418">
                  <c:v>5.9235000000000003E-2</c:v>
                </c:pt>
                <c:pt idx="419">
                  <c:v>6.0088000000000003E-2</c:v>
                </c:pt>
                <c:pt idx="420">
                  <c:v>6.0935999999999997E-2</c:v>
                </c:pt>
                <c:pt idx="421">
                  <c:v>6.1850000000000002E-2</c:v>
                </c:pt>
                <c:pt idx="422">
                  <c:v>6.2691999999999998E-2</c:v>
                </c:pt>
                <c:pt idx="423">
                  <c:v>6.3601000000000005E-2</c:v>
                </c:pt>
                <c:pt idx="424">
                  <c:v>6.4574999999999994E-2</c:v>
                </c:pt>
                <c:pt idx="425">
                  <c:v>6.5617999999999996E-2</c:v>
                </c:pt>
                <c:pt idx="426">
                  <c:v>6.6724000000000006E-2</c:v>
                </c:pt>
                <c:pt idx="427">
                  <c:v>6.7685999999999996E-2</c:v>
                </c:pt>
                <c:pt idx="428">
                  <c:v>6.8997000000000003E-2</c:v>
                </c:pt>
                <c:pt idx="429">
                  <c:v>7.0365999999999998E-2</c:v>
                </c:pt>
                <c:pt idx="430">
                  <c:v>7.1867E-2</c:v>
                </c:pt>
                <c:pt idx="431">
                  <c:v>7.3579000000000006E-2</c:v>
                </c:pt>
                <c:pt idx="432">
                  <c:v>7.5618000000000005E-2</c:v>
                </c:pt>
                <c:pt idx="433">
                  <c:v>7.7922000000000005E-2</c:v>
                </c:pt>
                <c:pt idx="434">
                  <c:v>8.0851999999999993E-2</c:v>
                </c:pt>
                <c:pt idx="435">
                  <c:v>8.4095000000000003E-2</c:v>
                </c:pt>
                <c:pt idx="436">
                  <c:v>8.8006000000000001E-2</c:v>
                </c:pt>
                <c:pt idx="437">
                  <c:v>9.2679999999999998E-2</c:v>
                </c:pt>
                <c:pt idx="438">
                  <c:v>9.8192000000000002E-2</c:v>
                </c:pt>
                <c:pt idx="439">
                  <c:v>0.104222</c:v>
                </c:pt>
                <c:pt idx="440">
                  <c:v>0.11131000000000001</c:v>
                </c:pt>
                <c:pt idx="441">
                  <c:v>0.11944100000000001</c:v>
                </c:pt>
                <c:pt idx="442">
                  <c:v>0.12809300000000001</c:v>
                </c:pt>
                <c:pt idx="443">
                  <c:v>0.137382</c:v>
                </c:pt>
                <c:pt idx="444">
                  <c:v>0.14649599999999999</c:v>
                </c:pt>
                <c:pt idx="445">
                  <c:v>0.15573699999999999</c:v>
                </c:pt>
                <c:pt idx="446">
                  <c:v>0.16880200000000001</c:v>
                </c:pt>
                <c:pt idx="447">
                  <c:v>0.181811</c:v>
                </c:pt>
                <c:pt idx="448">
                  <c:v>0.19630800000000001</c:v>
                </c:pt>
                <c:pt idx="449">
                  <c:v>0.21054999999999999</c:v>
                </c:pt>
                <c:pt idx="450">
                  <c:v>0.22872100000000001</c:v>
                </c:pt>
                <c:pt idx="451">
                  <c:v>0.24681600000000001</c:v>
                </c:pt>
                <c:pt idx="452">
                  <c:v>0.27013100000000001</c:v>
                </c:pt>
                <c:pt idx="453">
                  <c:v>0.29762499999999997</c:v>
                </c:pt>
                <c:pt idx="454">
                  <c:v>0.32735900000000001</c:v>
                </c:pt>
                <c:pt idx="455">
                  <c:v>0.362238</c:v>
                </c:pt>
                <c:pt idx="456">
                  <c:v>0.39302799999999999</c:v>
                </c:pt>
                <c:pt idx="457">
                  <c:v>0.41844199999999998</c:v>
                </c:pt>
                <c:pt idx="458">
                  <c:v>0.43851400000000001</c:v>
                </c:pt>
                <c:pt idx="459">
                  <c:v>0.45374900000000001</c:v>
                </c:pt>
                <c:pt idx="460">
                  <c:v>0.46324599999999999</c:v>
                </c:pt>
                <c:pt idx="461">
                  <c:v>0.47009899999999999</c:v>
                </c:pt>
                <c:pt idx="462">
                  <c:v>0.47562500000000002</c:v>
                </c:pt>
                <c:pt idx="463">
                  <c:v>0.47853400000000001</c:v>
                </c:pt>
                <c:pt idx="464">
                  <c:v>0.48143000000000002</c:v>
                </c:pt>
                <c:pt idx="465">
                  <c:v>0.484315</c:v>
                </c:pt>
                <c:pt idx="466">
                  <c:v>0.48639900000000003</c:v>
                </c:pt>
                <c:pt idx="467">
                  <c:v>0.48668899999999998</c:v>
                </c:pt>
                <c:pt idx="468">
                  <c:v>0.48569400000000001</c:v>
                </c:pt>
                <c:pt idx="469">
                  <c:v>0.48213800000000001</c:v>
                </c:pt>
                <c:pt idx="470">
                  <c:v>0.47859699999999999</c:v>
                </c:pt>
                <c:pt idx="471">
                  <c:v>0.47379300000000002</c:v>
                </c:pt>
                <c:pt idx="472">
                  <c:v>0.46773399999999998</c:v>
                </c:pt>
                <c:pt idx="473">
                  <c:v>0.460428</c:v>
                </c:pt>
                <c:pt idx="474">
                  <c:v>0.45315100000000003</c:v>
                </c:pt>
                <c:pt idx="475">
                  <c:v>0.44336999999999999</c:v>
                </c:pt>
                <c:pt idx="476">
                  <c:v>0.43615700000000002</c:v>
                </c:pt>
                <c:pt idx="477">
                  <c:v>0.42644900000000002</c:v>
                </c:pt>
                <c:pt idx="478">
                  <c:v>0.41677999999999998</c:v>
                </c:pt>
                <c:pt idx="479">
                  <c:v>0.40715000000000001</c:v>
                </c:pt>
                <c:pt idx="480">
                  <c:v>0.39630500000000002</c:v>
                </c:pt>
                <c:pt idx="481">
                  <c:v>0.38675399999999999</c:v>
                </c:pt>
                <c:pt idx="482">
                  <c:v>0.37599199999999999</c:v>
                </c:pt>
                <c:pt idx="483">
                  <c:v>0.36402600000000002</c:v>
                </c:pt>
                <c:pt idx="484">
                  <c:v>0.352107</c:v>
                </c:pt>
                <c:pt idx="485">
                  <c:v>0.34023599999999998</c:v>
                </c:pt>
                <c:pt idx="486">
                  <c:v>0.32965</c:v>
                </c:pt>
                <c:pt idx="487">
                  <c:v>0.31910699999999997</c:v>
                </c:pt>
                <c:pt idx="488">
                  <c:v>0.30860399999999999</c:v>
                </c:pt>
                <c:pt idx="489">
                  <c:v>0.29567900000000003</c:v>
                </c:pt>
                <c:pt idx="490">
                  <c:v>0.28403400000000001</c:v>
                </c:pt>
                <c:pt idx="491">
                  <c:v>0.27243499999999998</c:v>
                </c:pt>
                <c:pt idx="492">
                  <c:v>0.26210600000000001</c:v>
                </c:pt>
                <c:pt idx="493">
                  <c:v>0.25059399999999998</c:v>
                </c:pt>
                <c:pt idx="494">
                  <c:v>0.23912700000000001</c:v>
                </c:pt>
                <c:pt idx="495">
                  <c:v>0.22991700000000001</c:v>
                </c:pt>
                <c:pt idx="496">
                  <c:v>0.21976000000000001</c:v>
                </c:pt>
                <c:pt idx="497">
                  <c:v>0.21085300000000001</c:v>
                </c:pt>
                <c:pt idx="498">
                  <c:v>0.20198099999999999</c:v>
                </c:pt>
                <c:pt idx="499">
                  <c:v>0.19434999999999999</c:v>
                </c:pt>
                <c:pt idx="500">
                  <c:v>0.186749</c:v>
                </c:pt>
                <c:pt idx="501">
                  <c:v>0.179005</c:v>
                </c:pt>
                <c:pt idx="502">
                  <c:v>0.17146900000000001</c:v>
                </c:pt>
                <c:pt idx="503">
                  <c:v>0.166355</c:v>
                </c:pt>
                <c:pt idx="504">
                  <c:v>0.16125999999999999</c:v>
                </c:pt>
                <c:pt idx="505">
                  <c:v>0.15618499999999999</c:v>
                </c:pt>
                <c:pt idx="506">
                  <c:v>0.15217600000000001</c:v>
                </c:pt>
                <c:pt idx="507">
                  <c:v>0.14951500000000001</c:v>
                </c:pt>
                <c:pt idx="508">
                  <c:v>0.14568</c:v>
                </c:pt>
                <c:pt idx="509">
                  <c:v>0.14422399999999999</c:v>
                </c:pt>
                <c:pt idx="510">
                  <c:v>0.14263899999999999</c:v>
                </c:pt>
                <c:pt idx="511">
                  <c:v>0.14119499999999999</c:v>
                </c:pt>
                <c:pt idx="512">
                  <c:v>0.140931</c:v>
                </c:pt>
                <c:pt idx="513">
                  <c:v>0.140537</c:v>
                </c:pt>
                <c:pt idx="514">
                  <c:v>0.14144499999999999</c:v>
                </c:pt>
                <c:pt idx="515">
                  <c:v>0.143516</c:v>
                </c:pt>
                <c:pt idx="516">
                  <c:v>0.14428099999999999</c:v>
                </c:pt>
                <c:pt idx="517">
                  <c:v>0.14749799999999999</c:v>
                </c:pt>
                <c:pt idx="518">
                  <c:v>0.151863</c:v>
                </c:pt>
                <c:pt idx="519">
                  <c:v>0.15606800000000001</c:v>
                </c:pt>
                <c:pt idx="520">
                  <c:v>0.16039700000000001</c:v>
                </c:pt>
                <c:pt idx="521">
                  <c:v>0.16586200000000001</c:v>
                </c:pt>
                <c:pt idx="522">
                  <c:v>0.171151</c:v>
                </c:pt>
                <c:pt idx="523">
                  <c:v>0.17771799999999999</c:v>
                </c:pt>
                <c:pt idx="524">
                  <c:v>0.18654999999999999</c:v>
                </c:pt>
                <c:pt idx="525">
                  <c:v>0.19289000000000001</c:v>
                </c:pt>
                <c:pt idx="526">
                  <c:v>0.200515</c:v>
                </c:pt>
                <c:pt idx="527">
                  <c:v>0.207925</c:v>
                </c:pt>
                <c:pt idx="528">
                  <c:v>0.21662200000000001</c:v>
                </c:pt>
                <c:pt idx="529">
                  <c:v>0.22508600000000001</c:v>
                </c:pt>
                <c:pt idx="530">
                  <c:v>0.23371400000000001</c:v>
                </c:pt>
                <c:pt idx="531">
                  <c:v>0.23533799999999999</c:v>
                </c:pt>
                <c:pt idx="532">
                  <c:v>0.245033</c:v>
                </c:pt>
                <c:pt idx="533">
                  <c:v>0.25782899999999997</c:v>
                </c:pt>
                <c:pt idx="534">
                  <c:v>0.27191700000000002</c:v>
                </c:pt>
                <c:pt idx="535">
                  <c:v>0.289049</c:v>
                </c:pt>
                <c:pt idx="536">
                  <c:v>0.31638699999999997</c:v>
                </c:pt>
                <c:pt idx="537">
                  <c:v>0.353325</c:v>
                </c:pt>
                <c:pt idx="538">
                  <c:v>0.403721</c:v>
                </c:pt>
                <c:pt idx="539">
                  <c:v>0.47123900000000002</c:v>
                </c:pt>
                <c:pt idx="540">
                  <c:v>0.55715700000000001</c:v>
                </c:pt>
                <c:pt idx="541">
                  <c:v>0.65199700000000005</c:v>
                </c:pt>
                <c:pt idx="542">
                  <c:v>0.75354299999999996</c:v>
                </c:pt>
                <c:pt idx="543">
                  <c:v>0.85968900000000004</c:v>
                </c:pt>
                <c:pt idx="544">
                  <c:v>0.94931299999999996</c:v>
                </c:pt>
                <c:pt idx="545">
                  <c:v>1.0406530000000001</c:v>
                </c:pt>
                <c:pt idx="546">
                  <c:v>1.0998300000000001</c:v>
                </c:pt>
                <c:pt idx="547">
                  <c:v>1.140423</c:v>
                </c:pt>
                <c:pt idx="548">
                  <c:v>1.169972</c:v>
                </c:pt>
                <c:pt idx="549">
                  <c:v>1.1895880000000001</c:v>
                </c:pt>
                <c:pt idx="550">
                  <c:v>1.197311</c:v>
                </c:pt>
                <c:pt idx="551">
                  <c:v>1.2049939999999999</c:v>
                </c:pt>
                <c:pt idx="552">
                  <c:v>1.212639</c:v>
                </c:pt>
                <c:pt idx="553">
                  <c:v>1.231997</c:v>
                </c:pt>
                <c:pt idx="554">
                  <c:v>1.2288539999999999</c:v>
                </c:pt>
                <c:pt idx="555">
                  <c:v>1.236386</c:v>
                </c:pt>
                <c:pt idx="556">
                  <c:v>1.243879</c:v>
                </c:pt>
                <c:pt idx="557">
                  <c:v>1.2523919999999999</c:v>
                </c:pt>
                <c:pt idx="558">
                  <c:v>1.2598130000000001</c:v>
                </c:pt>
                <c:pt idx="559">
                  <c:v>1.2671969999999999</c:v>
                </c:pt>
                <c:pt idx="560">
                  <c:v>1.2745439999999999</c:v>
                </c:pt>
                <c:pt idx="561">
                  <c:v>1.281854</c:v>
                </c:pt>
                <c:pt idx="562">
                  <c:v>1.2786459999999999</c:v>
                </c:pt>
                <c:pt idx="563">
                  <c:v>1.266054</c:v>
                </c:pt>
                <c:pt idx="564">
                  <c:v>1.273336</c:v>
                </c:pt>
                <c:pt idx="565">
                  <c:v>1.25976</c:v>
                </c:pt>
                <c:pt idx="566">
                  <c:v>1.256637</c:v>
                </c:pt>
                <c:pt idx="567">
                  <c:v>1.243169</c:v>
                </c:pt>
                <c:pt idx="568">
                  <c:v>1.240102</c:v>
                </c:pt>
                <c:pt idx="569">
                  <c:v>1.2164330000000001</c:v>
                </c:pt>
                <c:pt idx="570">
                  <c:v>1.2134469999999999</c:v>
                </c:pt>
                <c:pt idx="571">
                  <c:v>1.2002170000000001</c:v>
                </c:pt>
                <c:pt idx="572">
                  <c:v>1.197284</c:v>
                </c:pt>
                <c:pt idx="573">
                  <c:v>1.184158</c:v>
                </c:pt>
                <c:pt idx="574">
                  <c:v>1.1710959999999999</c:v>
                </c:pt>
                <c:pt idx="575">
                  <c:v>1.1580969999999999</c:v>
                </c:pt>
                <c:pt idx="576">
                  <c:v>1.155295</c:v>
                </c:pt>
                <c:pt idx="577">
                  <c:v>1.1423970000000001</c:v>
                </c:pt>
                <c:pt idx="578">
                  <c:v>1.129561</c:v>
                </c:pt>
                <c:pt idx="579">
                  <c:v>1.1158939999999999</c:v>
                </c:pt>
                <c:pt idx="580">
                  <c:v>1.1031930000000001</c:v>
                </c:pt>
                <c:pt idx="581">
                  <c:v>1.1005579999999999</c:v>
                </c:pt>
                <c:pt idx="582">
                  <c:v>1.0979350000000001</c:v>
                </c:pt>
                <c:pt idx="583">
                  <c:v>1.0853680000000001</c:v>
                </c:pt>
                <c:pt idx="584">
                  <c:v>1.082794</c:v>
                </c:pt>
                <c:pt idx="585">
                  <c:v>1.0793809999999999</c:v>
                </c:pt>
                <c:pt idx="586">
                  <c:v>1.086714</c:v>
                </c:pt>
                <c:pt idx="587">
                  <c:v>1.103869</c:v>
                </c:pt>
                <c:pt idx="588">
                  <c:v>1.111111</c:v>
                </c:pt>
                <c:pt idx="589">
                  <c:v>1.137051</c:v>
                </c:pt>
                <c:pt idx="590">
                  <c:v>1.163734</c:v>
                </c:pt>
                <c:pt idx="591">
                  <c:v>1.180536</c:v>
                </c:pt>
                <c:pt idx="592">
                  <c:v>1.215787</c:v>
                </c:pt>
                <c:pt idx="593">
                  <c:v>1.2517849999999999</c:v>
                </c:pt>
                <c:pt idx="594">
                  <c:v>1.297299</c:v>
                </c:pt>
                <c:pt idx="595">
                  <c:v>1.3512230000000001</c:v>
                </c:pt>
                <c:pt idx="596">
                  <c:v>1.4155219999999991</c:v>
                </c:pt>
                <c:pt idx="597">
                  <c:v>1.489134</c:v>
                </c:pt>
                <c:pt idx="598">
                  <c:v>1.5803739999999999</c:v>
                </c:pt>
                <c:pt idx="599">
                  <c:v>1.672331</c:v>
                </c:pt>
                <c:pt idx="600">
                  <c:v>1.791113</c:v>
                </c:pt>
                <c:pt idx="601">
                  <c:v>1.9106209999999999</c:v>
                </c:pt>
                <c:pt idx="602">
                  <c:v>2.0470100000000002</c:v>
                </c:pt>
                <c:pt idx="603">
                  <c:v>2.2031329999999998</c:v>
                </c:pt>
                <c:pt idx="604">
                  <c:v>2.3567840000000002</c:v>
                </c:pt>
                <c:pt idx="605">
                  <c:v>2.5396109999999981</c:v>
                </c:pt>
                <c:pt idx="606">
                  <c:v>2.7008320000000001</c:v>
                </c:pt>
                <c:pt idx="607">
                  <c:v>2.889142999999998</c:v>
                </c:pt>
                <c:pt idx="608">
                  <c:v>3.097278999999999</c:v>
                </c:pt>
                <c:pt idx="609">
                  <c:v>3.2369330000000001</c:v>
                </c:pt>
                <c:pt idx="610">
                  <c:v>3.3943110000000001</c:v>
                </c:pt>
                <c:pt idx="611">
                  <c:v>3.5533769999999998</c:v>
                </c:pt>
                <c:pt idx="612">
                  <c:v>3.7274699999999998</c:v>
                </c:pt>
                <c:pt idx="613">
                  <c:v>3.955738999999999</c:v>
                </c:pt>
                <c:pt idx="614">
                  <c:v>4.2224469999999972</c:v>
                </c:pt>
                <c:pt idx="615">
                  <c:v>4.6403129999999972</c:v>
                </c:pt>
                <c:pt idx="616">
                  <c:v>5.1835139999999971</c:v>
                </c:pt>
                <c:pt idx="617">
                  <c:v>5.9874520000000002</c:v>
                </c:pt>
                <c:pt idx="618">
                  <c:v>7.204113999999997</c:v>
                </c:pt>
                <c:pt idx="619">
                  <c:v>8.7819729999999971</c:v>
                </c:pt>
                <c:pt idx="620">
                  <c:v>11.013629</c:v>
                </c:pt>
                <c:pt idx="621">
                  <c:v>13.952631</c:v>
                </c:pt>
                <c:pt idx="622">
                  <c:v>16.964599</c:v>
                </c:pt>
                <c:pt idx="623">
                  <c:v>19.690892999999999</c:v>
                </c:pt>
                <c:pt idx="624">
                  <c:v>22.312446999999999</c:v>
                </c:pt>
                <c:pt idx="625">
                  <c:v>24.652156000000002</c:v>
                </c:pt>
                <c:pt idx="626">
                  <c:v>26.357429</c:v>
                </c:pt>
                <c:pt idx="627">
                  <c:v>27.699110999999991</c:v>
                </c:pt>
                <c:pt idx="628">
                  <c:v>29.121504000000009</c:v>
                </c:pt>
                <c:pt idx="629">
                  <c:v>30.271927999999999</c:v>
                </c:pt>
                <c:pt idx="630">
                  <c:v>31.064909</c:v>
                </c:pt>
                <c:pt idx="631">
                  <c:v>32.006203000000014</c:v>
                </c:pt>
                <c:pt idx="632">
                  <c:v>32.201323000000002</c:v>
                </c:pt>
                <c:pt idx="633">
                  <c:v>32.524721999999997</c:v>
                </c:pt>
                <c:pt idx="634">
                  <c:v>32.69511</c:v>
                </c:pt>
                <c:pt idx="635">
                  <c:v>32.778075000000001</c:v>
                </c:pt>
                <c:pt idx="636">
                  <c:v>32.688087000000003</c:v>
                </c:pt>
                <c:pt idx="637">
                  <c:v>32.404387999999997</c:v>
                </c:pt>
                <c:pt idx="638">
                  <c:v>31.544502999999999</c:v>
                </c:pt>
                <c:pt idx="639">
                  <c:v>30.603812999999999</c:v>
                </c:pt>
                <c:pt idx="640">
                  <c:v>29.668227999999999</c:v>
                </c:pt>
                <c:pt idx="641">
                  <c:v>28.208483999999981</c:v>
                </c:pt>
                <c:pt idx="642">
                  <c:v>26.927935999999999</c:v>
                </c:pt>
                <c:pt idx="643">
                  <c:v>25.757680000000001</c:v>
                </c:pt>
                <c:pt idx="644">
                  <c:v>24.08834999999997</c:v>
                </c:pt>
                <c:pt idx="645">
                  <c:v>22.916626999999981</c:v>
                </c:pt>
                <c:pt idx="646">
                  <c:v>21.599757</c:v>
                </c:pt>
                <c:pt idx="647">
                  <c:v>20.443297999999999</c:v>
                </c:pt>
                <c:pt idx="648">
                  <c:v>19.224049000000001</c:v>
                </c:pt>
                <c:pt idx="649">
                  <c:v>18.082301000000001</c:v>
                </c:pt>
                <c:pt idx="650">
                  <c:v>17.04195</c:v>
                </c:pt>
                <c:pt idx="651">
                  <c:v>16.079017</c:v>
                </c:pt>
                <c:pt idx="652">
                  <c:v>15.368942000000001</c:v>
                </c:pt>
                <c:pt idx="653">
                  <c:v>14.591087999999999</c:v>
                </c:pt>
                <c:pt idx="654">
                  <c:v>13.808299999999999</c:v>
                </c:pt>
                <c:pt idx="655">
                  <c:v>12.786261</c:v>
                </c:pt>
                <c:pt idx="656">
                  <c:v>12.176715</c:v>
                </c:pt>
                <c:pt idx="657">
                  <c:v>11.659519</c:v>
                </c:pt>
                <c:pt idx="658">
                  <c:v>10.976405</c:v>
                </c:pt>
                <c:pt idx="659">
                  <c:v>10.458567</c:v>
                </c:pt>
                <c:pt idx="660">
                  <c:v>9.944032</c:v>
                </c:pt>
                <c:pt idx="661">
                  <c:v>9.5127100000000002</c:v>
                </c:pt>
                <c:pt idx="662">
                  <c:v>9.1638080000000013</c:v>
                </c:pt>
                <c:pt idx="663">
                  <c:v>8.8171119999999998</c:v>
                </c:pt>
                <c:pt idx="664">
                  <c:v>8.4726000000000052</c:v>
                </c:pt>
                <c:pt idx="665">
                  <c:v>8.1302519999999987</c:v>
                </c:pt>
                <c:pt idx="666">
                  <c:v>7.8687349999999956</c:v>
                </c:pt>
                <c:pt idx="667">
                  <c:v>7.6088509999999969</c:v>
                </c:pt>
                <c:pt idx="668">
                  <c:v>7.3818630000000001</c:v>
                </c:pt>
                <c:pt idx="669">
                  <c:v>7.1952600000000002</c:v>
                </c:pt>
                <c:pt idx="670">
                  <c:v>6.9899459999999998</c:v>
                </c:pt>
                <c:pt idx="671">
                  <c:v>6.8058159999999956</c:v>
                </c:pt>
                <c:pt idx="672">
                  <c:v>6.6614109999999958</c:v>
                </c:pt>
                <c:pt idx="673">
                  <c:v>6.4908299999999999</c:v>
                </c:pt>
                <c:pt idx="674">
                  <c:v>6.3560220000000003</c:v>
                </c:pt>
                <c:pt idx="675">
                  <c:v>6.2678969999999969</c:v>
                </c:pt>
                <c:pt idx="676">
                  <c:v>6.1613290000000003</c:v>
                </c:pt>
                <c:pt idx="677">
                  <c:v>6.0515990000000004</c:v>
                </c:pt>
                <c:pt idx="678">
                  <c:v>5.9843460000000004</c:v>
                </c:pt>
                <c:pt idx="679">
                  <c:v>5.9211289999999996</c:v>
                </c:pt>
                <c:pt idx="680">
                  <c:v>5.8773330000000001</c:v>
                </c:pt>
                <c:pt idx="681">
                  <c:v>5.8373299999999997</c:v>
                </c:pt>
                <c:pt idx="682">
                  <c:v>5.8389189999999971</c:v>
                </c:pt>
                <c:pt idx="683">
                  <c:v>5.8330570000000002</c:v>
                </c:pt>
                <c:pt idx="684">
                  <c:v>5.8529309999999937</c:v>
                </c:pt>
                <c:pt idx="685">
                  <c:v>5.8914099999999996</c:v>
                </c:pt>
                <c:pt idx="686">
                  <c:v>5.9222520000000003</c:v>
                </c:pt>
                <c:pt idx="687">
                  <c:v>6.0115990000000004</c:v>
                </c:pt>
                <c:pt idx="688">
                  <c:v>6.1368939999999998</c:v>
                </c:pt>
                <c:pt idx="689">
                  <c:v>6.2758960000000004</c:v>
                </c:pt>
                <c:pt idx="690">
                  <c:v>6.4429889999999972</c:v>
                </c:pt>
                <c:pt idx="691">
                  <c:v>6.6523579999999969</c:v>
                </c:pt>
                <c:pt idx="692">
                  <c:v>6.9179959999999969</c:v>
                </c:pt>
                <c:pt idx="693">
                  <c:v>7.260888999999997</c:v>
                </c:pt>
                <c:pt idx="694">
                  <c:v>7.594271</c:v>
                </c:pt>
                <c:pt idx="695">
                  <c:v>7.9253809999999971</c:v>
                </c:pt>
                <c:pt idx="696">
                  <c:v>8.3965550000000047</c:v>
                </c:pt>
                <c:pt idx="697">
                  <c:v>8.7177860000000003</c:v>
                </c:pt>
                <c:pt idx="698">
                  <c:v>8.9709330000000005</c:v>
                </c:pt>
                <c:pt idx="699">
                  <c:v>9.1519779999999997</c:v>
                </c:pt>
                <c:pt idx="700">
                  <c:v>9.1863529999999987</c:v>
                </c:pt>
                <c:pt idx="701">
                  <c:v>9.1556980000000028</c:v>
                </c:pt>
                <c:pt idx="702">
                  <c:v>9.2594310000000046</c:v>
                </c:pt>
                <c:pt idx="703">
                  <c:v>9.1593640000000001</c:v>
                </c:pt>
                <c:pt idx="704">
                  <c:v>9.1932189999999991</c:v>
                </c:pt>
                <c:pt idx="705">
                  <c:v>9.2318729999999949</c:v>
                </c:pt>
                <c:pt idx="706">
                  <c:v>9.4024719999999995</c:v>
                </c:pt>
                <c:pt idx="707">
                  <c:v>9.7085119999999971</c:v>
                </c:pt>
                <c:pt idx="708">
                  <c:v>10.08034</c:v>
                </c:pt>
                <c:pt idx="709">
                  <c:v>11.133899</c:v>
                </c:pt>
                <c:pt idx="710">
                  <c:v>12.782798</c:v>
                </c:pt>
                <c:pt idx="711">
                  <c:v>15.766920000000001</c:v>
                </c:pt>
                <c:pt idx="712">
                  <c:v>21.548102</c:v>
                </c:pt>
                <c:pt idx="713">
                  <c:v>31.767033999999999</c:v>
                </c:pt>
                <c:pt idx="714">
                  <c:v>48.680531999999999</c:v>
                </c:pt>
                <c:pt idx="715">
                  <c:v>72.983142000000001</c:v>
                </c:pt>
                <c:pt idx="716">
                  <c:v>98.494956999999999</c:v>
                </c:pt>
                <c:pt idx="717">
                  <c:v>117.233431</c:v>
                </c:pt>
                <c:pt idx="718">
                  <c:v>128.61663300000001</c:v>
                </c:pt>
                <c:pt idx="719">
                  <c:v>134.61634000000001</c:v>
                </c:pt>
                <c:pt idx="720">
                  <c:v>136.73252299999999</c:v>
                </c:pt>
                <c:pt idx="721">
                  <c:v>135.01058699999999</c:v>
                </c:pt>
                <c:pt idx="722">
                  <c:v>130.509344</c:v>
                </c:pt>
                <c:pt idx="723">
                  <c:v>123.54035</c:v>
                </c:pt>
                <c:pt idx="724">
                  <c:v>115.405439</c:v>
                </c:pt>
                <c:pt idx="725">
                  <c:v>107.27388999999999</c:v>
                </c:pt>
                <c:pt idx="726">
                  <c:v>99.208184000000003</c:v>
                </c:pt>
                <c:pt idx="727">
                  <c:v>91.207524000000006</c:v>
                </c:pt>
                <c:pt idx="728">
                  <c:v>83.901967999999997</c:v>
                </c:pt>
                <c:pt idx="729">
                  <c:v>77.283175</c:v>
                </c:pt>
                <c:pt idx="730">
                  <c:v>70.717122000000003</c:v>
                </c:pt>
                <c:pt idx="731">
                  <c:v>65.449843999999999</c:v>
                </c:pt>
                <c:pt idx="732">
                  <c:v>60.162117000000002</c:v>
                </c:pt>
                <c:pt idx="733">
                  <c:v>55.410764999999998</c:v>
                </c:pt>
                <c:pt idx="734">
                  <c:v>51.189478000000001</c:v>
                </c:pt>
                <c:pt idx="735">
                  <c:v>47.652853</c:v>
                </c:pt>
                <c:pt idx="736">
                  <c:v>43.985349999999997</c:v>
                </c:pt>
                <c:pt idx="737">
                  <c:v>40.448383999999997</c:v>
                </c:pt>
                <c:pt idx="738">
                  <c:v>37.565812000000001</c:v>
                </c:pt>
                <c:pt idx="739">
                  <c:v>34.990373000000012</c:v>
                </c:pt>
                <c:pt idx="740">
                  <c:v>32.617299000000003</c:v>
                </c:pt>
                <c:pt idx="741">
                  <c:v>28.723130999999999</c:v>
                </c:pt>
                <c:pt idx="742">
                  <c:v>30.458487000000002</c:v>
                </c:pt>
                <c:pt idx="743">
                  <c:v>26.936412000000001</c:v>
                </c:pt>
                <c:pt idx="744">
                  <c:v>25.522670000000002</c:v>
                </c:pt>
                <c:pt idx="745">
                  <c:v>24.297335</c:v>
                </c:pt>
                <c:pt idx="746">
                  <c:v>23.199452000000001</c:v>
                </c:pt>
                <c:pt idx="747">
                  <c:v>22.333734</c:v>
                </c:pt>
                <c:pt idx="748">
                  <c:v>21.660148</c:v>
                </c:pt>
                <c:pt idx="749">
                  <c:v>21.049970999999999</c:v>
                </c:pt>
                <c:pt idx="750">
                  <c:v>20.665721000000001</c:v>
                </c:pt>
                <c:pt idx="751">
                  <c:v>20.284974999999999</c:v>
                </c:pt>
                <c:pt idx="752">
                  <c:v>20.144998000000001</c:v>
                </c:pt>
                <c:pt idx="753">
                  <c:v>20.053927000000009</c:v>
                </c:pt>
                <c:pt idx="754">
                  <c:v>20.133337999999991</c:v>
                </c:pt>
                <c:pt idx="755">
                  <c:v>20.380941</c:v>
                </c:pt>
                <c:pt idx="756">
                  <c:v>20.738434000000002</c:v>
                </c:pt>
                <c:pt idx="757">
                  <c:v>21.204353999999999</c:v>
                </c:pt>
                <c:pt idx="758">
                  <c:v>21.943926000000001</c:v>
                </c:pt>
                <c:pt idx="759">
                  <c:v>22.787607999999999</c:v>
                </c:pt>
                <c:pt idx="760">
                  <c:v>23.888763000000001</c:v>
                </c:pt>
                <c:pt idx="761">
                  <c:v>25.209464000000001</c:v>
                </c:pt>
                <c:pt idx="762">
                  <c:v>26.670811</c:v>
                </c:pt>
                <c:pt idx="763">
                  <c:v>28.456257000000001</c:v>
                </c:pt>
                <c:pt idx="764">
                  <c:v>30.483581000000001</c:v>
                </c:pt>
                <c:pt idx="765">
                  <c:v>32.653196000000001</c:v>
                </c:pt>
                <c:pt idx="766">
                  <c:v>36.141030000000001</c:v>
                </c:pt>
                <c:pt idx="767">
                  <c:v>37.890963000000013</c:v>
                </c:pt>
                <c:pt idx="768">
                  <c:v>40.844680999999973</c:v>
                </c:pt>
                <c:pt idx="769">
                  <c:v>44.069378</c:v>
                </c:pt>
                <c:pt idx="770">
                  <c:v>47.544167000000002</c:v>
                </c:pt>
                <c:pt idx="771">
                  <c:v>51.457794999999997</c:v>
                </c:pt>
                <c:pt idx="772">
                  <c:v>55.677084000000001</c:v>
                </c:pt>
                <c:pt idx="773">
                  <c:v>60.579534000000002</c:v>
                </c:pt>
                <c:pt idx="774">
                  <c:v>65.433743000000007</c:v>
                </c:pt>
                <c:pt idx="775">
                  <c:v>71.778530999999958</c:v>
                </c:pt>
                <c:pt idx="776">
                  <c:v>79.592112</c:v>
                </c:pt>
                <c:pt idx="777">
                  <c:v>86.822192999999956</c:v>
                </c:pt>
                <c:pt idx="778">
                  <c:v>94.487784000000005</c:v>
                </c:pt>
                <c:pt idx="779">
                  <c:v>100.53095999999999</c:v>
                </c:pt>
              </c:numCache>
            </c:numRef>
          </c:yVal>
          <c:smooth val="1"/>
          <c:extLst xmlns:c16r2="http://schemas.microsoft.com/office/drawing/2015/06/chart">
            <c:ext xmlns:c16="http://schemas.microsoft.com/office/drawing/2014/chart" uri="{C3380CC4-5D6E-409C-BE32-E72D297353CC}">
              <c16:uniqueId val="{00000000-1BF9-4C7D-A42F-A43B7C0D2AB2}"/>
            </c:ext>
          </c:extLst>
        </c:ser>
        <c:dLbls>
          <c:showLegendKey val="0"/>
          <c:showVal val="0"/>
          <c:showCatName val="0"/>
          <c:showSerName val="0"/>
          <c:showPercent val="0"/>
          <c:showBubbleSize val="0"/>
        </c:dLbls>
        <c:axId val="79703040"/>
        <c:axId val="79725696"/>
      </c:scatterChart>
      <c:valAx>
        <c:axId val="79703040"/>
        <c:scaling>
          <c:orientation val="minMax"/>
          <c:max val="1700"/>
          <c:min val="900"/>
        </c:scaling>
        <c:delete val="0"/>
        <c:axPos val="b"/>
        <c:title>
          <c:tx>
            <c:rich>
              <a:bodyPr/>
              <a:lstStyle/>
              <a:p>
                <a:pPr>
                  <a:defRPr sz="1200" cap="small" baseline="0">
                    <a:latin typeface="Corbel" panose="020B0503020204020204" pitchFamily="34" charset="0"/>
                  </a:defRPr>
                </a:pPr>
                <a:r>
                  <a:rPr lang="lv-LV" sz="1200" dirty="0"/>
                  <a:t>Viļņa garums, </a:t>
                </a:r>
                <a:r>
                  <a:rPr lang="lv-LV" sz="1200" dirty="0" err="1"/>
                  <a:t>nm</a:t>
                </a:r>
                <a:endParaRPr lang="en-GB" sz="1200" dirty="0"/>
              </a:p>
            </c:rich>
          </c:tx>
          <c:layout>
            <c:manualLayout>
              <c:xMode val="edge"/>
              <c:yMode val="edge"/>
              <c:x val="0.41085027426826298"/>
              <c:y val="0.89555726265924096"/>
            </c:manualLayout>
          </c:layout>
          <c:overlay val="0"/>
        </c:title>
        <c:numFmt formatCode="0" sourceLinked="0"/>
        <c:majorTickMark val="none"/>
        <c:minorTickMark val="none"/>
        <c:tickLblPos val="nextTo"/>
        <c:spPr>
          <a:ln>
            <a:noFill/>
          </a:ln>
        </c:spPr>
        <c:txPr>
          <a:bodyPr/>
          <a:lstStyle/>
          <a:p>
            <a:pPr>
              <a:defRPr sz="1000">
                <a:solidFill>
                  <a:schemeClr val="tx1">
                    <a:lumMod val="50000"/>
                    <a:lumOff val="50000"/>
                  </a:schemeClr>
                </a:solidFill>
                <a:latin typeface="+mj-lt"/>
              </a:defRPr>
            </a:pPr>
            <a:endParaRPr lang="lv-LV"/>
          </a:p>
        </c:txPr>
        <c:crossAx val="79725696"/>
        <c:crosses val="autoZero"/>
        <c:crossBetween val="midCat"/>
        <c:majorUnit val="200"/>
      </c:valAx>
      <c:valAx>
        <c:axId val="79725696"/>
        <c:scaling>
          <c:orientation val="minMax"/>
          <c:max val="35"/>
          <c:min val="0"/>
        </c:scaling>
        <c:delete val="0"/>
        <c:axPos val="l"/>
        <c:majorGridlines>
          <c:spPr>
            <a:ln w="12700">
              <a:solidFill>
                <a:srgbClr val="1F497D">
                  <a:lumMod val="40000"/>
                  <a:lumOff val="60000"/>
                  <a:alpha val="10000"/>
                </a:srgbClr>
              </a:solidFill>
              <a:prstDash val="sysDot"/>
            </a:ln>
          </c:spPr>
        </c:majorGridlines>
        <c:title>
          <c:tx>
            <c:rich>
              <a:bodyPr/>
              <a:lstStyle/>
              <a:p>
                <a:pPr>
                  <a:defRPr sz="1200" b="1" cap="small" baseline="0">
                    <a:latin typeface="Corbel" panose="020B0503020204020204" pitchFamily="34" charset="0"/>
                  </a:defRPr>
                </a:pPr>
                <a:r>
                  <a:rPr lang="lv-LV" sz="1200" dirty="0">
                    <a:solidFill>
                      <a:srgbClr val="0070C0"/>
                    </a:solidFill>
                  </a:rPr>
                  <a:t>Ūdens</a:t>
                </a:r>
                <a:r>
                  <a:rPr lang="lv-LV" sz="1200" dirty="0"/>
                  <a:t> absorbcijas koeficients, 1/cm, </a:t>
                </a:r>
                <a:endParaRPr lang="en-GB" sz="1200" dirty="0"/>
              </a:p>
            </c:rich>
          </c:tx>
          <c:layout>
            <c:manualLayout>
              <c:xMode val="edge"/>
              <c:yMode val="edge"/>
              <c:x val="5.0945248645373198E-2"/>
              <c:y val="7.6880427966528705E-2"/>
            </c:manualLayout>
          </c:layout>
          <c:overlay val="0"/>
        </c:title>
        <c:numFmt formatCode="0" sourceLinked="0"/>
        <c:majorTickMark val="none"/>
        <c:minorTickMark val="none"/>
        <c:tickLblPos val="nextTo"/>
        <c:spPr>
          <a:noFill/>
          <a:ln>
            <a:noFill/>
          </a:ln>
        </c:spPr>
        <c:txPr>
          <a:bodyPr anchor="ctr" anchorCtr="0"/>
          <a:lstStyle/>
          <a:p>
            <a:pPr>
              <a:defRPr sz="1000">
                <a:solidFill>
                  <a:schemeClr val="tx1">
                    <a:lumMod val="50000"/>
                    <a:lumOff val="50000"/>
                  </a:schemeClr>
                </a:solidFill>
                <a:latin typeface="+mj-lt"/>
              </a:defRPr>
            </a:pPr>
            <a:endParaRPr lang="lv-LV"/>
          </a:p>
        </c:txPr>
        <c:crossAx val="79703040"/>
        <c:crosses val="autoZero"/>
        <c:crossBetween val="midCat"/>
        <c:majorUnit val="5"/>
      </c:valAx>
      <c:spPr>
        <a:solidFill>
          <a:schemeClr val="tx2">
            <a:lumMod val="20000"/>
            <a:lumOff val="80000"/>
            <a:alpha val="28000"/>
          </a:schemeClr>
        </a:solidFill>
        <a:ln>
          <a:solidFill>
            <a:sysClr val="windowText" lastClr="000000">
              <a:lumMod val="50000"/>
              <a:lumOff val="50000"/>
            </a:sysClr>
          </a:solidFill>
        </a:ln>
      </c:spPr>
    </c:plotArea>
    <c:plotVisOnly val="1"/>
    <c:dispBlanksAs val="gap"/>
    <c:showDLblsOverMax val="0"/>
  </c:chart>
  <c:spPr>
    <a:solidFill>
      <a:sysClr val="window" lastClr="FFFFFF"/>
    </a:solidFill>
    <a:ln w="6350" cap="rnd">
      <a:solidFill>
        <a:sysClr val="window" lastClr="FFFFFF"/>
      </a:solidFill>
    </a:ln>
  </c:spPr>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v-LV"/>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5548922165430299"/>
          <c:y val="6.6314976237484696E-2"/>
          <c:w val="0.68306749071359996"/>
          <c:h val="0.72510583074742396"/>
        </c:manualLayout>
      </c:layout>
      <c:scatterChart>
        <c:scatterStyle val="smoothMarker"/>
        <c:varyColors val="0"/>
        <c:ser>
          <c:idx val="0"/>
          <c:order val="0"/>
          <c:tx>
            <c:strRef>
              <c:f>'Hromoforu spektri'!$X$2</c:f>
              <c:strCache>
                <c:ptCount val="1"/>
                <c:pt idx="0">
                  <c:v>Ūdens</c:v>
                </c:pt>
              </c:strCache>
            </c:strRef>
          </c:tx>
          <c:spPr>
            <a:ln w="38100">
              <a:solidFill>
                <a:srgbClr val="0070C0"/>
              </a:solidFill>
            </a:ln>
          </c:spPr>
          <c:marker>
            <c:symbol val="none"/>
          </c:marker>
          <c:xVal>
            <c:numRef>
              <c:f>'Hromoforu spektri'!$W$3:$W$782</c:f>
              <c:numCache>
                <c:formatCode>0.00</c:formatCode>
                <c:ptCount val="780"/>
                <c:pt idx="0">
                  <c:v>323.33333333333297</c:v>
                </c:pt>
                <c:pt idx="1">
                  <c:v>324.83333333333297</c:v>
                </c:pt>
                <c:pt idx="2">
                  <c:v>326.33333333333297</c:v>
                </c:pt>
                <c:pt idx="3">
                  <c:v>327.83333333333297</c:v>
                </c:pt>
                <c:pt idx="4">
                  <c:v>329.33333333333297</c:v>
                </c:pt>
                <c:pt idx="5">
                  <c:v>330.83333333333297</c:v>
                </c:pt>
                <c:pt idx="6">
                  <c:v>332.33333333333297</c:v>
                </c:pt>
                <c:pt idx="7">
                  <c:v>333.83333333333297</c:v>
                </c:pt>
                <c:pt idx="8">
                  <c:v>335.33333333333297</c:v>
                </c:pt>
                <c:pt idx="9">
                  <c:v>336.83333333333297</c:v>
                </c:pt>
                <c:pt idx="10">
                  <c:v>338.33333333333297</c:v>
                </c:pt>
                <c:pt idx="11">
                  <c:v>339.83333333333297</c:v>
                </c:pt>
                <c:pt idx="12">
                  <c:v>341.33333333333297</c:v>
                </c:pt>
                <c:pt idx="13">
                  <c:v>342.83333333333297</c:v>
                </c:pt>
                <c:pt idx="14">
                  <c:v>344.33333333333297</c:v>
                </c:pt>
                <c:pt idx="15">
                  <c:v>345.83333333333297</c:v>
                </c:pt>
                <c:pt idx="16">
                  <c:v>347.33333333333297</c:v>
                </c:pt>
                <c:pt idx="17">
                  <c:v>348.83333333333297</c:v>
                </c:pt>
                <c:pt idx="18">
                  <c:v>350.33333333333297</c:v>
                </c:pt>
                <c:pt idx="19">
                  <c:v>351.83333333333297</c:v>
                </c:pt>
                <c:pt idx="20">
                  <c:v>353.33333333333297</c:v>
                </c:pt>
                <c:pt idx="21">
                  <c:v>354.83333333333297</c:v>
                </c:pt>
                <c:pt idx="22">
                  <c:v>356.33333333333297</c:v>
                </c:pt>
                <c:pt idx="23">
                  <c:v>357.83333333333297</c:v>
                </c:pt>
                <c:pt idx="24">
                  <c:v>359.33333333333297</c:v>
                </c:pt>
                <c:pt idx="25">
                  <c:v>360.83333333333297</c:v>
                </c:pt>
                <c:pt idx="26">
                  <c:v>362.33333333333297</c:v>
                </c:pt>
                <c:pt idx="27">
                  <c:v>363.83333333333297</c:v>
                </c:pt>
                <c:pt idx="28">
                  <c:v>365.33333333333297</c:v>
                </c:pt>
                <c:pt idx="29">
                  <c:v>366.83333333333297</c:v>
                </c:pt>
                <c:pt idx="30">
                  <c:v>368.33333333333297</c:v>
                </c:pt>
                <c:pt idx="31">
                  <c:v>369.83333333333297</c:v>
                </c:pt>
                <c:pt idx="32">
                  <c:v>371.33333333333297</c:v>
                </c:pt>
                <c:pt idx="33">
                  <c:v>372.83333333333297</c:v>
                </c:pt>
                <c:pt idx="34">
                  <c:v>374.33333333333297</c:v>
                </c:pt>
                <c:pt idx="35">
                  <c:v>375.83333333333297</c:v>
                </c:pt>
                <c:pt idx="36">
                  <c:v>377.33333333333297</c:v>
                </c:pt>
                <c:pt idx="37">
                  <c:v>378.83333333333297</c:v>
                </c:pt>
                <c:pt idx="38">
                  <c:v>380.33333333333297</c:v>
                </c:pt>
                <c:pt idx="39">
                  <c:v>381.83333333333297</c:v>
                </c:pt>
                <c:pt idx="40">
                  <c:v>383.33333333333297</c:v>
                </c:pt>
                <c:pt idx="41">
                  <c:v>384.83333333333297</c:v>
                </c:pt>
                <c:pt idx="42">
                  <c:v>386.33333333333297</c:v>
                </c:pt>
                <c:pt idx="43">
                  <c:v>387.83333333333297</c:v>
                </c:pt>
                <c:pt idx="44">
                  <c:v>389.33333333333297</c:v>
                </c:pt>
                <c:pt idx="45">
                  <c:v>390.83333333333297</c:v>
                </c:pt>
                <c:pt idx="46">
                  <c:v>392.33333333333297</c:v>
                </c:pt>
                <c:pt idx="47">
                  <c:v>393.83333333333297</c:v>
                </c:pt>
                <c:pt idx="48">
                  <c:v>395.33333333333297</c:v>
                </c:pt>
                <c:pt idx="49">
                  <c:v>396.83333333333297</c:v>
                </c:pt>
                <c:pt idx="50">
                  <c:v>398.33333333333297</c:v>
                </c:pt>
                <c:pt idx="51">
                  <c:v>399.83333333333297</c:v>
                </c:pt>
                <c:pt idx="52">
                  <c:v>401.33333333333297</c:v>
                </c:pt>
                <c:pt idx="53">
                  <c:v>402.83333333333297</c:v>
                </c:pt>
                <c:pt idx="54">
                  <c:v>404.33333333333297</c:v>
                </c:pt>
                <c:pt idx="55">
                  <c:v>405.83333333333297</c:v>
                </c:pt>
                <c:pt idx="56">
                  <c:v>407.33333333333297</c:v>
                </c:pt>
                <c:pt idx="57">
                  <c:v>408.83333333333297</c:v>
                </c:pt>
                <c:pt idx="58">
                  <c:v>410.33333333333297</c:v>
                </c:pt>
                <c:pt idx="59">
                  <c:v>411.83333333333297</c:v>
                </c:pt>
                <c:pt idx="60">
                  <c:v>413.33333333333297</c:v>
                </c:pt>
                <c:pt idx="61">
                  <c:v>414.83333333333297</c:v>
                </c:pt>
                <c:pt idx="62">
                  <c:v>416.33333333333297</c:v>
                </c:pt>
                <c:pt idx="63">
                  <c:v>417.83333333333297</c:v>
                </c:pt>
                <c:pt idx="64">
                  <c:v>419.33333333333297</c:v>
                </c:pt>
                <c:pt idx="65">
                  <c:v>420.83333333333297</c:v>
                </c:pt>
                <c:pt idx="66">
                  <c:v>422.33333333333297</c:v>
                </c:pt>
                <c:pt idx="67">
                  <c:v>423.83333333333297</c:v>
                </c:pt>
                <c:pt idx="68">
                  <c:v>425.33333333333297</c:v>
                </c:pt>
                <c:pt idx="69">
                  <c:v>426.83333333333297</c:v>
                </c:pt>
                <c:pt idx="70">
                  <c:v>428.33333333333297</c:v>
                </c:pt>
                <c:pt idx="71">
                  <c:v>429.83333333333297</c:v>
                </c:pt>
                <c:pt idx="72">
                  <c:v>431.33333333333297</c:v>
                </c:pt>
                <c:pt idx="73">
                  <c:v>432.83333333333297</c:v>
                </c:pt>
                <c:pt idx="74">
                  <c:v>434.33333333333297</c:v>
                </c:pt>
                <c:pt idx="75">
                  <c:v>435.83333333333297</c:v>
                </c:pt>
                <c:pt idx="76">
                  <c:v>437.33333333333297</c:v>
                </c:pt>
                <c:pt idx="77">
                  <c:v>438.83333333333297</c:v>
                </c:pt>
                <c:pt idx="78">
                  <c:v>440.33333333333297</c:v>
                </c:pt>
                <c:pt idx="79">
                  <c:v>441.83333333333297</c:v>
                </c:pt>
                <c:pt idx="80">
                  <c:v>443.33333333333297</c:v>
                </c:pt>
                <c:pt idx="81">
                  <c:v>444.83333333333297</c:v>
                </c:pt>
                <c:pt idx="82">
                  <c:v>446.33333333333297</c:v>
                </c:pt>
                <c:pt idx="83">
                  <c:v>447.83333333333297</c:v>
                </c:pt>
                <c:pt idx="84">
                  <c:v>449.33333333333297</c:v>
                </c:pt>
                <c:pt idx="85">
                  <c:v>450.83333333333297</c:v>
                </c:pt>
                <c:pt idx="86">
                  <c:v>452.33333333333297</c:v>
                </c:pt>
                <c:pt idx="87">
                  <c:v>453.83333333333297</c:v>
                </c:pt>
                <c:pt idx="88">
                  <c:v>455.33333333333297</c:v>
                </c:pt>
                <c:pt idx="89">
                  <c:v>456.83333333333297</c:v>
                </c:pt>
                <c:pt idx="90">
                  <c:v>458.33333333333297</c:v>
                </c:pt>
                <c:pt idx="91">
                  <c:v>459.83333333333297</c:v>
                </c:pt>
                <c:pt idx="92">
                  <c:v>461.33333333333297</c:v>
                </c:pt>
                <c:pt idx="93">
                  <c:v>462.83333333333297</c:v>
                </c:pt>
                <c:pt idx="94">
                  <c:v>464.33333333333297</c:v>
                </c:pt>
                <c:pt idx="95">
                  <c:v>465.83333333333297</c:v>
                </c:pt>
                <c:pt idx="96">
                  <c:v>467.33333333333297</c:v>
                </c:pt>
                <c:pt idx="97">
                  <c:v>468.83333333333297</c:v>
                </c:pt>
                <c:pt idx="98">
                  <c:v>470.33333333333297</c:v>
                </c:pt>
                <c:pt idx="99">
                  <c:v>471.83333333333297</c:v>
                </c:pt>
                <c:pt idx="100">
                  <c:v>473.33333333333297</c:v>
                </c:pt>
                <c:pt idx="101">
                  <c:v>474.83333333333297</c:v>
                </c:pt>
                <c:pt idx="102">
                  <c:v>476.33333333333297</c:v>
                </c:pt>
                <c:pt idx="103">
                  <c:v>477.83333333333297</c:v>
                </c:pt>
                <c:pt idx="104">
                  <c:v>479.33333333333297</c:v>
                </c:pt>
                <c:pt idx="105">
                  <c:v>480.83333333333297</c:v>
                </c:pt>
                <c:pt idx="106">
                  <c:v>482.33333333333297</c:v>
                </c:pt>
                <c:pt idx="107">
                  <c:v>483.83333333333297</c:v>
                </c:pt>
                <c:pt idx="108">
                  <c:v>485.33333333333297</c:v>
                </c:pt>
                <c:pt idx="109">
                  <c:v>486.83333333333297</c:v>
                </c:pt>
                <c:pt idx="110">
                  <c:v>488.33333333333297</c:v>
                </c:pt>
                <c:pt idx="111">
                  <c:v>489.83333333333297</c:v>
                </c:pt>
                <c:pt idx="112">
                  <c:v>491.33333333333297</c:v>
                </c:pt>
                <c:pt idx="113">
                  <c:v>492.83333333333297</c:v>
                </c:pt>
                <c:pt idx="114">
                  <c:v>494.33333333333297</c:v>
                </c:pt>
                <c:pt idx="115">
                  <c:v>495.83333333333297</c:v>
                </c:pt>
                <c:pt idx="116">
                  <c:v>497.33333333333297</c:v>
                </c:pt>
                <c:pt idx="117">
                  <c:v>498.83333333333297</c:v>
                </c:pt>
                <c:pt idx="118">
                  <c:v>500.33333333333297</c:v>
                </c:pt>
                <c:pt idx="119">
                  <c:v>501.83333333333297</c:v>
                </c:pt>
                <c:pt idx="120">
                  <c:v>503.33333333333297</c:v>
                </c:pt>
                <c:pt idx="121">
                  <c:v>504.83333333333297</c:v>
                </c:pt>
                <c:pt idx="122">
                  <c:v>506.33333333333297</c:v>
                </c:pt>
                <c:pt idx="123">
                  <c:v>507.83333333333297</c:v>
                </c:pt>
                <c:pt idx="124">
                  <c:v>509.33333333333297</c:v>
                </c:pt>
                <c:pt idx="125">
                  <c:v>510.83333333333297</c:v>
                </c:pt>
                <c:pt idx="126">
                  <c:v>512.33333333333303</c:v>
                </c:pt>
                <c:pt idx="127">
                  <c:v>513.83333333333303</c:v>
                </c:pt>
                <c:pt idx="128">
                  <c:v>515.33333333333303</c:v>
                </c:pt>
                <c:pt idx="129">
                  <c:v>516.83333333333303</c:v>
                </c:pt>
                <c:pt idx="130">
                  <c:v>518.33333333333303</c:v>
                </c:pt>
                <c:pt idx="131">
                  <c:v>519.83333333333303</c:v>
                </c:pt>
                <c:pt idx="132">
                  <c:v>521.33333333333303</c:v>
                </c:pt>
                <c:pt idx="133">
                  <c:v>522.83333333333303</c:v>
                </c:pt>
                <c:pt idx="134">
                  <c:v>524.33333333333303</c:v>
                </c:pt>
                <c:pt idx="135">
                  <c:v>525.83333333333303</c:v>
                </c:pt>
                <c:pt idx="136">
                  <c:v>527.33333333333303</c:v>
                </c:pt>
                <c:pt idx="137">
                  <c:v>528.83333333333303</c:v>
                </c:pt>
                <c:pt idx="138">
                  <c:v>530.33333333333303</c:v>
                </c:pt>
                <c:pt idx="139">
                  <c:v>531.83333333333303</c:v>
                </c:pt>
                <c:pt idx="140">
                  <c:v>533.33333333333303</c:v>
                </c:pt>
                <c:pt idx="141">
                  <c:v>534.83333333333303</c:v>
                </c:pt>
                <c:pt idx="142">
                  <c:v>536.33333333333303</c:v>
                </c:pt>
                <c:pt idx="143">
                  <c:v>537.83333333333303</c:v>
                </c:pt>
                <c:pt idx="144">
                  <c:v>539.33333333333303</c:v>
                </c:pt>
                <c:pt idx="145">
                  <c:v>540.83333333333303</c:v>
                </c:pt>
                <c:pt idx="146">
                  <c:v>542.33333333333303</c:v>
                </c:pt>
                <c:pt idx="147">
                  <c:v>543.83333333333303</c:v>
                </c:pt>
                <c:pt idx="148">
                  <c:v>545.33333333333303</c:v>
                </c:pt>
                <c:pt idx="149">
                  <c:v>546.83333333333303</c:v>
                </c:pt>
                <c:pt idx="150">
                  <c:v>548.33333333333303</c:v>
                </c:pt>
                <c:pt idx="151">
                  <c:v>549.83333333333303</c:v>
                </c:pt>
                <c:pt idx="152">
                  <c:v>551.33333333333303</c:v>
                </c:pt>
                <c:pt idx="153">
                  <c:v>552.83333333333303</c:v>
                </c:pt>
                <c:pt idx="154">
                  <c:v>554.33333333333303</c:v>
                </c:pt>
                <c:pt idx="155">
                  <c:v>555.83333333333303</c:v>
                </c:pt>
                <c:pt idx="156">
                  <c:v>557.33333333333303</c:v>
                </c:pt>
                <c:pt idx="157">
                  <c:v>558.83333333333303</c:v>
                </c:pt>
                <c:pt idx="158">
                  <c:v>560.33333333333303</c:v>
                </c:pt>
                <c:pt idx="159">
                  <c:v>561.83333333333303</c:v>
                </c:pt>
                <c:pt idx="160">
                  <c:v>563.33333333333303</c:v>
                </c:pt>
                <c:pt idx="161">
                  <c:v>564.83333333333303</c:v>
                </c:pt>
                <c:pt idx="162">
                  <c:v>566.33333333333303</c:v>
                </c:pt>
                <c:pt idx="163">
                  <c:v>567.83333333333303</c:v>
                </c:pt>
                <c:pt idx="164">
                  <c:v>569.33333333333303</c:v>
                </c:pt>
                <c:pt idx="165">
                  <c:v>570.83333333333303</c:v>
                </c:pt>
                <c:pt idx="166">
                  <c:v>572.33333333333303</c:v>
                </c:pt>
                <c:pt idx="167">
                  <c:v>573.83333333333303</c:v>
                </c:pt>
                <c:pt idx="168">
                  <c:v>575.33333333333303</c:v>
                </c:pt>
                <c:pt idx="169">
                  <c:v>576.83333333333303</c:v>
                </c:pt>
                <c:pt idx="170">
                  <c:v>578.33333333333303</c:v>
                </c:pt>
                <c:pt idx="171">
                  <c:v>579.83333333333303</c:v>
                </c:pt>
                <c:pt idx="172">
                  <c:v>581.33333333333303</c:v>
                </c:pt>
                <c:pt idx="173">
                  <c:v>582.83333333333303</c:v>
                </c:pt>
                <c:pt idx="174">
                  <c:v>584.33333333333303</c:v>
                </c:pt>
                <c:pt idx="175">
                  <c:v>585.83333333333303</c:v>
                </c:pt>
                <c:pt idx="176">
                  <c:v>587.33333333333303</c:v>
                </c:pt>
                <c:pt idx="177">
                  <c:v>588.83333333333303</c:v>
                </c:pt>
                <c:pt idx="178">
                  <c:v>590.33333333333303</c:v>
                </c:pt>
                <c:pt idx="179">
                  <c:v>591.83333333333303</c:v>
                </c:pt>
                <c:pt idx="180">
                  <c:v>593.33333333333303</c:v>
                </c:pt>
                <c:pt idx="181">
                  <c:v>594.83333333333303</c:v>
                </c:pt>
                <c:pt idx="182">
                  <c:v>596.33333333333303</c:v>
                </c:pt>
                <c:pt idx="183">
                  <c:v>597.83333333333303</c:v>
                </c:pt>
                <c:pt idx="184">
                  <c:v>599.33333333333303</c:v>
                </c:pt>
                <c:pt idx="185">
                  <c:v>600.83333333333303</c:v>
                </c:pt>
                <c:pt idx="186">
                  <c:v>602.33333333333303</c:v>
                </c:pt>
                <c:pt idx="187">
                  <c:v>603.83333333333303</c:v>
                </c:pt>
                <c:pt idx="188">
                  <c:v>605.33333333333303</c:v>
                </c:pt>
                <c:pt idx="189">
                  <c:v>606.83333333333303</c:v>
                </c:pt>
                <c:pt idx="190">
                  <c:v>608.33333333333303</c:v>
                </c:pt>
                <c:pt idx="191">
                  <c:v>609.83333333333303</c:v>
                </c:pt>
                <c:pt idx="192">
                  <c:v>611.33333333333303</c:v>
                </c:pt>
                <c:pt idx="193">
                  <c:v>612.83333333333303</c:v>
                </c:pt>
                <c:pt idx="194">
                  <c:v>614.33333333333303</c:v>
                </c:pt>
                <c:pt idx="195">
                  <c:v>615.83333333333303</c:v>
                </c:pt>
                <c:pt idx="196">
                  <c:v>617.33333333333303</c:v>
                </c:pt>
                <c:pt idx="197">
                  <c:v>618.83333333333303</c:v>
                </c:pt>
                <c:pt idx="198">
                  <c:v>620.33333333333303</c:v>
                </c:pt>
                <c:pt idx="199">
                  <c:v>621.83333333333303</c:v>
                </c:pt>
                <c:pt idx="200">
                  <c:v>623.33333333333303</c:v>
                </c:pt>
                <c:pt idx="201">
                  <c:v>624.83333333333303</c:v>
                </c:pt>
                <c:pt idx="202">
                  <c:v>626.33333333333303</c:v>
                </c:pt>
                <c:pt idx="203">
                  <c:v>627.83333333333303</c:v>
                </c:pt>
                <c:pt idx="204">
                  <c:v>629.33333333333303</c:v>
                </c:pt>
                <c:pt idx="205">
                  <c:v>630.83333333333303</c:v>
                </c:pt>
                <c:pt idx="206">
                  <c:v>632.33333333333303</c:v>
                </c:pt>
                <c:pt idx="207">
                  <c:v>633.83333333333303</c:v>
                </c:pt>
                <c:pt idx="208">
                  <c:v>635.33333333333303</c:v>
                </c:pt>
                <c:pt idx="209">
                  <c:v>636.83333333333303</c:v>
                </c:pt>
                <c:pt idx="210">
                  <c:v>638.33333333333303</c:v>
                </c:pt>
                <c:pt idx="211">
                  <c:v>639.83333333333303</c:v>
                </c:pt>
                <c:pt idx="212">
                  <c:v>641.33333333333303</c:v>
                </c:pt>
                <c:pt idx="213">
                  <c:v>642.83333333333303</c:v>
                </c:pt>
                <c:pt idx="214">
                  <c:v>644.33333333333303</c:v>
                </c:pt>
                <c:pt idx="215">
                  <c:v>645.83333333333303</c:v>
                </c:pt>
                <c:pt idx="216">
                  <c:v>647.33333333333303</c:v>
                </c:pt>
                <c:pt idx="217">
                  <c:v>648.83333333333303</c:v>
                </c:pt>
                <c:pt idx="218">
                  <c:v>650.33333333333303</c:v>
                </c:pt>
                <c:pt idx="219">
                  <c:v>651.83333333333303</c:v>
                </c:pt>
                <c:pt idx="220">
                  <c:v>653.33333333333303</c:v>
                </c:pt>
                <c:pt idx="221">
                  <c:v>654.83333333333303</c:v>
                </c:pt>
                <c:pt idx="222">
                  <c:v>656.33333333333303</c:v>
                </c:pt>
                <c:pt idx="223">
                  <c:v>657.83333333333303</c:v>
                </c:pt>
                <c:pt idx="224">
                  <c:v>659.33333333333303</c:v>
                </c:pt>
                <c:pt idx="225">
                  <c:v>660.83333333333303</c:v>
                </c:pt>
                <c:pt idx="226">
                  <c:v>662.33333333333303</c:v>
                </c:pt>
                <c:pt idx="227">
                  <c:v>664</c:v>
                </c:pt>
                <c:pt idx="228">
                  <c:v>665</c:v>
                </c:pt>
                <c:pt idx="229">
                  <c:v>667</c:v>
                </c:pt>
                <c:pt idx="230">
                  <c:v>667</c:v>
                </c:pt>
                <c:pt idx="231">
                  <c:v>668</c:v>
                </c:pt>
                <c:pt idx="232">
                  <c:v>669</c:v>
                </c:pt>
                <c:pt idx="233">
                  <c:v>670</c:v>
                </c:pt>
                <c:pt idx="234">
                  <c:v>671</c:v>
                </c:pt>
                <c:pt idx="235">
                  <c:v>672</c:v>
                </c:pt>
                <c:pt idx="236">
                  <c:v>673</c:v>
                </c:pt>
                <c:pt idx="237">
                  <c:v>674</c:v>
                </c:pt>
                <c:pt idx="238">
                  <c:v>675</c:v>
                </c:pt>
                <c:pt idx="239">
                  <c:v>676</c:v>
                </c:pt>
                <c:pt idx="240">
                  <c:v>676</c:v>
                </c:pt>
                <c:pt idx="241">
                  <c:v>677</c:v>
                </c:pt>
                <c:pt idx="242">
                  <c:v>678</c:v>
                </c:pt>
                <c:pt idx="243">
                  <c:v>679</c:v>
                </c:pt>
                <c:pt idx="244">
                  <c:v>680</c:v>
                </c:pt>
                <c:pt idx="245">
                  <c:v>681</c:v>
                </c:pt>
                <c:pt idx="246">
                  <c:v>682</c:v>
                </c:pt>
                <c:pt idx="247">
                  <c:v>683</c:v>
                </c:pt>
                <c:pt idx="248">
                  <c:v>684</c:v>
                </c:pt>
                <c:pt idx="249">
                  <c:v>685</c:v>
                </c:pt>
                <c:pt idx="250">
                  <c:v>686</c:v>
                </c:pt>
                <c:pt idx="251">
                  <c:v>687</c:v>
                </c:pt>
                <c:pt idx="252">
                  <c:v>688</c:v>
                </c:pt>
                <c:pt idx="253">
                  <c:v>689</c:v>
                </c:pt>
                <c:pt idx="254">
                  <c:v>689.7</c:v>
                </c:pt>
                <c:pt idx="255">
                  <c:v>690</c:v>
                </c:pt>
                <c:pt idx="256">
                  <c:v>691</c:v>
                </c:pt>
                <c:pt idx="257">
                  <c:v>692</c:v>
                </c:pt>
                <c:pt idx="258">
                  <c:v>693</c:v>
                </c:pt>
                <c:pt idx="259">
                  <c:v>694</c:v>
                </c:pt>
                <c:pt idx="260">
                  <c:v>695</c:v>
                </c:pt>
                <c:pt idx="261">
                  <c:v>696</c:v>
                </c:pt>
                <c:pt idx="262">
                  <c:v>697</c:v>
                </c:pt>
                <c:pt idx="263">
                  <c:v>698</c:v>
                </c:pt>
                <c:pt idx="264">
                  <c:v>699</c:v>
                </c:pt>
                <c:pt idx="265">
                  <c:v>700</c:v>
                </c:pt>
                <c:pt idx="266">
                  <c:v>701</c:v>
                </c:pt>
                <c:pt idx="267">
                  <c:v>702</c:v>
                </c:pt>
                <c:pt idx="268">
                  <c:v>703</c:v>
                </c:pt>
                <c:pt idx="269">
                  <c:v>704</c:v>
                </c:pt>
                <c:pt idx="270">
                  <c:v>705</c:v>
                </c:pt>
                <c:pt idx="271">
                  <c:v>706</c:v>
                </c:pt>
                <c:pt idx="272">
                  <c:v>707</c:v>
                </c:pt>
                <c:pt idx="273">
                  <c:v>708</c:v>
                </c:pt>
                <c:pt idx="274">
                  <c:v>709</c:v>
                </c:pt>
                <c:pt idx="275">
                  <c:v>710</c:v>
                </c:pt>
                <c:pt idx="276">
                  <c:v>711</c:v>
                </c:pt>
                <c:pt idx="277">
                  <c:v>712</c:v>
                </c:pt>
                <c:pt idx="278">
                  <c:v>713</c:v>
                </c:pt>
                <c:pt idx="279">
                  <c:v>714</c:v>
                </c:pt>
                <c:pt idx="280">
                  <c:v>715</c:v>
                </c:pt>
                <c:pt idx="281">
                  <c:v>716</c:v>
                </c:pt>
                <c:pt idx="282">
                  <c:v>717</c:v>
                </c:pt>
                <c:pt idx="283">
                  <c:v>718</c:v>
                </c:pt>
                <c:pt idx="284">
                  <c:v>719</c:v>
                </c:pt>
                <c:pt idx="285">
                  <c:v>721</c:v>
                </c:pt>
                <c:pt idx="286">
                  <c:v>722</c:v>
                </c:pt>
                <c:pt idx="287">
                  <c:v>723</c:v>
                </c:pt>
                <c:pt idx="288">
                  <c:v>724</c:v>
                </c:pt>
                <c:pt idx="289">
                  <c:v>725</c:v>
                </c:pt>
                <c:pt idx="290">
                  <c:v>726</c:v>
                </c:pt>
                <c:pt idx="291">
                  <c:v>727</c:v>
                </c:pt>
                <c:pt idx="292">
                  <c:v>728</c:v>
                </c:pt>
                <c:pt idx="293">
                  <c:v>729</c:v>
                </c:pt>
                <c:pt idx="294">
                  <c:v>730</c:v>
                </c:pt>
                <c:pt idx="295">
                  <c:v>731</c:v>
                </c:pt>
                <c:pt idx="296">
                  <c:v>732</c:v>
                </c:pt>
                <c:pt idx="297">
                  <c:v>733</c:v>
                </c:pt>
                <c:pt idx="298">
                  <c:v>734</c:v>
                </c:pt>
                <c:pt idx="299">
                  <c:v>735</c:v>
                </c:pt>
                <c:pt idx="300">
                  <c:v>736</c:v>
                </c:pt>
                <c:pt idx="301">
                  <c:v>738</c:v>
                </c:pt>
                <c:pt idx="302">
                  <c:v>739</c:v>
                </c:pt>
                <c:pt idx="303">
                  <c:v>740</c:v>
                </c:pt>
                <c:pt idx="304">
                  <c:v>741</c:v>
                </c:pt>
                <c:pt idx="305">
                  <c:v>742</c:v>
                </c:pt>
                <c:pt idx="306">
                  <c:v>743</c:v>
                </c:pt>
                <c:pt idx="307">
                  <c:v>744</c:v>
                </c:pt>
                <c:pt idx="308">
                  <c:v>745</c:v>
                </c:pt>
                <c:pt idx="309">
                  <c:v>746</c:v>
                </c:pt>
                <c:pt idx="310">
                  <c:v>747</c:v>
                </c:pt>
                <c:pt idx="311">
                  <c:v>748</c:v>
                </c:pt>
                <c:pt idx="312">
                  <c:v>750</c:v>
                </c:pt>
                <c:pt idx="313">
                  <c:v>751</c:v>
                </c:pt>
                <c:pt idx="314">
                  <c:v>752</c:v>
                </c:pt>
                <c:pt idx="315">
                  <c:v>753</c:v>
                </c:pt>
                <c:pt idx="316">
                  <c:v>754</c:v>
                </c:pt>
                <c:pt idx="317">
                  <c:v>755</c:v>
                </c:pt>
                <c:pt idx="318">
                  <c:v>756</c:v>
                </c:pt>
                <c:pt idx="319">
                  <c:v>758</c:v>
                </c:pt>
                <c:pt idx="320">
                  <c:v>759</c:v>
                </c:pt>
                <c:pt idx="321">
                  <c:v>760</c:v>
                </c:pt>
                <c:pt idx="322">
                  <c:v>761</c:v>
                </c:pt>
                <c:pt idx="323">
                  <c:v>762</c:v>
                </c:pt>
                <c:pt idx="324">
                  <c:v>763</c:v>
                </c:pt>
                <c:pt idx="325">
                  <c:v>765</c:v>
                </c:pt>
                <c:pt idx="326">
                  <c:v>766</c:v>
                </c:pt>
                <c:pt idx="327">
                  <c:v>767</c:v>
                </c:pt>
                <c:pt idx="328">
                  <c:v>768</c:v>
                </c:pt>
                <c:pt idx="329">
                  <c:v>769</c:v>
                </c:pt>
                <c:pt idx="330">
                  <c:v>770</c:v>
                </c:pt>
                <c:pt idx="331">
                  <c:v>772</c:v>
                </c:pt>
                <c:pt idx="332">
                  <c:v>773</c:v>
                </c:pt>
                <c:pt idx="333">
                  <c:v>774</c:v>
                </c:pt>
                <c:pt idx="334">
                  <c:v>775</c:v>
                </c:pt>
                <c:pt idx="335">
                  <c:v>776</c:v>
                </c:pt>
                <c:pt idx="336">
                  <c:v>778</c:v>
                </c:pt>
                <c:pt idx="337">
                  <c:v>779</c:v>
                </c:pt>
                <c:pt idx="338">
                  <c:v>780</c:v>
                </c:pt>
                <c:pt idx="339">
                  <c:v>781</c:v>
                </c:pt>
                <c:pt idx="340">
                  <c:v>783</c:v>
                </c:pt>
                <c:pt idx="341">
                  <c:v>784</c:v>
                </c:pt>
                <c:pt idx="342">
                  <c:v>785</c:v>
                </c:pt>
                <c:pt idx="343">
                  <c:v>786</c:v>
                </c:pt>
                <c:pt idx="344">
                  <c:v>787</c:v>
                </c:pt>
                <c:pt idx="345">
                  <c:v>789</c:v>
                </c:pt>
                <c:pt idx="346">
                  <c:v>790</c:v>
                </c:pt>
                <c:pt idx="347">
                  <c:v>791</c:v>
                </c:pt>
                <c:pt idx="348">
                  <c:v>792</c:v>
                </c:pt>
                <c:pt idx="349">
                  <c:v>794</c:v>
                </c:pt>
                <c:pt idx="350">
                  <c:v>795</c:v>
                </c:pt>
                <c:pt idx="351">
                  <c:v>796</c:v>
                </c:pt>
                <c:pt idx="352">
                  <c:v>797</c:v>
                </c:pt>
                <c:pt idx="353">
                  <c:v>799</c:v>
                </c:pt>
                <c:pt idx="354">
                  <c:v>800</c:v>
                </c:pt>
                <c:pt idx="355">
                  <c:v>801</c:v>
                </c:pt>
                <c:pt idx="356">
                  <c:v>803</c:v>
                </c:pt>
                <c:pt idx="357">
                  <c:v>804</c:v>
                </c:pt>
                <c:pt idx="358">
                  <c:v>805</c:v>
                </c:pt>
                <c:pt idx="359">
                  <c:v>807</c:v>
                </c:pt>
                <c:pt idx="360">
                  <c:v>808</c:v>
                </c:pt>
                <c:pt idx="361">
                  <c:v>809</c:v>
                </c:pt>
                <c:pt idx="362">
                  <c:v>810</c:v>
                </c:pt>
                <c:pt idx="363">
                  <c:v>812</c:v>
                </c:pt>
                <c:pt idx="364">
                  <c:v>813</c:v>
                </c:pt>
                <c:pt idx="365">
                  <c:v>814</c:v>
                </c:pt>
                <c:pt idx="366">
                  <c:v>816</c:v>
                </c:pt>
                <c:pt idx="367">
                  <c:v>817</c:v>
                </c:pt>
                <c:pt idx="368">
                  <c:v>818</c:v>
                </c:pt>
                <c:pt idx="369">
                  <c:v>820</c:v>
                </c:pt>
                <c:pt idx="370">
                  <c:v>821</c:v>
                </c:pt>
                <c:pt idx="371">
                  <c:v>822</c:v>
                </c:pt>
                <c:pt idx="372">
                  <c:v>824</c:v>
                </c:pt>
                <c:pt idx="373">
                  <c:v>825</c:v>
                </c:pt>
                <c:pt idx="374">
                  <c:v>826</c:v>
                </c:pt>
                <c:pt idx="375">
                  <c:v>828</c:v>
                </c:pt>
                <c:pt idx="376">
                  <c:v>829</c:v>
                </c:pt>
                <c:pt idx="377">
                  <c:v>831</c:v>
                </c:pt>
                <c:pt idx="378">
                  <c:v>832</c:v>
                </c:pt>
                <c:pt idx="379">
                  <c:v>833</c:v>
                </c:pt>
                <c:pt idx="380">
                  <c:v>835</c:v>
                </c:pt>
                <c:pt idx="381">
                  <c:v>836</c:v>
                </c:pt>
                <c:pt idx="382">
                  <c:v>838</c:v>
                </c:pt>
                <c:pt idx="383">
                  <c:v>839</c:v>
                </c:pt>
                <c:pt idx="384">
                  <c:v>840</c:v>
                </c:pt>
                <c:pt idx="385">
                  <c:v>842</c:v>
                </c:pt>
                <c:pt idx="386">
                  <c:v>843</c:v>
                </c:pt>
                <c:pt idx="387">
                  <c:v>845</c:v>
                </c:pt>
                <c:pt idx="388">
                  <c:v>846</c:v>
                </c:pt>
                <c:pt idx="389">
                  <c:v>848</c:v>
                </c:pt>
                <c:pt idx="390">
                  <c:v>849</c:v>
                </c:pt>
                <c:pt idx="391">
                  <c:v>850</c:v>
                </c:pt>
                <c:pt idx="392">
                  <c:v>851</c:v>
                </c:pt>
                <c:pt idx="393">
                  <c:v>853</c:v>
                </c:pt>
                <c:pt idx="394">
                  <c:v>855</c:v>
                </c:pt>
                <c:pt idx="395">
                  <c:v>856</c:v>
                </c:pt>
                <c:pt idx="396">
                  <c:v>858</c:v>
                </c:pt>
                <c:pt idx="397">
                  <c:v>859</c:v>
                </c:pt>
                <c:pt idx="398">
                  <c:v>861</c:v>
                </c:pt>
                <c:pt idx="399">
                  <c:v>862</c:v>
                </c:pt>
                <c:pt idx="400">
                  <c:v>864</c:v>
                </c:pt>
                <c:pt idx="401">
                  <c:v>865</c:v>
                </c:pt>
                <c:pt idx="402">
                  <c:v>866</c:v>
                </c:pt>
                <c:pt idx="403">
                  <c:v>868</c:v>
                </c:pt>
                <c:pt idx="404">
                  <c:v>870</c:v>
                </c:pt>
                <c:pt idx="405">
                  <c:v>871</c:v>
                </c:pt>
                <c:pt idx="406">
                  <c:v>873</c:v>
                </c:pt>
                <c:pt idx="407">
                  <c:v>874</c:v>
                </c:pt>
                <c:pt idx="408">
                  <c:v>876</c:v>
                </c:pt>
                <c:pt idx="409">
                  <c:v>877</c:v>
                </c:pt>
                <c:pt idx="410">
                  <c:v>879</c:v>
                </c:pt>
                <c:pt idx="411">
                  <c:v>880</c:v>
                </c:pt>
                <c:pt idx="412">
                  <c:v>882</c:v>
                </c:pt>
                <c:pt idx="413">
                  <c:v>883</c:v>
                </c:pt>
                <c:pt idx="414">
                  <c:v>885</c:v>
                </c:pt>
                <c:pt idx="415">
                  <c:v>887</c:v>
                </c:pt>
                <c:pt idx="416">
                  <c:v>888</c:v>
                </c:pt>
                <c:pt idx="417">
                  <c:v>890</c:v>
                </c:pt>
                <c:pt idx="418">
                  <c:v>891</c:v>
                </c:pt>
                <c:pt idx="419">
                  <c:v>893</c:v>
                </c:pt>
                <c:pt idx="420">
                  <c:v>895</c:v>
                </c:pt>
                <c:pt idx="421">
                  <c:v>896</c:v>
                </c:pt>
                <c:pt idx="422">
                  <c:v>898</c:v>
                </c:pt>
                <c:pt idx="423">
                  <c:v>899</c:v>
                </c:pt>
                <c:pt idx="424">
                  <c:v>901</c:v>
                </c:pt>
                <c:pt idx="425">
                  <c:v>902</c:v>
                </c:pt>
                <c:pt idx="426">
                  <c:v>904</c:v>
                </c:pt>
                <c:pt idx="427">
                  <c:v>906</c:v>
                </c:pt>
                <c:pt idx="428">
                  <c:v>907</c:v>
                </c:pt>
                <c:pt idx="429">
                  <c:v>909</c:v>
                </c:pt>
                <c:pt idx="430">
                  <c:v>911</c:v>
                </c:pt>
                <c:pt idx="431">
                  <c:v>912</c:v>
                </c:pt>
                <c:pt idx="432">
                  <c:v>914</c:v>
                </c:pt>
                <c:pt idx="433">
                  <c:v>916</c:v>
                </c:pt>
                <c:pt idx="434">
                  <c:v>917</c:v>
                </c:pt>
                <c:pt idx="435">
                  <c:v>919</c:v>
                </c:pt>
                <c:pt idx="436">
                  <c:v>921</c:v>
                </c:pt>
                <c:pt idx="437">
                  <c:v>922</c:v>
                </c:pt>
                <c:pt idx="438">
                  <c:v>924</c:v>
                </c:pt>
                <c:pt idx="439">
                  <c:v>926</c:v>
                </c:pt>
                <c:pt idx="440">
                  <c:v>928</c:v>
                </c:pt>
                <c:pt idx="441">
                  <c:v>929</c:v>
                </c:pt>
                <c:pt idx="442">
                  <c:v>931</c:v>
                </c:pt>
                <c:pt idx="443">
                  <c:v>933</c:v>
                </c:pt>
                <c:pt idx="444">
                  <c:v>935</c:v>
                </c:pt>
                <c:pt idx="445">
                  <c:v>936</c:v>
                </c:pt>
                <c:pt idx="446">
                  <c:v>938</c:v>
                </c:pt>
                <c:pt idx="447">
                  <c:v>940</c:v>
                </c:pt>
                <c:pt idx="448">
                  <c:v>941</c:v>
                </c:pt>
                <c:pt idx="449">
                  <c:v>943</c:v>
                </c:pt>
                <c:pt idx="450">
                  <c:v>945</c:v>
                </c:pt>
                <c:pt idx="451">
                  <c:v>947</c:v>
                </c:pt>
                <c:pt idx="452">
                  <c:v>949</c:v>
                </c:pt>
                <c:pt idx="453">
                  <c:v>950</c:v>
                </c:pt>
                <c:pt idx="454">
                  <c:v>952</c:v>
                </c:pt>
                <c:pt idx="455">
                  <c:v>954</c:v>
                </c:pt>
                <c:pt idx="456">
                  <c:v>956</c:v>
                </c:pt>
                <c:pt idx="457">
                  <c:v>958</c:v>
                </c:pt>
                <c:pt idx="458">
                  <c:v>960</c:v>
                </c:pt>
                <c:pt idx="459">
                  <c:v>961</c:v>
                </c:pt>
                <c:pt idx="460">
                  <c:v>963</c:v>
                </c:pt>
                <c:pt idx="461">
                  <c:v>965</c:v>
                </c:pt>
                <c:pt idx="462">
                  <c:v>967</c:v>
                </c:pt>
                <c:pt idx="463">
                  <c:v>969</c:v>
                </c:pt>
                <c:pt idx="464">
                  <c:v>971</c:v>
                </c:pt>
                <c:pt idx="465">
                  <c:v>973</c:v>
                </c:pt>
                <c:pt idx="466">
                  <c:v>974</c:v>
                </c:pt>
                <c:pt idx="467">
                  <c:v>976</c:v>
                </c:pt>
                <c:pt idx="468">
                  <c:v>978</c:v>
                </c:pt>
                <c:pt idx="469">
                  <c:v>980</c:v>
                </c:pt>
                <c:pt idx="470">
                  <c:v>982</c:v>
                </c:pt>
                <c:pt idx="471">
                  <c:v>984</c:v>
                </c:pt>
                <c:pt idx="472">
                  <c:v>986</c:v>
                </c:pt>
                <c:pt idx="473">
                  <c:v>988</c:v>
                </c:pt>
                <c:pt idx="474">
                  <c:v>990</c:v>
                </c:pt>
                <c:pt idx="475">
                  <c:v>992</c:v>
                </c:pt>
                <c:pt idx="476">
                  <c:v>994</c:v>
                </c:pt>
                <c:pt idx="477">
                  <c:v>996</c:v>
                </c:pt>
                <c:pt idx="478">
                  <c:v>998</c:v>
                </c:pt>
                <c:pt idx="479">
                  <c:v>1000</c:v>
                </c:pt>
                <c:pt idx="480">
                  <c:v>1002</c:v>
                </c:pt>
                <c:pt idx="481">
                  <c:v>1004</c:v>
                </c:pt>
                <c:pt idx="482">
                  <c:v>1006</c:v>
                </c:pt>
                <c:pt idx="483">
                  <c:v>1008</c:v>
                </c:pt>
                <c:pt idx="484">
                  <c:v>1010</c:v>
                </c:pt>
                <c:pt idx="485">
                  <c:v>1012</c:v>
                </c:pt>
                <c:pt idx="486">
                  <c:v>1014</c:v>
                </c:pt>
                <c:pt idx="487">
                  <c:v>1016</c:v>
                </c:pt>
                <c:pt idx="488">
                  <c:v>1018</c:v>
                </c:pt>
                <c:pt idx="489">
                  <c:v>1020</c:v>
                </c:pt>
                <c:pt idx="490">
                  <c:v>1022</c:v>
                </c:pt>
                <c:pt idx="491">
                  <c:v>1024</c:v>
                </c:pt>
                <c:pt idx="492">
                  <c:v>1026</c:v>
                </c:pt>
                <c:pt idx="493">
                  <c:v>1028</c:v>
                </c:pt>
                <c:pt idx="494">
                  <c:v>1030</c:v>
                </c:pt>
                <c:pt idx="495">
                  <c:v>1033</c:v>
                </c:pt>
                <c:pt idx="496">
                  <c:v>1035</c:v>
                </c:pt>
                <c:pt idx="497">
                  <c:v>1037</c:v>
                </c:pt>
                <c:pt idx="498">
                  <c:v>1039</c:v>
                </c:pt>
                <c:pt idx="499">
                  <c:v>1041</c:v>
                </c:pt>
                <c:pt idx="500">
                  <c:v>1043</c:v>
                </c:pt>
                <c:pt idx="501">
                  <c:v>1046</c:v>
                </c:pt>
                <c:pt idx="502">
                  <c:v>1048</c:v>
                </c:pt>
                <c:pt idx="503">
                  <c:v>1050</c:v>
                </c:pt>
                <c:pt idx="504">
                  <c:v>1052</c:v>
                </c:pt>
                <c:pt idx="505">
                  <c:v>1054</c:v>
                </c:pt>
                <c:pt idx="506">
                  <c:v>1057</c:v>
                </c:pt>
                <c:pt idx="507">
                  <c:v>1059</c:v>
                </c:pt>
                <c:pt idx="508">
                  <c:v>1061</c:v>
                </c:pt>
                <c:pt idx="509">
                  <c:v>1063</c:v>
                </c:pt>
                <c:pt idx="510">
                  <c:v>1066</c:v>
                </c:pt>
                <c:pt idx="511">
                  <c:v>1068</c:v>
                </c:pt>
                <c:pt idx="512">
                  <c:v>1070</c:v>
                </c:pt>
                <c:pt idx="513">
                  <c:v>1073</c:v>
                </c:pt>
                <c:pt idx="514">
                  <c:v>1075</c:v>
                </c:pt>
                <c:pt idx="515">
                  <c:v>1077</c:v>
                </c:pt>
                <c:pt idx="516">
                  <c:v>1080</c:v>
                </c:pt>
                <c:pt idx="517">
                  <c:v>1082</c:v>
                </c:pt>
                <c:pt idx="518">
                  <c:v>1084</c:v>
                </c:pt>
                <c:pt idx="519">
                  <c:v>1087</c:v>
                </c:pt>
                <c:pt idx="520">
                  <c:v>1089</c:v>
                </c:pt>
                <c:pt idx="521">
                  <c:v>1091</c:v>
                </c:pt>
                <c:pt idx="522">
                  <c:v>1094</c:v>
                </c:pt>
                <c:pt idx="523">
                  <c:v>1096</c:v>
                </c:pt>
                <c:pt idx="524">
                  <c:v>1098</c:v>
                </c:pt>
                <c:pt idx="525">
                  <c:v>1101</c:v>
                </c:pt>
                <c:pt idx="526">
                  <c:v>1103</c:v>
                </c:pt>
                <c:pt idx="527">
                  <c:v>1106</c:v>
                </c:pt>
                <c:pt idx="528">
                  <c:v>1108</c:v>
                </c:pt>
                <c:pt idx="529">
                  <c:v>1111</c:v>
                </c:pt>
                <c:pt idx="530">
                  <c:v>1113</c:v>
                </c:pt>
                <c:pt idx="531">
                  <c:v>1116</c:v>
                </c:pt>
                <c:pt idx="532">
                  <c:v>1118</c:v>
                </c:pt>
                <c:pt idx="533">
                  <c:v>1121</c:v>
                </c:pt>
                <c:pt idx="534">
                  <c:v>1123</c:v>
                </c:pt>
                <c:pt idx="535">
                  <c:v>1126</c:v>
                </c:pt>
                <c:pt idx="536">
                  <c:v>1128</c:v>
                </c:pt>
                <c:pt idx="537">
                  <c:v>1131</c:v>
                </c:pt>
                <c:pt idx="538">
                  <c:v>1133</c:v>
                </c:pt>
                <c:pt idx="539">
                  <c:v>1136</c:v>
                </c:pt>
                <c:pt idx="540">
                  <c:v>1139</c:v>
                </c:pt>
                <c:pt idx="541">
                  <c:v>1141</c:v>
                </c:pt>
                <c:pt idx="542">
                  <c:v>1144</c:v>
                </c:pt>
                <c:pt idx="543">
                  <c:v>1146</c:v>
                </c:pt>
                <c:pt idx="544">
                  <c:v>1149</c:v>
                </c:pt>
                <c:pt idx="545">
                  <c:v>1152</c:v>
                </c:pt>
                <c:pt idx="546">
                  <c:v>1154</c:v>
                </c:pt>
                <c:pt idx="547">
                  <c:v>1157</c:v>
                </c:pt>
                <c:pt idx="548">
                  <c:v>1160</c:v>
                </c:pt>
                <c:pt idx="549">
                  <c:v>1162</c:v>
                </c:pt>
                <c:pt idx="550">
                  <c:v>1165</c:v>
                </c:pt>
                <c:pt idx="551">
                  <c:v>1168</c:v>
                </c:pt>
                <c:pt idx="552">
                  <c:v>1171</c:v>
                </c:pt>
                <c:pt idx="553">
                  <c:v>1173</c:v>
                </c:pt>
                <c:pt idx="554">
                  <c:v>1176</c:v>
                </c:pt>
                <c:pt idx="555">
                  <c:v>1179</c:v>
                </c:pt>
                <c:pt idx="556">
                  <c:v>1182</c:v>
                </c:pt>
                <c:pt idx="557">
                  <c:v>1184</c:v>
                </c:pt>
                <c:pt idx="558">
                  <c:v>1187</c:v>
                </c:pt>
                <c:pt idx="559">
                  <c:v>1190</c:v>
                </c:pt>
                <c:pt idx="560">
                  <c:v>1193</c:v>
                </c:pt>
                <c:pt idx="561">
                  <c:v>1196</c:v>
                </c:pt>
                <c:pt idx="562">
                  <c:v>1199</c:v>
                </c:pt>
                <c:pt idx="563">
                  <c:v>1201</c:v>
                </c:pt>
                <c:pt idx="564">
                  <c:v>1204</c:v>
                </c:pt>
                <c:pt idx="565">
                  <c:v>1207</c:v>
                </c:pt>
                <c:pt idx="566">
                  <c:v>1210</c:v>
                </c:pt>
                <c:pt idx="567">
                  <c:v>1213</c:v>
                </c:pt>
                <c:pt idx="568">
                  <c:v>1216</c:v>
                </c:pt>
                <c:pt idx="569">
                  <c:v>1219</c:v>
                </c:pt>
                <c:pt idx="570">
                  <c:v>1222</c:v>
                </c:pt>
                <c:pt idx="571">
                  <c:v>1225</c:v>
                </c:pt>
                <c:pt idx="572">
                  <c:v>1228</c:v>
                </c:pt>
                <c:pt idx="573">
                  <c:v>1231</c:v>
                </c:pt>
                <c:pt idx="574">
                  <c:v>1234</c:v>
                </c:pt>
                <c:pt idx="575">
                  <c:v>1237</c:v>
                </c:pt>
                <c:pt idx="576">
                  <c:v>1240</c:v>
                </c:pt>
                <c:pt idx="577">
                  <c:v>1243</c:v>
                </c:pt>
                <c:pt idx="578">
                  <c:v>1246</c:v>
                </c:pt>
                <c:pt idx="579">
                  <c:v>1250</c:v>
                </c:pt>
                <c:pt idx="580">
                  <c:v>1253</c:v>
                </c:pt>
                <c:pt idx="581">
                  <c:v>1256</c:v>
                </c:pt>
                <c:pt idx="582">
                  <c:v>1259</c:v>
                </c:pt>
                <c:pt idx="583">
                  <c:v>1262</c:v>
                </c:pt>
                <c:pt idx="584">
                  <c:v>1265</c:v>
                </c:pt>
                <c:pt idx="585">
                  <c:v>1269</c:v>
                </c:pt>
                <c:pt idx="586">
                  <c:v>1272</c:v>
                </c:pt>
                <c:pt idx="587">
                  <c:v>1275</c:v>
                </c:pt>
                <c:pt idx="588">
                  <c:v>1278</c:v>
                </c:pt>
                <c:pt idx="589">
                  <c:v>1282</c:v>
                </c:pt>
                <c:pt idx="590">
                  <c:v>1285</c:v>
                </c:pt>
                <c:pt idx="591">
                  <c:v>1288</c:v>
                </c:pt>
                <c:pt idx="592">
                  <c:v>1292</c:v>
                </c:pt>
                <c:pt idx="593">
                  <c:v>1295</c:v>
                </c:pt>
                <c:pt idx="594">
                  <c:v>1298</c:v>
                </c:pt>
                <c:pt idx="595">
                  <c:v>1302</c:v>
                </c:pt>
                <c:pt idx="596">
                  <c:v>1305</c:v>
                </c:pt>
                <c:pt idx="597">
                  <c:v>1308</c:v>
                </c:pt>
                <c:pt idx="598">
                  <c:v>1312</c:v>
                </c:pt>
                <c:pt idx="599">
                  <c:v>1315</c:v>
                </c:pt>
                <c:pt idx="600">
                  <c:v>1319</c:v>
                </c:pt>
                <c:pt idx="601">
                  <c:v>1322</c:v>
                </c:pt>
                <c:pt idx="602">
                  <c:v>1326</c:v>
                </c:pt>
                <c:pt idx="603">
                  <c:v>1329</c:v>
                </c:pt>
                <c:pt idx="604">
                  <c:v>1333</c:v>
                </c:pt>
                <c:pt idx="605">
                  <c:v>1336</c:v>
                </c:pt>
                <c:pt idx="606">
                  <c:v>1340</c:v>
                </c:pt>
                <c:pt idx="607">
                  <c:v>1344</c:v>
                </c:pt>
                <c:pt idx="608">
                  <c:v>1347</c:v>
                </c:pt>
                <c:pt idx="609">
                  <c:v>1351</c:v>
                </c:pt>
                <c:pt idx="610">
                  <c:v>1355</c:v>
                </c:pt>
                <c:pt idx="611">
                  <c:v>1358</c:v>
                </c:pt>
                <c:pt idx="612">
                  <c:v>1362</c:v>
                </c:pt>
                <c:pt idx="613">
                  <c:v>1366</c:v>
                </c:pt>
                <c:pt idx="614">
                  <c:v>1369</c:v>
                </c:pt>
                <c:pt idx="615">
                  <c:v>1373</c:v>
                </c:pt>
                <c:pt idx="616">
                  <c:v>1377</c:v>
                </c:pt>
                <c:pt idx="617">
                  <c:v>1381</c:v>
                </c:pt>
                <c:pt idx="618">
                  <c:v>1385</c:v>
                </c:pt>
                <c:pt idx="619">
                  <c:v>1388</c:v>
                </c:pt>
                <c:pt idx="620">
                  <c:v>1392</c:v>
                </c:pt>
                <c:pt idx="621">
                  <c:v>1396</c:v>
                </c:pt>
                <c:pt idx="622">
                  <c:v>1400</c:v>
                </c:pt>
                <c:pt idx="623">
                  <c:v>1404</c:v>
                </c:pt>
                <c:pt idx="624">
                  <c:v>1408</c:v>
                </c:pt>
                <c:pt idx="625">
                  <c:v>1412</c:v>
                </c:pt>
                <c:pt idx="626">
                  <c:v>1416</c:v>
                </c:pt>
                <c:pt idx="627">
                  <c:v>1420</c:v>
                </c:pt>
                <c:pt idx="628">
                  <c:v>1424</c:v>
                </c:pt>
                <c:pt idx="629">
                  <c:v>1428</c:v>
                </c:pt>
                <c:pt idx="630">
                  <c:v>1432</c:v>
                </c:pt>
                <c:pt idx="631">
                  <c:v>1437</c:v>
                </c:pt>
                <c:pt idx="632">
                  <c:v>1440</c:v>
                </c:pt>
                <c:pt idx="633">
                  <c:v>1445</c:v>
                </c:pt>
                <c:pt idx="634">
                  <c:v>1449</c:v>
                </c:pt>
                <c:pt idx="635">
                  <c:v>1453</c:v>
                </c:pt>
                <c:pt idx="636">
                  <c:v>1457</c:v>
                </c:pt>
                <c:pt idx="637">
                  <c:v>1462</c:v>
                </c:pt>
                <c:pt idx="638">
                  <c:v>1466</c:v>
                </c:pt>
                <c:pt idx="639">
                  <c:v>1470</c:v>
                </c:pt>
                <c:pt idx="640">
                  <c:v>1474</c:v>
                </c:pt>
                <c:pt idx="641">
                  <c:v>1479</c:v>
                </c:pt>
                <c:pt idx="642">
                  <c:v>1484</c:v>
                </c:pt>
                <c:pt idx="643">
                  <c:v>1488</c:v>
                </c:pt>
                <c:pt idx="644">
                  <c:v>1492</c:v>
                </c:pt>
                <c:pt idx="645">
                  <c:v>1497</c:v>
                </c:pt>
                <c:pt idx="646">
                  <c:v>1501</c:v>
                </c:pt>
                <c:pt idx="647">
                  <c:v>1506</c:v>
                </c:pt>
                <c:pt idx="648">
                  <c:v>1510</c:v>
                </c:pt>
                <c:pt idx="649">
                  <c:v>1515</c:v>
                </c:pt>
                <c:pt idx="650">
                  <c:v>1519</c:v>
                </c:pt>
                <c:pt idx="651">
                  <c:v>1524</c:v>
                </c:pt>
                <c:pt idx="652">
                  <c:v>1529</c:v>
                </c:pt>
                <c:pt idx="653">
                  <c:v>1533</c:v>
                </c:pt>
                <c:pt idx="654">
                  <c:v>1538</c:v>
                </c:pt>
                <c:pt idx="655">
                  <c:v>1543</c:v>
                </c:pt>
                <c:pt idx="656">
                  <c:v>1548</c:v>
                </c:pt>
                <c:pt idx="657">
                  <c:v>1552</c:v>
                </c:pt>
                <c:pt idx="658">
                  <c:v>1557</c:v>
                </c:pt>
                <c:pt idx="659">
                  <c:v>1562</c:v>
                </c:pt>
                <c:pt idx="660">
                  <c:v>1567</c:v>
                </c:pt>
                <c:pt idx="661">
                  <c:v>1572</c:v>
                </c:pt>
                <c:pt idx="662">
                  <c:v>1577</c:v>
                </c:pt>
                <c:pt idx="663">
                  <c:v>1582</c:v>
                </c:pt>
                <c:pt idx="664">
                  <c:v>1587</c:v>
                </c:pt>
                <c:pt idx="665">
                  <c:v>1592</c:v>
                </c:pt>
                <c:pt idx="666">
                  <c:v>1597</c:v>
                </c:pt>
                <c:pt idx="667">
                  <c:v>1602</c:v>
                </c:pt>
                <c:pt idx="668">
                  <c:v>1607</c:v>
                </c:pt>
                <c:pt idx="669">
                  <c:v>1612</c:v>
                </c:pt>
                <c:pt idx="670">
                  <c:v>1618</c:v>
                </c:pt>
                <c:pt idx="671">
                  <c:v>1623</c:v>
                </c:pt>
                <c:pt idx="672">
                  <c:v>1628</c:v>
                </c:pt>
                <c:pt idx="673">
                  <c:v>1634</c:v>
                </c:pt>
                <c:pt idx="674">
                  <c:v>1640</c:v>
                </c:pt>
                <c:pt idx="675">
                  <c:v>1644</c:v>
                </c:pt>
                <c:pt idx="676">
                  <c:v>1650</c:v>
                </c:pt>
                <c:pt idx="677">
                  <c:v>1655</c:v>
                </c:pt>
                <c:pt idx="678">
                  <c:v>1661</c:v>
                </c:pt>
                <c:pt idx="679">
                  <c:v>1666</c:v>
                </c:pt>
                <c:pt idx="680">
                  <c:v>1672</c:v>
                </c:pt>
                <c:pt idx="681">
                  <c:v>1677</c:v>
                </c:pt>
                <c:pt idx="682">
                  <c:v>1683</c:v>
                </c:pt>
                <c:pt idx="683">
                  <c:v>1689</c:v>
                </c:pt>
                <c:pt idx="684">
                  <c:v>1690</c:v>
                </c:pt>
                <c:pt idx="685">
                  <c:v>1700</c:v>
                </c:pt>
                <c:pt idx="686">
                  <c:v>1706</c:v>
                </c:pt>
                <c:pt idx="687">
                  <c:v>1710</c:v>
                </c:pt>
                <c:pt idx="688">
                  <c:v>1718</c:v>
                </c:pt>
                <c:pt idx="689">
                  <c:v>1724</c:v>
                </c:pt>
                <c:pt idx="690">
                  <c:v>1730</c:v>
                </c:pt>
                <c:pt idx="691">
                  <c:v>1740</c:v>
                </c:pt>
                <c:pt idx="692">
                  <c:v>1742</c:v>
                </c:pt>
                <c:pt idx="693">
                  <c:v>1748</c:v>
                </c:pt>
                <c:pt idx="694">
                  <c:v>1754</c:v>
                </c:pt>
                <c:pt idx="695">
                  <c:v>1760</c:v>
                </c:pt>
                <c:pt idx="696">
                  <c:v>1770</c:v>
                </c:pt>
                <c:pt idx="697">
                  <c:v>1773</c:v>
                </c:pt>
                <c:pt idx="698">
                  <c:v>1779</c:v>
                </c:pt>
                <c:pt idx="699">
                  <c:v>1785</c:v>
                </c:pt>
                <c:pt idx="700">
                  <c:v>1792</c:v>
                </c:pt>
                <c:pt idx="701">
                  <c:v>1798</c:v>
                </c:pt>
                <c:pt idx="702">
                  <c:v>1805</c:v>
                </c:pt>
                <c:pt idx="703">
                  <c:v>1810</c:v>
                </c:pt>
                <c:pt idx="704">
                  <c:v>1818</c:v>
                </c:pt>
                <c:pt idx="705">
                  <c:v>1824</c:v>
                </c:pt>
                <c:pt idx="706">
                  <c:v>1831</c:v>
                </c:pt>
                <c:pt idx="707">
                  <c:v>1838</c:v>
                </c:pt>
                <c:pt idx="708">
                  <c:v>1845</c:v>
                </c:pt>
                <c:pt idx="709">
                  <c:v>1851</c:v>
                </c:pt>
                <c:pt idx="710">
                  <c:v>1860</c:v>
                </c:pt>
                <c:pt idx="711">
                  <c:v>1865</c:v>
                </c:pt>
                <c:pt idx="712">
                  <c:v>1872</c:v>
                </c:pt>
                <c:pt idx="713">
                  <c:v>1879</c:v>
                </c:pt>
                <c:pt idx="714">
                  <c:v>1890</c:v>
                </c:pt>
                <c:pt idx="715">
                  <c:v>1894</c:v>
                </c:pt>
                <c:pt idx="716">
                  <c:v>1901</c:v>
                </c:pt>
                <c:pt idx="717">
                  <c:v>1908</c:v>
                </c:pt>
                <c:pt idx="718">
                  <c:v>1920</c:v>
                </c:pt>
                <c:pt idx="719">
                  <c:v>1923</c:v>
                </c:pt>
                <c:pt idx="720">
                  <c:v>1930</c:v>
                </c:pt>
                <c:pt idx="721">
                  <c:v>1940</c:v>
                </c:pt>
                <c:pt idx="722">
                  <c:v>1945</c:v>
                </c:pt>
                <c:pt idx="723">
                  <c:v>1953</c:v>
                </c:pt>
                <c:pt idx="724">
                  <c:v>1960</c:v>
                </c:pt>
                <c:pt idx="725">
                  <c:v>1968</c:v>
                </c:pt>
                <c:pt idx="726">
                  <c:v>1976</c:v>
                </c:pt>
                <c:pt idx="727">
                  <c:v>1984</c:v>
                </c:pt>
                <c:pt idx="728">
                  <c:v>1992</c:v>
                </c:pt>
                <c:pt idx="729">
                  <c:v>2000</c:v>
                </c:pt>
                <c:pt idx="730">
                  <c:v>2008</c:v>
                </c:pt>
                <c:pt idx="731">
                  <c:v>2016</c:v>
                </c:pt>
                <c:pt idx="732">
                  <c:v>2024</c:v>
                </c:pt>
                <c:pt idx="733">
                  <c:v>2032</c:v>
                </c:pt>
                <c:pt idx="734">
                  <c:v>2040</c:v>
                </c:pt>
                <c:pt idx="735">
                  <c:v>2050</c:v>
                </c:pt>
                <c:pt idx="736">
                  <c:v>2057</c:v>
                </c:pt>
                <c:pt idx="737">
                  <c:v>2066</c:v>
                </c:pt>
                <c:pt idx="738">
                  <c:v>2074</c:v>
                </c:pt>
                <c:pt idx="739">
                  <c:v>2083</c:v>
                </c:pt>
                <c:pt idx="740">
                  <c:v>2092</c:v>
                </c:pt>
                <c:pt idx="741">
                  <c:v>2100</c:v>
                </c:pt>
                <c:pt idx="742">
                  <c:v>2100</c:v>
                </c:pt>
                <c:pt idx="743">
                  <c:v>2118</c:v>
                </c:pt>
                <c:pt idx="744">
                  <c:v>2127</c:v>
                </c:pt>
                <c:pt idx="745">
                  <c:v>2136</c:v>
                </c:pt>
                <c:pt idx="746">
                  <c:v>2145</c:v>
                </c:pt>
                <c:pt idx="747">
                  <c:v>2155</c:v>
                </c:pt>
                <c:pt idx="748">
                  <c:v>2164</c:v>
                </c:pt>
                <c:pt idx="749">
                  <c:v>2173</c:v>
                </c:pt>
                <c:pt idx="750">
                  <c:v>2183</c:v>
                </c:pt>
                <c:pt idx="751">
                  <c:v>2193</c:v>
                </c:pt>
                <c:pt idx="752">
                  <c:v>2202</c:v>
                </c:pt>
                <c:pt idx="753">
                  <c:v>2212</c:v>
                </c:pt>
                <c:pt idx="754">
                  <c:v>2222</c:v>
                </c:pt>
                <c:pt idx="755">
                  <c:v>2232</c:v>
                </c:pt>
                <c:pt idx="756">
                  <c:v>2242</c:v>
                </c:pt>
                <c:pt idx="757">
                  <c:v>2252</c:v>
                </c:pt>
                <c:pt idx="758">
                  <c:v>2262</c:v>
                </c:pt>
                <c:pt idx="759">
                  <c:v>2272</c:v>
                </c:pt>
                <c:pt idx="760">
                  <c:v>2283</c:v>
                </c:pt>
                <c:pt idx="761">
                  <c:v>2293</c:v>
                </c:pt>
                <c:pt idx="762">
                  <c:v>2304</c:v>
                </c:pt>
                <c:pt idx="763">
                  <c:v>2314</c:v>
                </c:pt>
                <c:pt idx="764">
                  <c:v>2325</c:v>
                </c:pt>
                <c:pt idx="765">
                  <c:v>2336</c:v>
                </c:pt>
                <c:pt idx="766">
                  <c:v>2347</c:v>
                </c:pt>
                <c:pt idx="767">
                  <c:v>2358</c:v>
                </c:pt>
                <c:pt idx="768">
                  <c:v>2369</c:v>
                </c:pt>
                <c:pt idx="769">
                  <c:v>2381</c:v>
                </c:pt>
                <c:pt idx="770">
                  <c:v>2392</c:v>
                </c:pt>
                <c:pt idx="771">
                  <c:v>2403</c:v>
                </c:pt>
                <c:pt idx="772">
                  <c:v>2415</c:v>
                </c:pt>
                <c:pt idx="773">
                  <c:v>2427</c:v>
                </c:pt>
                <c:pt idx="774">
                  <c:v>2439</c:v>
                </c:pt>
                <c:pt idx="775">
                  <c:v>2451</c:v>
                </c:pt>
                <c:pt idx="776">
                  <c:v>2463</c:v>
                </c:pt>
                <c:pt idx="777">
                  <c:v>2475</c:v>
                </c:pt>
                <c:pt idx="778">
                  <c:v>2487</c:v>
                </c:pt>
                <c:pt idx="779">
                  <c:v>2500</c:v>
                </c:pt>
              </c:numCache>
            </c:numRef>
          </c:xVal>
          <c:yVal>
            <c:numRef>
              <c:f>'Hromoforu spektri'!$X$3:$X$782</c:f>
              <c:numCache>
                <c:formatCode>0.00</c:formatCode>
                <c:ptCount val="780"/>
                <c:pt idx="0">
                  <c:v>2.3640000000000301E-3</c:v>
                </c:pt>
                <c:pt idx="1">
                  <c:v>2.3740000000000302E-3</c:v>
                </c:pt>
                <c:pt idx="2">
                  <c:v>2.3840000000000302E-3</c:v>
                </c:pt>
                <c:pt idx="3">
                  <c:v>2.3940000000000298E-3</c:v>
                </c:pt>
                <c:pt idx="4">
                  <c:v>2.4040000000000298E-3</c:v>
                </c:pt>
                <c:pt idx="5">
                  <c:v>2.4140000000000298E-3</c:v>
                </c:pt>
                <c:pt idx="6">
                  <c:v>2.4240000000000299E-3</c:v>
                </c:pt>
                <c:pt idx="7">
                  <c:v>2.4340000000000299E-3</c:v>
                </c:pt>
                <c:pt idx="8">
                  <c:v>2.4440000000000299E-3</c:v>
                </c:pt>
                <c:pt idx="9">
                  <c:v>2.4540000000000299E-3</c:v>
                </c:pt>
                <c:pt idx="10">
                  <c:v>2.46400000000003E-3</c:v>
                </c:pt>
                <c:pt idx="11">
                  <c:v>2.47400000000003E-3</c:v>
                </c:pt>
                <c:pt idx="12">
                  <c:v>2.48400000000003E-3</c:v>
                </c:pt>
                <c:pt idx="13">
                  <c:v>2.49400000000003E-3</c:v>
                </c:pt>
                <c:pt idx="14">
                  <c:v>2.5040000000000301E-3</c:v>
                </c:pt>
                <c:pt idx="15">
                  <c:v>2.5140000000000301E-3</c:v>
                </c:pt>
                <c:pt idx="16">
                  <c:v>2.5240000000000301E-3</c:v>
                </c:pt>
                <c:pt idx="17">
                  <c:v>2.5340000000000302E-3</c:v>
                </c:pt>
                <c:pt idx="18">
                  <c:v>2.5440000000000302E-3</c:v>
                </c:pt>
                <c:pt idx="19">
                  <c:v>2.5540000000000302E-3</c:v>
                </c:pt>
                <c:pt idx="20">
                  <c:v>2.5640000000000298E-3</c:v>
                </c:pt>
                <c:pt idx="21">
                  <c:v>2.5740000000000298E-3</c:v>
                </c:pt>
                <c:pt idx="22">
                  <c:v>2.5840000000000298E-3</c:v>
                </c:pt>
                <c:pt idx="23">
                  <c:v>2.5940000000000299E-3</c:v>
                </c:pt>
                <c:pt idx="24">
                  <c:v>2.6040000000000299E-3</c:v>
                </c:pt>
                <c:pt idx="25">
                  <c:v>2.6140000000000299E-3</c:v>
                </c:pt>
                <c:pt idx="26">
                  <c:v>2.62400000000003E-3</c:v>
                </c:pt>
                <c:pt idx="27">
                  <c:v>2.63400000000003E-3</c:v>
                </c:pt>
                <c:pt idx="28">
                  <c:v>2.64400000000003E-3</c:v>
                </c:pt>
                <c:pt idx="29">
                  <c:v>2.65400000000003E-3</c:v>
                </c:pt>
                <c:pt idx="30">
                  <c:v>2.6640000000000301E-3</c:v>
                </c:pt>
                <c:pt idx="31">
                  <c:v>2.6740000000000301E-3</c:v>
                </c:pt>
                <c:pt idx="32">
                  <c:v>2.6840000000000301E-3</c:v>
                </c:pt>
                <c:pt idx="33">
                  <c:v>2.6940000000000301E-3</c:v>
                </c:pt>
                <c:pt idx="34">
                  <c:v>2.7040000000000302E-3</c:v>
                </c:pt>
                <c:pt idx="35">
                  <c:v>2.7140000000000302E-3</c:v>
                </c:pt>
                <c:pt idx="36">
                  <c:v>2.7240000000000302E-3</c:v>
                </c:pt>
                <c:pt idx="37">
                  <c:v>2.7340000000000298E-3</c:v>
                </c:pt>
                <c:pt idx="38">
                  <c:v>2.7440000000000298E-3</c:v>
                </c:pt>
                <c:pt idx="39">
                  <c:v>2.7540000000000299E-3</c:v>
                </c:pt>
                <c:pt idx="40">
                  <c:v>2.7640000000000299E-3</c:v>
                </c:pt>
                <c:pt idx="41">
                  <c:v>2.7740000000000299E-3</c:v>
                </c:pt>
                <c:pt idx="42">
                  <c:v>2.7840000000000299E-3</c:v>
                </c:pt>
                <c:pt idx="43">
                  <c:v>2.79400000000003E-3</c:v>
                </c:pt>
                <c:pt idx="44">
                  <c:v>2.80400000000003E-3</c:v>
                </c:pt>
                <c:pt idx="45">
                  <c:v>2.81400000000003E-3</c:v>
                </c:pt>
                <c:pt idx="46">
                  <c:v>2.82400000000003E-3</c:v>
                </c:pt>
                <c:pt idx="47">
                  <c:v>2.8340000000000301E-3</c:v>
                </c:pt>
                <c:pt idx="48">
                  <c:v>2.8440000000000301E-3</c:v>
                </c:pt>
                <c:pt idx="49">
                  <c:v>2.8540000000000301E-3</c:v>
                </c:pt>
                <c:pt idx="50">
                  <c:v>2.8640000000000302E-3</c:v>
                </c:pt>
                <c:pt idx="51">
                  <c:v>2.8740000000000302E-3</c:v>
                </c:pt>
                <c:pt idx="52">
                  <c:v>2.8840000000000302E-3</c:v>
                </c:pt>
                <c:pt idx="53">
                  <c:v>2.8940000000000298E-3</c:v>
                </c:pt>
                <c:pt idx="54">
                  <c:v>2.9040000000000298E-3</c:v>
                </c:pt>
                <c:pt idx="55">
                  <c:v>2.9140000000000298E-3</c:v>
                </c:pt>
                <c:pt idx="56">
                  <c:v>2.9240000000000299E-3</c:v>
                </c:pt>
                <c:pt idx="57">
                  <c:v>2.9340000000000299E-3</c:v>
                </c:pt>
                <c:pt idx="58">
                  <c:v>2.9440000000000299E-3</c:v>
                </c:pt>
                <c:pt idx="59">
                  <c:v>2.95400000000003E-3</c:v>
                </c:pt>
                <c:pt idx="60">
                  <c:v>2.96400000000003E-3</c:v>
                </c:pt>
                <c:pt idx="61">
                  <c:v>2.97400000000003E-3</c:v>
                </c:pt>
                <c:pt idx="62">
                  <c:v>2.98400000000003E-3</c:v>
                </c:pt>
                <c:pt idx="63">
                  <c:v>2.9940000000000301E-3</c:v>
                </c:pt>
                <c:pt idx="64">
                  <c:v>3.0040000000000301E-3</c:v>
                </c:pt>
                <c:pt idx="65">
                  <c:v>3.0140000000000301E-3</c:v>
                </c:pt>
                <c:pt idx="66">
                  <c:v>3.0240000000000301E-3</c:v>
                </c:pt>
                <c:pt idx="67">
                  <c:v>3.0340000000000302E-3</c:v>
                </c:pt>
                <c:pt idx="68">
                  <c:v>3.0440000000000302E-3</c:v>
                </c:pt>
                <c:pt idx="69">
                  <c:v>3.0540000000000302E-3</c:v>
                </c:pt>
                <c:pt idx="70">
                  <c:v>3.0640000000000298E-3</c:v>
                </c:pt>
                <c:pt idx="71">
                  <c:v>3.0740000000000298E-3</c:v>
                </c:pt>
                <c:pt idx="72">
                  <c:v>3.0840000000000299E-3</c:v>
                </c:pt>
                <c:pt idx="73">
                  <c:v>3.0940000000000299E-3</c:v>
                </c:pt>
                <c:pt idx="74">
                  <c:v>3.1040000000000299E-3</c:v>
                </c:pt>
                <c:pt idx="75">
                  <c:v>3.1140000000000299E-3</c:v>
                </c:pt>
                <c:pt idx="76">
                  <c:v>3.12400000000003E-3</c:v>
                </c:pt>
                <c:pt idx="77">
                  <c:v>3.13400000000003E-3</c:v>
                </c:pt>
                <c:pt idx="78">
                  <c:v>3.14400000000003E-3</c:v>
                </c:pt>
                <c:pt idx="79">
                  <c:v>3.15400000000003E-3</c:v>
                </c:pt>
                <c:pt idx="80">
                  <c:v>3.1640000000000301E-3</c:v>
                </c:pt>
                <c:pt idx="81">
                  <c:v>3.1740000000000301E-3</c:v>
                </c:pt>
                <c:pt idx="82">
                  <c:v>3.1840000000000301E-3</c:v>
                </c:pt>
                <c:pt idx="83">
                  <c:v>3.1940000000000301E-3</c:v>
                </c:pt>
                <c:pt idx="84">
                  <c:v>3.2040000000000302E-3</c:v>
                </c:pt>
                <c:pt idx="85">
                  <c:v>3.2140000000000302E-3</c:v>
                </c:pt>
                <c:pt idx="86">
                  <c:v>3.2240000000000298E-3</c:v>
                </c:pt>
                <c:pt idx="87">
                  <c:v>3.2340000000000298E-3</c:v>
                </c:pt>
                <c:pt idx="88">
                  <c:v>3.2440000000000298E-3</c:v>
                </c:pt>
                <c:pt idx="89">
                  <c:v>3.2540000000000299E-3</c:v>
                </c:pt>
                <c:pt idx="90">
                  <c:v>3.2640000000000299E-3</c:v>
                </c:pt>
                <c:pt idx="91">
                  <c:v>3.2740000000000299E-3</c:v>
                </c:pt>
                <c:pt idx="92">
                  <c:v>3.28400000000003E-3</c:v>
                </c:pt>
                <c:pt idx="93">
                  <c:v>3.29400000000003E-3</c:v>
                </c:pt>
                <c:pt idx="94">
                  <c:v>3.30400000000003E-3</c:v>
                </c:pt>
                <c:pt idx="95">
                  <c:v>3.31400000000003E-3</c:v>
                </c:pt>
                <c:pt idx="96">
                  <c:v>3.3240000000000301E-3</c:v>
                </c:pt>
                <c:pt idx="97">
                  <c:v>3.3340000000000301E-3</c:v>
                </c:pt>
                <c:pt idx="98">
                  <c:v>3.3440000000000301E-3</c:v>
                </c:pt>
                <c:pt idx="99">
                  <c:v>3.3540000000000301E-3</c:v>
                </c:pt>
                <c:pt idx="100">
                  <c:v>3.3640000000000302E-3</c:v>
                </c:pt>
                <c:pt idx="101">
                  <c:v>3.3740000000000302E-3</c:v>
                </c:pt>
                <c:pt idx="102">
                  <c:v>3.3840000000000302E-3</c:v>
                </c:pt>
                <c:pt idx="103">
                  <c:v>3.3940000000000298E-3</c:v>
                </c:pt>
                <c:pt idx="104">
                  <c:v>3.4040000000000298E-3</c:v>
                </c:pt>
                <c:pt idx="105">
                  <c:v>3.4140000000000299E-3</c:v>
                </c:pt>
                <c:pt idx="106">
                  <c:v>3.4240000000000299E-3</c:v>
                </c:pt>
                <c:pt idx="107">
                  <c:v>3.4340000000000299E-3</c:v>
                </c:pt>
                <c:pt idx="108">
                  <c:v>3.4440000000000299E-3</c:v>
                </c:pt>
                <c:pt idx="109">
                  <c:v>3.45400000000003E-3</c:v>
                </c:pt>
                <c:pt idx="110">
                  <c:v>3.46400000000003E-3</c:v>
                </c:pt>
                <c:pt idx="111">
                  <c:v>3.47400000000003E-3</c:v>
                </c:pt>
                <c:pt idx="112">
                  <c:v>3.48400000000003E-3</c:v>
                </c:pt>
                <c:pt idx="113">
                  <c:v>3.4940000000000301E-3</c:v>
                </c:pt>
                <c:pt idx="114">
                  <c:v>3.5040000000000301E-3</c:v>
                </c:pt>
                <c:pt idx="115">
                  <c:v>3.5140000000000301E-3</c:v>
                </c:pt>
                <c:pt idx="116">
                  <c:v>3.5240000000000301E-3</c:v>
                </c:pt>
                <c:pt idx="117">
                  <c:v>3.5340000000000302E-3</c:v>
                </c:pt>
                <c:pt idx="118">
                  <c:v>3.5440000000000302E-3</c:v>
                </c:pt>
                <c:pt idx="119">
                  <c:v>3.5540000000000298E-3</c:v>
                </c:pt>
                <c:pt idx="120">
                  <c:v>3.5640000000000298E-3</c:v>
                </c:pt>
                <c:pt idx="121">
                  <c:v>3.5740000000000298E-3</c:v>
                </c:pt>
                <c:pt idx="122">
                  <c:v>3.5840000000000299E-3</c:v>
                </c:pt>
                <c:pt idx="123">
                  <c:v>3.5940000000000299E-3</c:v>
                </c:pt>
                <c:pt idx="124">
                  <c:v>3.6040000000000299E-3</c:v>
                </c:pt>
                <c:pt idx="125">
                  <c:v>3.6140000000000299E-3</c:v>
                </c:pt>
                <c:pt idx="126">
                  <c:v>3.62400000000003E-3</c:v>
                </c:pt>
                <c:pt idx="127">
                  <c:v>3.63400000000003E-3</c:v>
                </c:pt>
                <c:pt idx="128">
                  <c:v>3.64400000000003E-3</c:v>
                </c:pt>
                <c:pt idx="129">
                  <c:v>3.6540000000000301E-3</c:v>
                </c:pt>
                <c:pt idx="130">
                  <c:v>3.6640000000000301E-3</c:v>
                </c:pt>
                <c:pt idx="131">
                  <c:v>3.6740000000000301E-3</c:v>
                </c:pt>
                <c:pt idx="132">
                  <c:v>3.6840000000000301E-3</c:v>
                </c:pt>
                <c:pt idx="133">
                  <c:v>3.6940000000000302E-3</c:v>
                </c:pt>
                <c:pt idx="134">
                  <c:v>3.7040000000000302E-3</c:v>
                </c:pt>
                <c:pt idx="135">
                  <c:v>3.7140000000000302E-3</c:v>
                </c:pt>
                <c:pt idx="136">
                  <c:v>3.7240000000000298E-3</c:v>
                </c:pt>
                <c:pt idx="137">
                  <c:v>3.7340000000000298E-3</c:v>
                </c:pt>
                <c:pt idx="138">
                  <c:v>3.7440000000000299E-3</c:v>
                </c:pt>
                <c:pt idx="139">
                  <c:v>3.7540000000000299E-3</c:v>
                </c:pt>
                <c:pt idx="140">
                  <c:v>3.7640000000000299E-3</c:v>
                </c:pt>
                <c:pt idx="141">
                  <c:v>3.7740000000000299E-3</c:v>
                </c:pt>
                <c:pt idx="142">
                  <c:v>3.78400000000003E-3</c:v>
                </c:pt>
                <c:pt idx="143">
                  <c:v>3.79400000000003E-3</c:v>
                </c:pt>
                <c:pt idx="144">
                  <c:v>3.80400000000003E-3</c:v>
                </c:pt>
                <c:pt idx="145">
                  <c:v>3.81400000000003E-3</c:v>
                </c:pt>
                <c:pt idx="146">
                  <c:v>3.8240000000000301E-3</c:v>
                </c:pt>
                <c:pt idx="147">
                  <c:v>3.8340000000000301E-3</c:v>
                </c:pt>
                <c:pt idx="148">
                  <c:v>3.8440000000000301E-3</c:v>
                </c:pt>
                <c:pt idx="149">
                  <c:v>3.8540000000000301E-3</c:v>
                </c:pt>
                <c:pt idx="150">
                  <c:v>3.8640000000000302E-3</c:v>
                </c:pt>
                <c:pt idx="151">
                  <c:v>3.8740000000000302E-3</c:v>
                </c:pt>
                <c:pt idx="152">
                  <c:v>3.8840000000000298E-3</c:v>
                </c:pt>
                <c:pt idx="153">
                  <c:v>3.8940000000000298E-3</c:v>
                </c:pt>
                <c:pt idx="154">
                  <c:v>3.9040000000000298E-3</c:v>
                </c:pt>
                <c:pt idx="155">
                  <c:v>3.9140000000000303E-3</c:v>
                </c:pt>
                <c:pt idx="156">
                  <c:v>3.9240000000000299E-3</c:v>
                </c:pt>
                <c:pt idx="157">
                  <c:v>3.9340000000000304E-3</c:v>
                </c:pt>
                <c:pt idx="158">
                  <c:v>3.9440000000000299E-3</c:v>
                </c:pt>
                <c:pt idx="159">
                  <c:v>3.9540000000000304E-3</c:v>
                </c:pt>
                <c:pt idx="160">
                  <c:v>3.96400000000003E-3</c:v>
                </c:pt>
                <c:pt idx="161">
                  <c:v>3.9740000000000296E-3</c:v>
                </c:pt>
                <c:pt idx="162">
                  <c:v>3.9840000000000301E-3</c:v>
                </c:pt>
                <c:pt idx="163">
                  <c:v>3.9940000000000296E-3</c:v>
                </c:pt>
                <c:pt idx="164">
                  <c:v>4.0040000000000301E-3</c:v>
                </c:pt>
                <c:pt idx="165">
                  <c:v>4.0140000000000297E-3</c:v>
                </c:pt>
                <c:pt idx="166">
                  <c:v>4.0240000000000302E-3</c:v>
                </c:pt>
                <c:pt idx="167">
                  <c:v>4.0340000000000297E-3</c:v>
                </c:pt>
                <c:pt idx="168">
                  <c:v>4.0440000000000302E-3</c:v>
                </c:pt>
                <c:pt idx="169">
                  <c:v>4.0540000000000298E-3</c:v>
                </c:pt>
                <c:pt idx="170">
                  <c:v>4.0640000000000199E-3</c:v>
                </c:pt>
                <c:pt idx="171">
                  <c:v>4.0740000000000203E-3</c:v>
                </c:pt>
                <c:pt idx="172">
                  <c:v>4.0840000000000199E-3</c:v>
                </c:pt>
                <c:pt idx="173">
                  <c:v>4.0940000000000204E-3</c:v>
                </c:pt>
                <c:pt idx="174">
                  <c:v>4.10400000000002E-3</c:v>
                </c:pt>
                <c:pt idx="175">
                  <c:v>4.1140000000000204E-3</c:v>
                </c:pt>
                <c:pt idx="176">
                  <c:v>4.12400000000002E-3</c:v>
                </c:pt>
                <c:pt idx="177">
                  <c:v>4.1340000000000196E-3</c:v>
                </c:pt>
                <c:pt idx="178">
                  <c:v>4.1440000000000201E-3</c:v>
                </c:pt>
                <c:pt idx="179">
                  <c:v>4.1540000000000197E-3</c:v>
                </c:pt>
                <c:pt idx="180">
                  <c:v>4.1640000000000201E-3</c:v>
                </c:pt>
                <c:pt idx="181">
                  <c:v>4.1740000000000197E-3</c:v>
                </c:pt>
                <c:pt idx="182">
                  <c:v>4.1840000000000202E-3</c:v>
                </c:pt>
                <c:pt idx="183">
                  <c:v>4.1940000000000198E-3</c:v>
                </c:pt>
                <c:pt idx="184">
                  <c:v>4.2040000000000202E-3</c:v>
                </c:pt>
                <c:pt idx="185">
                  <c:v>4.2140000000000198E-3</c:v>
                </c:pt>
                <c:pt idx="186">
                  <c:v>4.2240000000000203E-3</c:v>
                </c:pt>
                <c:pt idx="187">
                  <c:v>4.2340000000000199E-3</c:v>
                </c:pt>
                <c:pt idx="188">
                  <c:v>4.2440000000000203E-3</c:v>
                </c:pt>
                <c:pt idx="189">
                  <c:v>4.2540000000000199E-3</c:v>
                </c:pt>
                <c:pt idx="190">
                  <c:v>4.2640000000000204E-3</c:v>
                </c:pt>
                <c:pt idx="191">
                  <c:v>4.27400000000002E-3</c:v>
                </c:pt>
                <c:pt idx="192">
                  <c:v>4.2840000000000204E-3</c:v>
                </c:pt>
                <c:pt idx="193">
                  <c:v>4.2940000000000096E-3</c:v>
                </c:pt>
                <c:pt idx="194">
                  <c:v>4.3040000000000101E-3</c:v>
                </c:pt>
                <c:pt idx="195">
                  <c:v>4.3140000000000097E-3</c:v>
                </c:pt>
                <c:pt idx="196">
                  <c:v>4.3240000000000101E-3</c:v>
                </c:pt>
                <c:pt idx="197">
                  <c:v>4.3340000000000097E-3</c:v>
                </c:pt>
                <c:pt idx="198">
                  <c:v>4.3440000000000102E-3</c:v>
                </c:pt>
                <c:pt idx="199">
                  <c:v>4.3540000000000098E-3</c:v>
                </c:pt>
                <c:pt idx="200">
                  <c:v>4.3640000000000102E-3</c:v>
                </c:pt>
                <c:pt idx="201">
                  <c:v>4.3740000000000098E-3</c:v>
                </c:pt>
                <c:pt idx="202">
                  <c:v>4.3840000000000103E-3</c:v>
                </c:pt>
                <c:pt idx="203">
                  <c:v>4.3940000000000099E-3</c:v>
                </c:pt>
                <c:pt idx="204">
                  <c:v>4.4040000000000103E-3</c:v>
                </c:pt>
                <c:pt idx="205">
                  <c:v>4.4140000000000099E-3</c:v>
                </c:pt>
                <c:pt idx="206">
                  <c:v>4.4240000000000104E-3</c:v>
                </c:pt>
                <c:pt idx="207">
                  <c:v>4.43400000000001E-3</c:v>
                </c:pt>
                <c:pt idx="208">
                  <c:v>4.4440000000000096E-3</c:v>
                </c:pt>
                <c:pt idx="209">
                  <c:v>4.45400000000001E-3</c:v>
                </c:pt>
                <c:pt idx="210">
                  <c:v>4.4640000000000096E-3</c:v>
                </c:pt>
                <c:pt idx="211">
                  <c:v>4.4740000000000101E-3</c:v>
                </c:pt>
                <c:pt idx="212">
                  <c:v>4.4840000000000097E-3</c:v>
                </c:pt>
                <c:pt idx="213">
                  <c:v>4.4940000000000101E-3</c:v>
                </c:pt>
                <c:pt idx="214">
                  <c:v>4.5040000000000097E-3</c:v>
                </c:pt>
                <c:pt idx="215">
                  <c:v>4.5140000000000102E-3</c:v>
                </c:pt>
                <c:pt idx="216">
                  <c:v>4.5240000000000002E-3</c:v>
                </c:pt>
                <c:pt idx="217">
                  <c:v>4.5339999999999998E-3</c:v>
                </c:pt>
                <c:pt idx="218">
                  <c:v>4.5440000000000098E-3</c:v>
                </c:pt>
                <c:pt idx="219">
                  <c:v>4.5539999999999999E-3</c:v>
                </c:pt>
                <c:pt idx="220">
                  <c:v>4.5640000000000003E-3</c:v>
                </c:pt>
                <c:pt idx="221">
                  <c:v>4.5739999999999999E-3</c:v>
                </c:pt>
                <c:pt idx="222">
                  <c:v>4.5840000000000004E-3</c:v>
                </c:pt>
                <c:pt idx="223">
                  <c:v>4.594E-3</c:v>
                </c:pt>
                <c:pt idx="224">
                  <c:v>4.6039999999999996E-3</c:v>
                </c:pt>
                <c:pt idx="225">
                  <c:v>4.614E-3</c:v>
                </c:pt>
                <c:pt idx="226">
                  <c:v>4.6239999999999996E-3</c:v>
                </c:pt>
                <c:pt idx="227">
                  <c:v>4.6340000000000001E-3</c:v>
                </c:pt>
                <c:pt idx="228">
                  <c:v>4.6439999999999997E-3</c:v>
                </c:pt>
                <c:pt idx="229">
                  <c:v>4.6719999999999999E-3</c:v>
                </c:pt>
                <c:pt idx="230">
                  <c:v>4.6540000000000002E-3</c:v>
                </c:pt>
                <c:pt idx="231">
                  <c:v>4.6649999999999999E-3</c:v>
                </c:pt>
                <c:pt idx="232">
                  <c:v>4.7340000000000004E-3</c:v>
                </c:pt>
                <c:pt idx="233">
                  <c:v>4.7450000000000001E-3</c:v>
                </c:pt>
                <c:pt idx="234">
                  <c:v>4.7569999999999999E-3</c:v>
                </c:pt>
                <c:pt idx="235">
                  <c:v>4.7679999999999997E-3</c:v>
                </c:pt>
                <c:pt idx="236">
                  <c:v>4.7800000000000004E-3</c:v>
                </c:pt>
                <c:pt idx="237">
                  <c:v>4.81E-3</c:v>
                </c:pt>
                <c:pt idx="238">
                  <c:v>4.8589999999999996E-3</c:v>
                </c:pt>
                <c:pt idx="239">
                  <c:v>4.908E-3</c:v>
                </c:pt>
                <c:pt idx="240">
                  <c:v>4.8520000000000004E-3</c:v>
                </c:pt>
                <c:pt idx="241">
                  <c:v>4.8999999999999998E-3</c:v>
                </c:pt>
                <c:pt idx="242">
                  <c:v>4.9300000000000004E-3</c:v>
                </c:pt>
                <c:pt idx="243">
                  <c:v>4.9779999999999998E-3</c:v>
                </c:pt>
                <c:pt idx="244">
                  <c:v>5.0080000000000003E-3</c:v>
                </c:pt>
                <c:pt idx="245">
                  <c:v>5.0379999999999999E-3</c:v>
                </c:pt>
                <c:pt idx="246">
                  <c:v>5.0299999999999997E-3</c:v>
                </c:pt>
                <c:pt idx="247">
                  <c:v>5.078E-3</c:v>
                </c:pt>
                <c:pt idx="248">
                  <c:v>5.1260000000000003E-3</c:v>
                </c:pt>
                <c:pt idx="249">
                  <c:v>5.1729999999999996E-3</c:v>
                </c:pt>
                <c:pt idx="250">
                  <c:v>5.202E-3</c:v>
                </c:pt>
                <c:pt idx="251">
                  <c:v>5.2500000000000003E-3</c:v>
                </c:pt>
                <c:pt idx="252">
                  <c:v>5.3150000000000003E-3</c:v>
                </c:pt>
                <c:pt idx="253">
                  <c:v>5.3619999999999996E-3</c:v>
                </c:pt>
                <c:pt idx="254">
                  <c:v>5.4299999999999999E-3</c:v>
                </c:pt>
                <c:pt idx="255">
                  <c:v>5.5360000000000001E-3</c:v>
                </c:pt>
                <c:pt idx="256">
                  <c:v>5.6379999999999998E-3</c:v>
                </c:pt>
                <c:pt idx="257">
                  <c:v>5.7200000000000003E-3</c:v>
                </c:pt>
                <c:pt idx="258">
                  <c:v>5.803E-3</c:v>
                </c:pt>
                <c:pt idx="259">
                  <c:v>5.921E-3</c:v>
                </c:pt>
                <c:pt idx="260">
                  <c:v>6.0210000000000003E-3</c:v>
                </c:pt>
                <c:pt idx="261">
                  <c:v>6.1390000000000004E-3</c:v>
                </c:pt>
                <c:pt idx="262">
                  <c:v>6.2560000000000003E-3</c:v>
                </c:pt>
                <c:pt idx="263">
                  <c:v>6.391E-3</c:v>
                </c:pt>
                <c:pt idx="264">
                  <c:v>6.5259999999999997E-3</c:v>
                </c:pt>
                <c:pt idx="265">
                  <c:v>6.6779999999999999E-3</c:v>
                </c:pt>
                <c:pt idx="266">
                  <c:v>6.8300000000000001E-3</c:v>
                </c:pt>
                <c:pt idx="267">
                  <c:v>6.9810000000000002E-3</c:v>
                </c:pt>
                <c:pt idx="268">
                  <c:v>7.1500000000000001E-3</c:v>
                </c:pt>
                <c:pt idx="269">
                  <c:v>7.3540000000000003E-3</c:v>
                </c:pt>
                <c:pt idx="270">
                  <c:v>7.522E-3</c:v>
                </c:pt>
                <c:pt idx="271">
                  <c:v>7.7250000000000001E-3</c:v>
                </c:pt>
                <c:pt idx="272">
                  <c:v>7.927E-3</c:v>
                </c:pt>
                <c:pt idx="273">
                  <c:v>8.1469999999999997E-3</c:v>
                </c:pt>
                <c:pt idx="274">
                  <c:v>8.4010000000000005E-3</c:v>
                </c:pt>
                <c:pt idx="275">
                  <c:v>8.6549999999999995E-3</c:v>
                </c:pt>
                <c:pt idx="276">
                  <c:v>8.9789999999999991E-3</c:v>
                </c:pt>
                <c:pt idx="277">
                  <c:v>9.3010000000000002E-3</c:v>
                </c:pt>
                <c:pt idx="278">
                  <c:v>9.6939999999999995E-3</c:v>
                </c:pt>
                <c:pt idx="279">
                  <c:v>1.0067E-2</c:v>
                </c:pt>
                <c:pt idx="280">
                  <c:v>1.0492E-2</c:v>
                </c:pt>
                <c:pt idx="281">
                  <c:v>1.0952E-2</c:v>
                </c:pt>
                <c:pt idx="282">
                  <c:v>1.141E-2</c:v>
                </c:pt>
                <c:pt idx="283">
                  <c:v>1.1901E-2</c:v>
                </c:pt>
                <c:pt idx="284">
                  <c:v>1.2427000000000001E-2</c:v>
                </c:pt>
                <c:pt idx="285">
                  <c:v>1.295E-2</c:v>
                </c:pt>
                <c:pt idx="286">
                  <c:v>1.3488999999999999E-2</c:v>
                </c:pt>
                <c:pt idx="287">
                  <c:v>1.4061000000000001E-2</c:v>
                </c:pt>
                <c:pt idx="288">
                  <c:v>1.4666999999999999E-2</c:v>
                </c:pt>
                <c:pt idx="289">
                  <c:v>1.5252999999999999E-2</c:v>
                </c:pt>
                <c:pt idx="290">
                  <c:v>1.5924000000000001E-2</c:v>
                </c:pt>
                <c:pt idx="291">
                  <c:v>1.6646000000000001E-2</c:v>
                </c:pt>
                <c:pt idx="292">
                  <c:v>1.7607000000000001E-2</c:v>
                </c:pt>
                <c:pt idx="293">
                  <c:v>1.8443999999999999E-2</c:v>
                </c:pt>
                <c:pt idx="294">
                  <c:v>1.9623999999999999E-2</c:v>
                </c:pt>
                <c:pt idx="295">
                  <c:v>2.0801E-2</c:v>
                </c:pt>
                <c:pt idx="296">
                  <c:v>2.1974E-2</c:v>
                </c:pt>
                <c:pt idx="297">
                  <c:v>2.3144000000000001E-2</c:v>
                </c:pt>
                <c:pt idx="298">
                  <c:v>2.4482E-2</c:v>
                </c:pt>
                <c:pt idx="299">
                  <c:v>2.5304E-2</c:v>
                </c:pt>
                <c:pt idx="300">
                  <c:v>2.6123E-2</c:v>
                </c:pt>
                <c:pt idx="301">
                  <c:v>2.6733E-2</c:v>
                </c:pt>
                <c:pt idx="302">
                  <c:v>2.7376999999999999E-2</c:v>
                </c:pt>
                <c:pt idx="303">
                  <c:v>2.768E-2</c:v>
                </c:pt>
                <c:pt idx="304">
                  <c:v>2.7982E-2</c:v>
                </c:pt>
                <c:pt idx="305">
                  <c:v>2.8112999999999999E-2</c:v>
                </c:pt>
                <c:pt idx="306">
                  <c:v>2.8244999999999999E-2</c:v>
                </c:pt>
                <c:pt idx="307">
                  <c:v>2.8375999999999998E-2</c:v>
                </c:pt>
                <c:pt idx="308">
                  <c:v>2.8337999999999999E-2</c:v>
                </c:pt>
                <c:pt idx="309">
                  <c:v>2.8468E-2</c:v>
                </c:pt>
                <c:pt idx="310">
                  <c:v>2.843E-2</c:v>
                </c:pt>
                <c:pt idx="311">
                  <c:v>2.8559999999999999E-2</c:v>
                </c:pt>
                <c:pt idx="312">
                  <c:v>2.8483999999999999E-2</c:v>
                </c:pt>
                <c:pt idx="313">
                  <c:v>2.8613E-2</c:v>
                </c:pt>
                <c:pt idx="314">
                  <c:v>2.8575E-2</c:v>
                </c:pt>
                <c:pt idx="315">
                  <c:v>2.8704E-2</c:v>
                </c:pt>
                <c:pt idx="316">
                  <c:v>2.8666000000000001E-2</c:v>
                </c:pt>
                <c:pt idx="317">
                  <c:v>2.8794E-2</c:v>
                </c:pt>
                <c:pt idx="318">
                  <c:v>2.8756E-2</c:v>
                </c:pt>
                <c:pt idx="319">
                  <c:v>2.8681000000000002E-2</c:v>
                </c:pt>
                <c:pt idx="320">
                  <c:v>2.8642999999999998E-2</c:v>
                </c:pt>
                <c:pt idx="321">
                  <c:v>2.8604999999999998E-2</c:v>
                </c:pt>
                <c:pt idx="322">
                  <c:v>2.8733000000000002E-2</c:v>
                </c:pt>
                <c:pt idx="323">
                  <c:v>2.8694999999999998E-2</c:v>
                </c:pt>
                <c:pt idx="324">
                  <c:v>2.8656999999999998E-2</c:v>
                </c:pt>
                <c:pt idx="325">
                  <c:v>2.8582E-2</c:v>
                </c:pt>
                <c:pt idx="326">
                  <c:v>2.8545000000000001E-2</c:v>
                </c:pt>
                <c:pt idx="327">
                  <c:v>2.8344000000000001E-2</c:v>
                </c:pt>
                <c:pt idx="328">
                  <c:v>2.8306999999999999E-2</c:v>
                </c:pt>
                <c:pt idx="329">
                  <c:v>2.827E-2</c:v>
                </c:pt>
                <c:pt idx="330">
                  <c:v>2.8233999999999999E-2</c:v>
                </c:pt>
                <c:pt idx="331">
                  <c:v>2.7997999999999999E-2</c:v>
                </c:pt>
                <c:pt idx="332">
                  <c:v>2.7799000000000001E-2</c:v>
                </c:pt>
                <c:pt idx="333">
                  <c:v>2.7762999999999999E-2</c:v>
                </c:pt>
                <c:pt idx="334">
                  <c:v>2.7564999999999999E-2</c:v>
                </c:pt>
                <c:pt idx="335">
                  <c:v>2.7529000000000001E-2</c:v>
                </c:pt>
                <c:pt idx="336">
                  <c:v>2.7296999999999998E-2</c:v>
                </c:pt>
                <c:pt idx="337">
                  <c:v>2.7101E-2</c:v>
                </c:pt>
                <c:pt idx="338">
                  <c:v>2.6904999999999998E-2</c:v>
                </c:pt>
                <c:pt idx="339">
                  <c:v>2.6549E-2</c:v>
                </c:pt>
                <c:pt idx="340">
                  <c:v>2.632E-2</c:v>
                </c:pt>
                <c:pt idx="341">
                  <c:v>2.6127000000000001E-2</c:v>
                </c:pt>
                <c:pt idx="342">
                  <c:v>2.5933000000000001E-2</c:v>
                </c:pt>
                <c:pt idx="343">
                  <c:v>2.5579999999999999E-2</c:v>
                </c:pt>
                <c:pt idx="344">
                  <c:v>2.5229000000000001E-2</c:v>
                </c:pt>
                <c:pt idx="345">
                  <c:v>2.5004999999999999E-2</c:v>
                </c:pt>
                <c:pt idx="346">
                  <c:v>2.4656000000000001E-2</c:v>
                </c:pt>
                <c:pt idx="347">
                  <c:v>2.4465000000000001E-2</c:v>
                </c:pt>
                <c:pt idx="348">
                  <c:v>2.4117E-2</c:v>
                </c:pt>
                <c:pt idx="349">
                  <c:v>2.3740000000000001E-2</c:v>
                </c:pt>
                <c:pt idx="350">
                  <c:v>2.3552E-2</c:v>
                </c:pt>
                <c:pt idx="351">
                  <c:v>2.3365E-2</c:v>
                </c:pt>
                <c:pt idx="352">
                  <c:v>2.3178000000000001E-2</c:v>
                </c:pt>
                <c:pt idx="353">
                  <c:v>2.2804999999999999E-2</c:v>
                </c:pt>
                <c:pt idx="354">
                  <c:v>2.2461999999999999E-2</c:v>
                </c:pt>
                <c:pt idx="355">
                  <c:v>2.2433999999999999E-2</c:v>
                </c:pt>
                <c:pt idx="356">
                  <c:v>2.2221999999999999E-2</c:v>
                </c:pt>
                <c:pt idx="357">
                  <c:v>2.2037999999999999E-2</c:v>
                </c:pt>
                <c:pt idx="358">
                  <c:v>2.2010999999999999E-2</c:v>
                </c:pt>
                <c:pt idx="359">
                  <c:v>2.1956E-2</c:v>
                </c:pt>
                <c:pt idx="360">
                  <c:v>2.1773000000000001E-2</c:v>
                </c:pt>
                <c:pt idx="361">
                  <c:v>2.1902000000000001E-2</c:v>
                </c:pt>
                <c:pt idx="362">
                  <c:v>2.1874999999999999E-2</c:v>
                </c:pt>
                <c:pt idx="363">
                  <c:v>2.1975999999999999E-2</c:v>
                </c:pt>
                <c:pt idx="364">
                  <c:v>2.2103000000000001E-2</c:v>
                </c:pt>
                <c:pt idx="365">
                  <c:v>2.223E-2</c:v>
                </c:pt>
                <c:pt idx="366">
                  <c:v>2.2484000000000001E-2</c:v>
                </c:pt>
                <c:pt idx="367">
                  <c:v>2.2764E-2</c:v>
                </c:pt>
                <c:pt idx="368">
                  <c:v>2.3043000000000001E-2</c:v>
                </c:pt>
                <c:pt idx="369">
                  <c:v>2.3293999999999999E-2</c:v>
                </c:pt>
                <c:pt idx="370">
                  <c:v>2.3878E-2</c:v>
                </c:pt>
                <c:pt idx="371">
                  <c:v>2.4459999999999999E-2</c:v>
                </c:pt>
                <c:pt idx="372">
                  <c:v>2.5163000000000001E-2</c:v>
                </c:pt>
                <c:pt idx="373">
                  <c:v>2.6199E-2</c:v>
                </c:pt>
                <c:pt idx="374">
                  <c:v>2.7688999999999998E-2</c:v>
                </c:pt>
                <c:pt idx="375">
                  <c:v>2.9139000000000002E-2</c:v>
                </c:pt>
                <c:pt idx="376">
                  <c:v>3.1074999999999998E-2</c:v>
                </c:pt>
                <c:pt idx="377">
                  <c:v>3.2966000000000002E-2</c:v>
                </c:pt>
                <c:pt idx="378">
                  <c:v>3.4588000000000001E-2</c:v>
                </c:pt>
                <c:pt idx="379">
                  <c:v>3.6054999999999997E-2</c:v>
                </c:pt>
                <c:pt idx="380">
                  <c:v>3.7021999999999999E-2</c:v>
                </c:pt>
                <c:pt idx="381">
                  <c:v>3.7879000000000003E-2</c:v>
                </c:pt>
                <c:pt idx="382">
                  <c:v>3.8538999999999997E-2</c:v>
                </c:pt>
                <c:pt idx="383">
                  <c:v>3.9092000000000002E-2</c:v>
                </c:pt>
                <c:pt idx="384">
                  <c:v>3.9494000000000001E-2</c:v>
                </c:pt>
                <c:pt idx="385">
                  <c:v>3.9996999999999998E-2</c:v>
                </c:pt>
                <c:pt idx="386">
                  <c:v>4.0397000000000002E-2</c:v>
                </c:pt>
                <c:pt idx="387">
                  <c:v>4.0747999999999999E-2</c:v>
                </c:pt>
                <c:pt idx="388">
                  <c:v>4.1145000000000001E-2</c:v>
                </c:pt>
                <c:pt idx="389">
                  <c:v>4.1493000000000002E-2</c:v>
                </c:pt>
                <c:pt idx="390">
                  <c:v>4.2035999999999997E-2</c:v>
                </c:pt>
                <c:pt idx="391">
                  <c:v>4.1986000000000002E-2</c:v>
                </c:pt>
                <c:pt idx="392">
                  <c:v>4.2231999999999999E-2</c:v>
                </c:pt>
                <c:pt idx="393">
                  <c:v>4.2722999999999997E-2</c:v>
                </c:pt>
                <c:pt idx="394">
                  <c:v>4.3063999999999998E-2</c:v>
                </c:pt>
                <c:pt idx="395">
                  <c:v>4.3601000000000001E-2</c:v>
                </c:pt>
                <c:pt idx="396">
                  <c:v>4.3791999999999998E-2</c:v>
                </c:pt>
                <c:pt idx="397">
                  <c:v>4.4325999999999997E-2</c:v>
                </c:pt>
                <c:pt idx="398">
                  <c:v>4.4660999999999999E-2</c:v>
                </c:pt>
                <c:pt idx="399">
                  <c:v>4.5046999999999997E-2</c:v>
                </c:pt>
                <c:pt idx="400">
                  <c:v>4.5524000000000002E-2</c:v>
                </c:pt>
                <c:pt idx="401">
                  <c:v>4.6052000000000003E-2</c:v>
                </c:pt>
                <c:pt idx="402">
                  <c:v>4.6580000000000003E-2</c:v>
                </c:pt>
                <c:pt idx="403">
                  <c:v>4.7051999999999997E-2</c:v>
                </c:pt>
                <c:pt idx="404">
                  <c:v>4.7521000000000001E-2</c:v>
                </c:pt>
                <c:pt idx="405">
                  <c:v>4.8332E-2</c:v>
                </c:pt>
                <c:pt idx="406">
                  <c:v>4.8940999999999998E-2</c:v>
                </c:pt>
                <c:pt idx="407">
                  <c:v>4.9604000000000002E-2</c:v>
                </c:pt>
                <c:pt idx="408">
                  <c:v>5.0494999999999998E-2</c:v>
                </c:pt>
                <c:pt idx="409">
                  <c:v>5.1153999999999998E-2</c:v>
                </c:pt>
                <c:pt idx="410">
                  <c:v>5.2038000000000001E-2</c:v>
                </c:pt>
                <c:pt idx="411">
                  <c:v>5.2978999999999998E-2</c:v>
                </c:pt>
                <c:pt idx="412">
                  <c:v>5.3856000000000001E-2</c:v>
                </c:pt>
                <c:pt idx="413">
                  <c:v>5.4649000000000003E-2</c:v>
                </c:pt>
                <c:pt idx="414">
                  <c:v>5.5661000000000002E-2</c:v>
                </c:pt>
                <c:pt idx="415">
                  <c:v>5.6527000000000001E-2</c:v>
                </c:pt>
                <c:pt idx="416">
                  <c:v>5.7453999999999998E-2</c:v>
                </c:pt>
                <c:pt idx="417">
                  <c:v>5.8313999999999998E-2</c:v>
                </c:pt>
                <c:pt idx="418">
                  <c:v>5.9235000000000003E-2</c:v>
                </c:pt>
                <c:pt idx="419">
                  <c:v>6.0088000000000003E-2</c:v>
                </c:pt>
                <c:pt idx="420">
                  <c:v>6.0935999999999997E-2</c:v>
                </c:pt>
                <c:pt idx="421">
                  <c:v>6.1850000000000002E-2</c:v>
                </c:pt>
                <c:pt idx="422">
                  <c:v>6.2691999999999998E-2</c:v>
                </c:pt>
                <c:pt idx="423">
                  <c:v>6.3601000000000005E-2</c:v>
                </c:pt>
                <c:pt idx="424">
                  <c:v>6.4574999999999994E-2</c:v>
                </c:pt>
                <c:pt idx="425">
                  <c:v>6.5617999999999996E-2</c:v>
                </c:pt>
                <c:pt idx="426">
                  <c:v>6.6724000000000006E-2</c:v>
                </c:pt>
                <c:pt idx="427">
                  <c:v>6.7685999999999996E-2</c:v>
                </c:pt>
                <c:pt idx="428">
                  <c:v>6.8997000000000003E-2</c:v>
                </c:pt>
                <c:pt idx="429">
                  <c:v>7.0365999999999998E-2</c:v>
                </c:pt>
                <c:pt idx="430">
                  <c:v>7.1867E-2</c:v>
                </c:pt>
                <c:pt idx="431">
                  <c:v>7.3579000000000006E-2</c:v>
                </c:pt>
                <c:pt idx="432">
                  <c:v>7.5618000000000005E-2</c:v>
                </c:pt>
                <c:pt idx="433">
                  <c:v>7.7922000000000005E-2</c:v>
                </c:pt>
                <c:pt idx="434">
                  <c:v>8.0851999999999993E-2</c:v>
                </c:pt>
                <c:pt idx="435">
                  <c:v>8.4095000000000003E-2</c:v>
                </c:pt>
                <c:pt idx="436">
                  <c:v>8.8006000000000001E-2</c:v>
                </c:pt>
                <c:pt idx="437">
                  <c:v>9.2679999999999998E-2</c:v>
                </c:pt>
                <c:pt idx="438">
                  <c:v>9.8192000000000002E-2</c:v>
                </c:pt>
                <c:pt idx="439">
                  <c:v>0.104222</c:v>
                </c:pt>
                <c:pt idx="440">
                  <c:v>0.11131000000000001</c:v>
                </c:pt>
                <c:pt idx="441">
                  <c:v>0.11944100000000001</c:v>
                </c:pt>
                <c:pt idx="442">
                  <c:v>0.12809300000000001</c:v>
                </c:pt>
                <c:pt idx="443">
                  <c:v>0.137382</c:v>
                </c:pt>
                <c:pt idx="444">
                  <c:v>0.14649599999999999</c:v>
                </c:pt>
                <c:pt idx="445">
                  <c:v>0.15573699999999999</c:v>
                </c:pt>
                <c:pt idx="446">
                  <c:v>0.16880200000000001</c:v>
                </c:pt>
                <c:pt idx="447">
                  <c:v>0.181811</c:v>
                </c:pt>
                <c:pt idx="448">
                  <c:v>0.19630800000000001</c:v>
                </c:pt>
                <c:pt idx="449">
                  <c:v>0.21054999999999999</c:v>
                </c:pt>
                <c:pt idx="450">
                  <c:v>0.22872100000000001</c:v>
                </c:pt>
                <c:pt idx="451">
                  <c:v>0.24681600000000001</c:v>
                </c:pt>
                <c:pt idx="452">
                  <c:v>0.27013100000000001</c:v>
                </c:pt>
                <c:pt idx="453">
                  <c:v>0.29762499999999997</c:v>
                </c:pt>
                <c:pt idx="454">
                  <c:v>0.32735900000000001</c:v>
                </c:pt>
                <c:pt idx="455">
                  <c:v>0.362238</c:v>
                </c:pt>
                <c:pt idx="456">
                  <c:v>0.39302799999999999</c:v>
                </c:pt>
                <c:pt idx="457">
                  <c:v>0.41844199999999998</c:v>
                </c:pt>
                <c:pt idx="458">
                  <c:v>0.43851400000000001</c:v>
                </c:pt>
                <c:pt idx="459">
                  <c:v>0.45374900000000001</c:v>
                </c:pt>
                <c:pt idx="460">
                  <c:v>0.46324599999999999</c:v>
                </c:pt>
                <c:pt idx="461">
                  <c:v>0.47009899999999999</c:v>
                </c:pt>
                <c:pt idx="462">
                  <c:v>0.47562500000000002</c:v>
                </c:pt>
                <c:pt idx="463">
                  <c:v>0.47853400000000001</c:v>
                </c:pt>
                <c:pt idx="464">
                  <c:v>0.48143000000000002</c:v>
                </c:pt>
                <c:pt idx="465">
                  <c:v>0.484315</c:v>
                </c:pt>
                <c:pt idx="466">
                  <c:v>0.48639900000000003</c:v>
                </c:pt>
                <c:pt idx="467">
                  <c:v>0.48668899999999998</c:v>
                </c:pt>
                <c:pt idx="468">
                  <c:v>0.48569400000000001</c:v>
                </c:pt>
                <c:pt idx="469">
                  <c:v>0.48213800000000001</c:v>
                </c:pt>
                <c:pt idx="470">
                  <c:v>0.47859699999999999</c:v>
                </c:pt>
                <c:pt idx="471">
                  <c:v>0.47379300000000002</c:v>
                </c:pt>
                <c:pt idx="472">
                  <c:v>0.46773399999999998</c:v>
                </c:pt>
                <c:pt idx="473">
                  <c:v>0.460428</c:v>
                </c:pt>
                <c:pt idx="474">
                  <c:v>0.45315100000000003</c:v>
                </c:pt>
                <c:pt idx="475">
                  <c:v>0.44336999999999999</c:v>
                </c:pt>
                <c:pt idx="476">
                  <c:v>0.43615700000000002</c:v>
                </c:pt>
                <c:pt idx="477">
                  <c:v>0.42644900000000002</c:v>
                </c:pt>
                <c:pt idx="478">
                  <c:v>0.41677999999999998</c:v>
                </c:pt>
                <c:pt idx="479">
                  <c:v>0.40715000000000001</c:v>
                </c:pt>
                <c:pt idx="480">
                  <c:v>0.39630500000000002</c:v>
                </c:pt>
                <c:pt idx="481">
                  <c:v>0.38675399999999999</c:v>
                </c:pt>
                <c:pt idx="482">
                  <c:v>0.37599199999999999</c:v>
                </c:pt>
                <c:pt idx="483">
                  <c:v>0.36402600000000002</c:v>
                </c:pt>
                <c:pt idx="484">
                  <c:v>0.352107</c:v>
                </c:pt>
                <c:pt idx="485">
                  <c:v>0.34023599999999998</c:v>
                </c:pt>
                <c:pt idx="486">
                  <c:v>0.32965</c:v>
                </c:pt>
                <c:pt idx="487">
                  <c:v>0.31910699999999997</c:v>
                </c:pt>
                <c:pt idx="488">
                  <c:v>0.30860399999999999</c:v>
                </c:pt>
                <c:pt idx="489">
                  <c:v>0.29567900000000003</c:v>
                </c:pt>
                <c:pt idx="490">
                  <c:v>0.28403400000000001</c:v>
                </c:pt>
                <c:pt idx="491">
                  <c:v>0.27243499999999998</c:v>
                </c:pt>
                <c:pt idx="492">
                  <c:v>0.26210600000000001</c:v>
                </c:pt>
                <c:pt idx="493">
                  <c:v>0.25059399999999998</c:v>
                </c:pt>
                <c:pt idx="494">
                  <c:v>0.23912700000000001</c:v>
                </c:pt>
                <c:pt idx="495">
                  <c:v>0.22991700000000001</c:v>
                </c:pt>
                <c:pt idx="496">
                  <c:v>0.21976000000000001</c:v>
                </c:pt>
                <c:pt idx="497">
                  <c:v>0.21085300000000001</c:v>
                </c:pt>
                <c:pt idx="498">
                  <c:v>0.20198099999999999</c:v>
                </c:pt>
                <c:pt idx="499">
                  <c:v>0.19434999999999999</c:v>
                </c:pt>
                <c:pt idx="500">
                  <c:v>0.186749</c:v>
                </c:pt>
                <c:pt idx="501">
                  <c:v>0.179005</c:v>
                </c:pt>
                <c:pt idx="502">
                  <c:v>0.17146900000000001</c:v>
                </c:pt>
                <c:pt idx="503">
                  <c:v>0.166355</c:v>
                </c:pt>
                <c:pt idx="504">
                  <c:v>0.16125999999999999</c:v>
                </c:pt>
                <c:pt idx="505">
                  <c:v>0.15618499999999999</c:v>
                </c:pt>
                <c:pt idx="506">
                  <c:v>0.15217600000000001</c:v>
                </c:pt>
                <c:pt idx="507">
                  <c:v>0.14951500000000001</c:v>
                </c:pt>
                <c:pt idx="508">
                  <c:v>0.14568</c:v>
                </c:pt>
                <c:pt idx="509">
                  <c:v>0.14422399999999999</c:v>
                </c:pt>
                <c:pt idx="510">
                  <c:v>0.14263899999999999</c:v>
                </c:pt>
                <c:pt idx="511">
                  <c:v>0.14119499999999999</c:v>
                </c:pt>
                <c:pt idx="512">
                  <c:v>0.140931</c:v>
                </c:pt>
                <c:pt idx="513">
                  <c:v>0.140537</c:v>
                </c:pt>
                <c:pt idx="514">
                  <c:v>0.14144499999999999</c:v>
                </c:pt>
                <c:pt idx="515">
                  <c:v>0.143516</c:v>
                </c:pt>
                <c:pt idx="516">
                  <c:v>0.14428099999999999</c:v>
                </c:pt>
                <c:pt idx="517">
                  <c:v>0.14749799999999999</c:v>
                </c:pt>
                <c:pt idx="518">
                  <c:v>0.151863</c:v>
                </c:pt>
                <c:pt idx="519">
                  <c:v>0.15606800000000001</c:v>
                </c:pt>
                <c:pt idx="520">
                  <c:v>0.16039700000000001</c:v>
                </c:pt>
                <c:pt idx="521">
                  <c:v>0.16586200000000001</c:v>
                </c:pt>
                <c:pt idx="522">
                  <c:v>0.171151</c:v>
                </c:pt>
                <c:pt idx="523">
                  <c:v>0.17771799999999999</c:v>
                </c:pt>
                <c:pt idx="524">
                  <c:v>0.18654999999999999</c:v>
                </c:pt>
                <c:pt idx="525">
                  <c:v>0.19289000000000001</c:v>
                </c:pt>
                <c:pt idx="526">
                  <c:v>0.200515</c:v>
                </c:pt>
                <c:pt idx="527">
                  <c:v>0.207925</c:v>
                </c:pt>
                <c:pt idx="528">
                  <c:v>0.21662200000000001</c:v>
                </c:pt>
                <c:pt idx="529">
                  <c:v>0.22508600000000001</c:v>
                </c:pt>
                <c:pt idx="530">
                  <c:v>0.23371400000000001</c:v>
                </c:pt>
                <c:pt idx="531">
                  <c:v>0.23533799999999999</c:v>
                </c:pt>
                <c:pt idx="532">
                  <c:v>0.245033</c:v>
                </c:pt>
                <c:pt idx="533">
                  <c:v>0.25782899999999997</c:v>
                </c:pt>
                <c:pt idx="534">
                  <c:v>0.27191700000000002</c:v>
                </c:pt>
                <c:pt idx="535">
                  <c:v>0.289049</c:v>
                </c:pt>
                <c:pt idx="536">
                  <c:v>0.31638699999999997</c:v>
                </c:pt>
                <c:pt idx="537">
                  <c:v>0.353325</c:v>
                </c:pt>
                <c:pt idx="538">
                  <c:v>0.403721</c:v>
                </c:pt>
                <c:pt idx="539">
                  <c:v>0.47123900000000002</c:v>
                </c:pt>
                <c:pt idx="540">
                  <c:v>0.55715700000000001</c:v>
                </c:pt>
                <c:pt idx="541">
                  <c:v>0.65199700000000005</c:v>
                </c:pt>
                <c:pt idx="542">
                  <c:v>0.75354299999999996</c:v>
                </c:pt>
                <c:pt idx="543">
                  <c:v>0.85968900000000004</c:v>
                </c:pt>
                <c:pt idx="544">
                  <c:v>0.94931299999999996</c:v>
                </c:pt>
                <c:pt idx="545">
                  <c:v>1.0406530000000001</c:v>
                </c:pt>
                <c:pt idx="546">
                  <c:v>1.0998300000000001</c:v>
                </c:pt>
                <c:pt idx="547">
                  <c:v>1.140423</c:v>
                </c:pt>
                <c:pt idx="548">
                  <c:v>1.169972</c:v>
                </c:pt>
                <c:pt idx="549">
                  <c:v>1.1895880000000001</c:v>
                </c:pt>
                <c:pt idx="550">
                  <c:v>1.197311</c:v>
                </c:pt>
                <c:pt idx="551">
                  <c:v>1.2049939999999999</c:v>
                </c:pt>
                <c:pt idx="552">
                  <c:v>1.212639</c:v>
                </c:pt>
                <c:pt idx="553">
                  <c:v>1.231997</c:v>
                </c:pt>
                <c:pt idx="554">
                  <c:v>1.2288539999999999</c:v>
                </c:pt>
                <c:pt idx="555">
                  <c:v>1.236386</c:v>
                </c:pt>
                <c:pt idx="556">
                  <c:v>1.243879</c:v>
                </c:pt>
                <c:pt idx="557">
                  <c:v>1.2523919999999999</c:v>
                </c:pt>
                <c:pt idx="558">
                  <c:v>1.2598130000000001</c:v>
                </c:pt>
                <c:pt idx="559">
                  <c:v>1.2671969999999999</c:v>
                </c:pt>
                <c:pt idx="560">
                  <c:v>1.2745439999999999</c:v>
                </c:pt>
                <c:pt idx="561">
                  <c:v>1.281854</c:v>
                </c:pt>
                <c:pt idx="562">
                  <c:v>1.2786459999999999</c:v>
                </c:pt>
                <c:pt idx="563">
                  <c:v>1.266054</c:v>
                </c:pt>
                <c:pt idx="564">
                  <c:v>1.273336</c:v>
                </c:pt>
                <c:pt idx="565">
                  <c:v>1.25976</c:v>
                </c:pt>
                <c:pt idx="566">
                  <c:v>1.256637</c:v>
                </c:pt>
                <c:pt idx="567">
                  <c:v>1.243169</c:v>
                </c:pt>
                <c:pt idx="568">
                  <c:v>1.240102</c:v>
                </c:pt>
                <c:pt idx="569">
                  <c:v>1.2164330000000001</c:v>
                </c:pt>
                <c:pt idx="570">
                  <c:v>1.2134469999999999</c:v>
                </c:pt>
                <c:pt idx="571">
                  <c:v>1.2002170000000001</c:v>
                </c:pt>
                <c:pt idx="572">
                  <c:v>1.197284</c:v>
                </c:pt>
                <c:pt idx="573">
                  <c:v>1.184158</c:v>
                </c:pt>
                <c:pt idx="574">
                  <c:v>1.1710959999999999</c:v>
                </c:pt>
                <c:pt idx="575">
                  <c:v>1.1580969999999999</c:v>
                </c:pt>
                <c:pt idx="576">
                  <c:v>1.155295</c:v>
                </c:pt>
                <c:pt idx="577">
                  <c:v>1.1423970000000001</c:v>
                </c:pt>
                <c:pt idx="578">
                  <c:v>1.129561</c:v>
                </c:pt>
                <c:pt idx="579">
                  <c:v>1.1158939999999999</c:v>
                </c:pt>
                <c:pt idx="580">
                  <c:v>1.1031930000000001</c:v>
                </c:pt>
                <c:pt idx="581">
                  <c:v>1.1005579999999999</c:v>
                </c:pt>
                <c:pt idx="582">
                  <c:v>1.0979350000000001</c:v>
                </c:pt>
                <c:pt idx="583">
                  <c:v>1.0853680000000001</c:v>
                </c:pt>
                <c:pt idx="584">
                  <c:v>1.082794</c:v>
                </c:pt>
                <c:pt idx="585">
                  <c:v>1.0793809999999999</c:v>
                </c:pt>
                <c:pt idx="586">
                  <c:v>1.086714</c:v>
                </c:pt>
                <c:pt idx="587">
                  <c:v>1.103869</c:v>
                </c:pt>
                <c:pt idx="588">
                  <c:v>1.111111</c:v>
                </c:pt>
                <c:pt idx="589">
                  <c:v>1.137051</c:v>
                </c:pt>
                <c:pt idx="590">
                  <c:v>1.163734</c:v>
                </c:pt>
                <c:pt idx="591">
                  <c:v>1.180536</c:v>
                </c:pt>
                <c:pt idx="592">
                  <c:v>1.215787</c:v>
                </c:pt>
                <c:pt idx="593">
                  <c:v>1.2517849999999999</c:v>
                </c:pt>
                <c:pt idx="594">
                  <c:v>1.297299</c:v>
                </c:pt>
                <c:pt idx="595">
                  <c:v>1.3512230000000001</c:v>
                </c:pt>
                <c:pt idx="596">
                  <c:v>1.4155219999999991</c:v>
                </c:pt>
                <c:pt idx="597">
                  <c:v>1.489134</c:v>
                </c:pt>
                <c:pt idx="598">
                  <c:v>1.5803739999999999</c:v>
                </c:pt>
                <c:pt idx="599">
                  <c:v>1.672331</c:v>
                </c:pt>
                <c:pt idx="600">
                  <c:v>1.791113</c:v>
                </c:pt>
                <c:pt idx="601">
                  <c:v>1.9106209999999999</c:v>
                </c:pt>
                <c:pt idx="602">
                  <c:v>2.0470100000000002</c:v>
                </c:pt>
                <c:pt idx="603">
                  <c:v>2.2031329999999998</c:v>
                </c:pt>
                <c:pt idx="604">
                  <c:v>2.3567840000000002</c:v>
                </c:pt>
                <c:pt idx="605">
                  <c:v>2.5396109999999981</c:v>
                </c:pt>
                <c:pt idx="606">
                  <c:v>2.7008320000000001</c:v>
                </c:pt>
                <c:pt idx="607">
                  <c:v>2.889142999999998</c:v>
                </c:pt>
                <c:pt idx="608">
                  <c:v>3.097278999999999</c:v>
                </c:pt>
                <c:pt idx="609">
                  <c:v>3.2369330000000001</c:v>
                </c:pt>
                <c:pt idx="610">
                  <c:v>3.3943110000000001</c:v>
                </c:pt>
                <c:pt idx="611">
                  <c:v>3.5533769999999998</c:v>
                </c:pt>
                <c:pt idx="612">
                  <c:v>3.7274699999999998</c:v>
                </c:pt>
                <c:pt idx="613">
                  <c:v>3.955738999999999</c:v>
                </c:pt>
                <c:pt idx="614">
                  <c:v>4.2224469999999972</c:v>
                </c:pt>
                <c:pt idx="615">
                  <c:v>4.6403129999999972</c:v>
                </c:pt>
                <c:pt idx="616">
                  <c:v>5.1835139999999971</c:v>
                </c:pt>
                <c:pt idx="617">
                  <c:v>5.9874520000000002</c:v>
                </c:pt>
                <c:pt idx="618">
                  <c:v>7.204113999999997</c:v>
                </c:pt>
                <c:pt idx="619">
                  <c:v>8.7819729999999971</c:v>
                </c:pt>
                <c:pt idx="620">
                  <c:v>11.013629</c:v>
                </c:pt>
                <c:pt idx="621">
                  <c:v>13.952631</c:v>
                </c:pt>
                <c:pt idx="622">
                  <c:v>16.964599</c:v>
                </c:pt>
                <c:pt idx="623">
                  <c:v>19.690892999999999</c:v>
                </c:pt>
                <c:pt idx="624">
                  <c:v>22.312446999999999</c:v>
                </c:pt>
                <c:pt idx="625">
                  <c:v>24.652156000000002</c:v>
                </c:pt>
                <c:pt idx="626">
                  <c:v>26.357429</c:v>
                </c:pt>
                <c:pt idx="627">
                  <c:v>27.699110999999991</c:v>
                </c:pt>
                <c:pt idx="628">
                  <c:v>29.121504000000009</c:v>
                </c:pt>
                <c:pt idx="629">
                  <c:v>30.271927999999999</c:v>
                </c:pt>
                <c:pt idx="630">
                  <c:v>31.064909</c:v>
                </c:pt>
                <c:pt idx="631">
                  <c:v>32.006203000000014</c:v>
                </c:pt>
                <c:pt idx="632">
                  <c:v>32.201323000000002</c:v>
                </c:pt>
                <c:pt idx="633">
                  <c:v>32.524721999999997</c:v>
                </c:pt>
                <c:pt idx="634">
                  <c:v>32.69511</c:v>
                </c:pt>
                <c:pt idx="635">
                  <c:v>32.778075000000001</c:v>
                </c:pt>
                <c:pt idx="636">
                  <c:v>32.688087000000003</c:v>
                </c:pt>
                <c:pt idx="637">
                  <c:v>32.404387999999997</c:v>
                </c:pt>
                <c:pt idx="638">
                  <c:v>31.544502999999999</c:v>
                </c:pt>
                <c:pt idx="639">
                  <c:v>30.603812999999999</c:v>
                </c:pt>
                <c:pt idx="640">
                  <c:v>29.668227999999999</c:v>
                </c:pt>
                <c:pt idx="641">
                  <c:v>28.208483999999981</c:v>
                </c:pt>
                <c:pt idx="642">
                  <c:v>26.927935999999999</c:v>
                </c:pt>
                <c:pt idx="643">
                  <c:v>25.757680000000001</c:v>
                </c:pt>
                <c:pt idx="644">
                  <c:v>24.08834999999997</c:v>
                </c:pt>
                <c:pt idx="645">
                  <c:v>22.916626999999981</c:v>
                </c:pt>
                <c:pt idx="646">
                  <c:v>21.599757</c:v>
                </c:pt>
                <c:pt idx="647">
                  <c:v>20.443297999999999</c:v>
                </c:pt>
                <c:pt idx="648">
                  <c:v>19.224049000000001</c:v>
                </c:pt>
                <c:pt idx="649">
                  <c:v>18.082301000000001</c:v>
                </c:pt>
                <c:pt idx="650">
                  <c:v>17.04195</c:v>
                </c:pt>
                <c:pt idx="651">
                  <c:v>16.079017</c:v>
                </c:pt>
                <c:pt idx="652">
                  <c:v>15.368942000000001</c:v>
                </c:pt>
                <c:pt idx="653">
                  <c:v>14.591087999999999</c:v>
                </c:pt>
                <c:pt idx="654">
                  <c:v>13.808299999999999</c:v>
                </c:pt>
                <c:pt idx="655">
                  <c:v>12.786261</c:v>
                </c:pt>
                <c:pt idx="656">
                  <c:v>12.176715</c:v>
                </c:pt>
                <c:pt idx="657">
                  <c:v>11.659519</c:v>
                </c:pt>
                <c:pt idx="658">
                  <c:v>10.976405</c:v>
                </c:pt>
                <c:pt idx="659">
                  <c:v>10.458567</c:v>
                </c:pt>
                <c:pt idx="660">
                  <c:v>9.944032</c:v>
                </c:pt>
                <c:pt idx="661">
                  <c:v>9.5127100000000002</c:v>
                </c:pt>
                <c:pt idx="662">
                  <c:v>9.1638080000000013</c:v>
                </c:pt>
                <c:pt idx="663">
                  <c:v>8.8171119999999998</c:v>
                </c:pt>
                <c:pt idx="664">
                  <c:v>8.4726000000000052</c:v>
                </c:pt>
                <c:pt idx="665">
                  <c:v>8.1302519999999987</c:v>
                </c:pt>
                <c:pt idx="666">
                  <c:v>7.8687349999999956</c:v>
                </c:pt>
                <c:pt idx="667">
                  <c:v>7.6088509999999969</c:v>
                </c:pt>
                <c:pt idx="668">
                  <c:v>7.3818630000000001</c:v>
                </c:pt>
                <c:pt idx="669">
                  <c:v>7.1952600000000002</c:v>
                </c:pt>
                <c:pt idx="670">
                  <c:v>6.9899459999999998</c:v>
                </c:pt>
                <c:pt idx="671">
                  <c:v>6.8058159999999956</c:v>
                </c:pt>
                <c:pt idx="672">
                  <c:v>6.6614109999999958</c:v>
                </c:pt>
                <c:pt idx="673">
                  <c:v>6.4908299999999999</c:v>
                </c:pt>
                <c:pt idx="674">
                  <c:v>6.3560220000000003</c:v>
                </c:pt>
                <c:pt idx="675">
                  <c:v>6.2678969999999969</c:v>
                </c:pt>
                <c:pt idx="676">
                  <c:v>6.1613290000000003</c:v>
                </c:pt>
                <c:pt idx="677">
                  <c:v>6.0515990000000004</c:v>
                </c:pt>
                <c:pt idx="678">
                  <c:v>5.9843460000000004</c:v>
                </c:pt>
                <c:pt idx="679">
                  <c:v>5.9211289999999996</c:v>
                </c:pt>
                <c:pt idx="680">
                  <c:v>5.8773330000000001</c:v>
                </c:pt>
                <c:pt idx="681">
                  <c:v>5.8373299999999997</c:v>
                </c:pt>
                <c:pt idx="682">
                  <c:v>5.8389189999999971</c:v>
                </c:pt>
                <c:pt idx="683">
                  <c:v>5.8330570000000002</c:v>
                </c:pt>
                <c:pt idx="684">
                  <c:v>5.8529309999999937</c:v>
                </c:pt>
                <c:pt idx="685">
                  <c:v>5.8914099999999996</c:v>
                </c:pt>
                <c:pt idx="686">
                  <c:v>5.9222520000000003</c:v>
                </c:pt>
                <c:pt idx="687">
                  <c:v>6.0115990000000004</c:v>
                </c:pt>
                <c:pt idx="688">
                  <c:v>6.1368939999999998</c:v>
                </c:pt>
                <c:pt idx="689">
                  <c:v>6.2758960000000004</c:v>
                </c:pt>
                <c:pt idx="690">
                  <c:v>6.4429889999999972</c:v>
                </c:pt>
                <c:pt idx="691">
                  <c:v>6.6523579999999969</c:v>
                </c:pt>
                <c:pt idx="692">
                  <c:v>6.9179959999999969</c:v>
                </c:pt>
                <c:pt idx="693">
                  <c:v>7.260888999999997</c:v>
                </c:pt>
                <c:pt idx="694">
                  <c:v>7.594271</c:v>
                </c:pt>
                <c:pt idx="695">
                  <c:v>7.9253809999999971</c:v>
                </c:pt>
                <c:pt idx="696">
                  <c:v>8.3965550000000047</c:v>
                </c:pt>
                <c:pt idx="697">
                  <c:v>8.7177860000000003</c:v>
                </c:pt>
                <c:pt idx="698">
                  <c:v>8.9709330000000005</c:v>
                </c:pt>
                <c:pt idx="699">
                  <c:v>9.1519779999999997</c:v>
                </c:pt>
                <c:pt idx="700">
                  <c:v>9.1863529999999987</c:v>
                </c:pt>
                <c:pt idx="701">
                  <c:v>9.1556980000000028</c:v>
                </c:pt>
                <c:pt idx="702">
                  <c:v>9.2594310000000046</c:v>
                </c:pt>
                <c:pt idx="703">
                  <c:v>9.1593640000000001</c:v>
                </c:pt>
                <c:pt idx="704">
                  <c:v>9.1932189999999991</c:v>
                </c:pt>
                <c:pt idx="705">
                  <c:v>9.2318729999999949</c:v>
                </c:pt>
                <c:pt idx="706">
                  <c:v>9.4024719999999995</c:v>
                </c:pt>
                <c:pt idx="707">
                  <c:v>9.7085119999999971</c:v>
                </c:pt>
                <c:pt idx="708">
                  <c:v>10.08034</c:v>
                </c:pt>
                <c:pt idx="709">
                  <c:v>11.133899</c:v>
                </c:pt>
                <c:pt idx="710">
                  <c:v>12.782798</c:v>
                </c:pt>
                <c:pt idx="711">
                  <c:v>15.766920000000001</c:v>
                </c:pt>
                <c:pt idx="712">
                  <c:v>21.548102</c:v>
                </c:pt>
                <c:pt idx="713">
                  <c:v>31.767033999999999</c:v>
                </c:pt>
                <c:pt idx="714">
                  <c:v>48.680531999999999</c:v>
                </c:pt>
                <c:pt idx="715">
                  <c:v>72.983142000000001</c:v>
                </c:pt>
                <c:pt idx="716">
                  <c:v>98.494956999999999</c:v>
                </c:pt>
                <c:pt idx="717">
                  <c:v>117.233431</c:v>
                </c:pt>
                <c:pt idx="718">
                  <c:v>128.61663300000001</c:v>
                </c:pt>
                <c:pt idx="719">
                  <c:v>134.61634000000001</c:v>
                </c:pt>
                <c:pt idx="720">
                  <c:v>136.73252299999999</c:v>
                </c:pt>
                <c:pt idx="721">
                  <c:v>135.01058699999999</c:v>
                </c:pt>
                <c:pt idx="722">
                  <c:v>130.509344</c:v>
                </c:pt>
                <c:pt idx="723">
                  <c:v>123.54035</c:v>
                </c:pt>
                <c:pt idx="724">
                  <c:v>115.405439</c:v>
                </c:pt>
                <c:pt idx="725">
                  <c:v>107.27388999999999</c:v>
                </c:pt>
                <c:pt idx="726">
                  <c:v>99.208184000000003</c:v>
                </c:pt>
                <c:pt idx="727">
                  <c:v>91.207524000000006</c:v>
                </c:pt>
                <c:pt idx="728">
                  <c:v>83.901967999999997</c:v>
                </c:pt>
                <c:pt idx="729">
                  <c:v>77.283175</c:v>
                </c:pt>
                <c:pt idx="730">
                  <c:v>70.717122000000003</c:v>
                </c:pt>
                <c:pt idx="731">
                  <c:v>65.449843999999999</c:v>
                </c:pt>
                <c:pt idx="732">
                  <c:v>60.162117000000002</c:v>
                </c:pt>
                <c:pt idx="733">
                  <c:v>55.410764999999998</c:v>
                </c:pt>
                <c:pt idx="734">
                  <c:v>51.189478000000001</c:v>
                </c:pt>
                <c:pt idx="735">
                  <c:v>47.652853</c:v>
                </c:pt>
                <c:pt idx="736">
                  <c:v>43.985349999999997</c:v>
                </c:pt>
                <c:pt idx="737">
                  <c:v>40.448383999999997</c:v>
                </c:pt>
                <c:pt idx="738">
                  <c:v>37.565812000000001</c:v>
                </c:pt>
                <c:pt idx="739">
                  <c:v>34.990373000000012</c:v>
                </c:pt>
                <c:pt idx="740">
                  <c:v>32.617299000000003</c:v>
                </c:pt>
                <c:pt idx="741">
                  <c:v>28.723130999999999</c:v>
                </c:pt>
                <c:pt idx="742">
                  <c:v>30.458487000000002</c:v>
                </c:pt>
                <c:pt idx="743">
                  <c:v>26.936412000000001</c:v>
                </c:pt>
                <c:pt idx="744">
                  <c:v>25.522670000000002</c:v>
                </c:pt>
                <c:pt idx="745">
                  <c:v>24.297335</c:v>
                </c:pt>
                <c:pt idx="746">
                  <c:v>23.199452000000001</c:v>
                </c:pt>
                <c:pt idx="747">
                  <c:v>22.333734</c:v>
                </c:pt>
                <c:pt idx="748">
                  <c:v>21.660148</c:v>
                </c:pt>
                <c:pt idx="749">
                  <c:v>21.049970999999999</c:v>
                </c:pt>
                <c:pt idx="750">
                  <c:v>20.665721000000001</c:v>
                </c:pt>
                <c:pt idx="751">
                  <c:v>20.284974999999999</c:v>
                </c:pt>
                <c:pt idx="752">
                  <c:v>20.144998000000001</c:v>
                </c:pt>
                <c:pt idx="753">
                  <c:v>20.053927000000009</c:v>
                </c:pt>
                <c:pt idx="754">
                  <c:v>20.133337999999991</c:v>
                </c:pt>
                <c:pt idx="755">
                  <c:v>20.380941</c:v>
                </c:pt>
                <c:pt idx="756">
                  <c:v>20.738434000000002</c:v>
                </c:pt>
                <c:pt idx="757">
                  <c:v>21.204353999999999</c:v>
                </c:pt>
                <c:pt idx="758">
                  <c:v>21.943926000000001</c:v>
                </c:pt>
                <c:pt idx="759">
                  <c:v>22.787607999999999</c:v>
                </c:pt>
                <c:pt idx="760">
                  <c:v>23.888763000000001</c:v>
                </c:pt>
                <c:pt idx="761">
                  <c:v>25.209464000000001</c:v>
                </c:pt>
                <c:pt idx="762">
                  <c:v>26.670811</c:v>
                </c:pt>
                <c:pt idx="763">
                  <c:v>28.456257000000001</c:v>
                </c:pt>
                <c:pt idx="764">
                  <c:v>30.483581000000001</c:v>
                </c:pt>
                <c:pt idx="765">
                  <c:v>32.653196000000001</c:v>
                </c:pt>
                <c:pt idx="766">
                  <c:v>36.141030000000001</c:v>
                </c:pt>
                <c:pt idx="767">
                  <c:v>37.890963000000013</c:v>
                </c:pt>
                <c:pt idx="768">
                  <c:v>40.844680999999973</c:v>
                </c:pt>
                <c:pt idx="769">
                  <c:v>44.069378</c:v>
                </c:pt>
                <c:pt idx="770">
                  <c:v>47.544167000000002</c:v>
                </c:pt>
                <c:pt idx="771">
                  <c:v>51.457794999999997</c:v>
                </c:pt>
                <c:pt idx="772">
                  <c:v>55.677084000000001</c:v>
                </c:pt>
                <c:pt idx="773">
                  <c:v>60.579534000000002</c:v>
                </c:pt>
                <c:pt idx="774">
                  <c:v>65.433743000000007</c:v>
                </c:pt>
                <c:pt idx="775">
                  <c:v>71.778530999999958</c:v>
                </c:pt>
                <c:pt idx="776">
                  <c:v>79.592112</c:v>
                </c:pt>
                <c:pt idx="777">
                  <c:v>86.822192999999956</c:v>
                </c:pt>
                <c:pt idx="778">
                  <c:v>94.487784000000005</c:v>
                </c:pt>
                <c:pt idx="779">
                  <c:v>100.53095999999999</c:v>
                </c:pt>
              </c:numCache>
            </c:numRef>
          </c:yVal>
          <c:smooth val="1"/>
          <c:extLst xmlns:c16r2="http://schemas.microsoft.com/office/drawing/2015/06/chart">
            <c:ext xmlns:c16="http://schemas.microsoft.com/office/drawing/2014/chart" uri="{C3380CC4-5D6E-409C-BE32-E72D297353CC}">
              <c16:uniqueId val="{00000000-E7C0-4848-BDA7-28EBD75969B7}"/>
            </c:ext>
          </c:extLst>
        </c:ser>
        <c:dLbls>
          <c:showLegendKey val="0"/>
          <c:showVal val="0"/>
          <c:showCatName val="0"/>
          <c:showSerName val="0"/>
          <c:showPercent val="0"/>
          <c:showBubbleSize val="0"/>
        </c:dLbls>
        <c:axId val="81997184"/>
        <c:axId val="82032128"/>
      </c:scatterChart>
      <c:valAx>
        <c:axId val="81997184"/>
        <c:scaling>
          <c:orientation val="minMax"/>
          <c:max val="1700"/>
          <c:min val="900"/>
        </c:scaling>
        <c:delete val="0"/>
        <c:axPos val="b"/>
        <c:title>
          <c:tx>
            <c:rich>
              <a:bodyPr/>
              <a:lstStyle/>
              <a:p>
                <a:pPr>
                  <a:defRPr sz="1000" cap="small" baseline="0">
                    <a:latin typeface="Corbel" panose="020B0503020204020204" pitchFamily="34" charset="0"/>
                  </a:defRPr>
                </a:pPr>
                <a:r>
                  <a:rPr lang="lv-LV" sz="1000" dirty="0"/>
                  <a:t>Viļņa garums, </a:t>
                </a:r>
                <a:r>
                  <a:rPr lang="lv-LV" sz="1000" dirty="0" err="1"/>
                  <a:t>nm</a:t>
                </a:r>
                <a:endParaRPr lang="en-GB" sz="1000" dirty="0"/>
              </a:p>
            </c:rich>
          </c:tx>
          <c:layout>
            <c:manualLayout>
              <c:xMode val="edge"/>
              <c:yMode val="edge"/>
              <c:x val="0.41085027426826298"/>
              <c:y val="0.89555726265924096"/>
            </c:manualLayout>
          </c:layout>
          <c:overlay val="0"/>
        </c:title>
        <c:numFmt formatCode="0" sourceLinked="0"/>
        <c:majorTickMark val="none"/>
        <c:minorTickMark val="none"/>
        <c:tickLblPos val="nextTo"/>
        <c:spPr>
          <a:ln>
            <a:noFill/>
          </a:ln>
        </c:spPr>
        <c:txPr>
          <a:bodyPr/>
          <a:lstStyle/>
          <a:p>
            <a:pPr>
              <a:defRPr sz="900">
                <a:solidFill>
                  <a:schemeClr val="tx1">
                    <a:lumMod val="50000"/>
                    <a:lumOff val="50000"/>
                  </a:schemeClr>
                </a:solidFill>
                <a:latin typeface="+mj-lt"/>
              </a:defRPr>
            </a:pPr>
            <a:endParaRPr lang="lv-LV"/>
          </a:p>
        </c:txPr>
        <c:crossAx val="82032128"/>
        <c:crosses val="autoZero"/>
        <c:crossBetween val="midCat"/>
        <c:majorUnit val="200"/>
      </c:valAx>
      <c:valAx>
        <c:axId val="82032128"/>
        <c:scaling>
          <c:orientation val="minMax"/>
          <c:max val="35"/>
          <c:min val="0"/>
        </c:scaling>
        <c:delete val="0"/>
        <c:axPos val="l"/>
        <c:majorGridlines>
          <c:spPr>
            <a:ln w="12700">
              <a:solidFill>
                <a:srgbClr val="1F497D">
                  <a:lumMod val="40000"/>
                  <a:lumOff val="60000"/>
                  <a:alpha val="10000"/>
                </a:srgbClr>
              </a:solidFill>
              <a:prstDash val="sysDot"/>
            </a:ln>
          </c:spPr>
        </c:majorGridlines>
        <c:title>
          <c:tx>
            <c:rich>
              <a:bodyPr/>
              <a:lstStyle/>
              <a:p>
                <a:pPr>
                  <a:defRPr sz="1000" b="1" cap="small" baseline="0">
                    <a:latin typeface="Corbel" panose="020B0503020204020204" pitchFamily="34" charset="0"/>
                  </a:defRPr>
                </a:pPr>
                <a:r>
                  <a:rPr lang="lv-LV" sz="1000" dirty="0">
                    <a:solidFill>
                      <a:srgbClr val="0070C0"/>
                    </a:solidFill>
                  </a:rPr>
                  <a:t>Ūdens</a:t>
                </a:r>
                <a:r>
                  <a:rPr lang="lv-LV" sz="1000" dirty="0"/>
                  <a:t> absorbcijas koeficients, 1/cm, </a:t>
                </a:r>
                <a:endParaRPr lang="en-GB" sz="1000" dirty="0"/>
              </a:p>
            </c:rich>
          </c:tx>
          <c:layout>
            <c:manualLayout>
              <c:xMode val="edge"/>
              <c:yMode val="edge"/>
              <c:x val="1.45513898020323E-2"/>
              <c:y val="0.214055215632702"/>
            </c:manualLayout>
          </c:layout>
          <c:overlay val="0"/>
        </c:title>
        <c:numFmt formatCode="0" sourceLinked="0"/>
        <c:majorTickMark val="none"/>
        <c:minorTickMark val="none"/>
        <c:tickLblPos val="nextTo"/>
        <c:spPr>
          <a:noFill/>
          <a:ln>
            <a:noFill/>
          </a:ln>
        </c:spPr>
        <c:txPr>
          <a:bodyPr anchor="ctr" anchorCtr="0"/>
          <a:lstStyle/>
          <a:p>
            <a:pPr>
              <a:defRPr sz="900">
                <a:solidFill>
                  <a:schemeClr val="tx1">
                    <a:lumMod val="50000"/>
                    <a:lumOff val="50000"/>
                  </a:schemeClr>
                </a:solidFill>
                <a:latin typeface="+mj-lt"/>
              </a:defRPr>
            </a:pPr>
            <a:endParaRPr lang="lv-LV"/>
          </a:p>
        </c:txPr>
        <c:crossAx val="81997184"/>
        <c:crosses val="autoZero"/>
        <c:crossBetween val="midCat"/>
        <c:majorUnit val="10"/>
      </c:valAx>
      <c:spPr>
        <a:solidFill>
          <a:schemeClr val="tx2">
            <a:lumMod val="20000"/>
            <a:lumOff val="80000"/>
            <a:alpha val="28000"/>
          </a:schemeClr>
        </a:solidFill>
        <a:ln>
          <a:solidFill>
            <a:sysClr val="windowText" lastClr="000000">
              <a:lumMod val="50000"/>
              <a:lumOff val="50000"/>
            </a:sysClr>
          </a:solidFill>
        </a:ln>
      </c:spPr>
    </c:plotArea>
    <c:plotVisOnly val="1"/>
    <c:dispBlanksAs val="gap"/>
    <c:showDLblsOverMax val="0"/>
  </c:chart>
  <c:spPr>
    <a:solidFill>
      <a:sysClr val="window" lastClr="FFFFFF"/>
    </a:solidFill>
    <a:ln w="6350" cap="rnd">
      <a:solidFill>
        <a:sysClr val="window" lastClr="FFFFFF"/>
      </a:solidFill>
    </a:ln>
  </c:spPr>
  <c:externalData r:id="rId2">
    <c:autoUpdate val="0"/>
  </c:externalData>
  <c:userShapes r:id="rId3"/>
</c:chartSpace>
</file>

<file path=ppt/drawings/drawing1.xml><?xml version="1.0" encoding="utf-8"?>
<c:userShapes xmlns:c="http://schemas.openxmlformats.org/drawingml/2006/chart">
  <cdr:relSizeAnchor xmlns:cdr="http://schemas.openxmlformats.org/drawingml/2006/chartDrawing">
    <cdr:from>
      <cdr:x>0.49367</cdr:x>
      <cdr:y>0.51232</cdr:y>
    </cdr:from>
    <cdr:to>
      <cdr:x>0.66475</cdr:x>
      <cdr:y>0.60003</cdr:y>
    </cdr:to>
    <cdr:sp macro="" textlink="">
      <cdr:nvSpPr>
        <cdr:cNvPr id="2" name="TextBox 8"/>
        <cdr:cNvSpPr txBox="1"/>
      </cdr:nvSpPr>
      <cdr:spPr>
        <a:xfrm xmlns:a="http://schemas.openxmlformats.org/drawingml/2006/main">
          <a:off x="1741798" y="1438714"/>
          <a:ext cx="603624" cy="2463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1450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0.35226</cdr:x>
      <cdr:y>0.66665</cdr:y>
    </cdr:from>
    <cdr:to>
      <cdr:x>0.50641</cdr:x>
      <cdr:y>0.75436</cdr:y>
    </cdr:to>
    <cdr:sp macro="" textlink="">
      <cdr:nvSpPr>
        <cdr:cNvPr id="4" name="TextBox 18"/>
        <cdr:cNvSpPr txBox="1"/>
      </cdr:nvSpPr>
      <cdr:spPr>
        <a:xfrm xmlns:a="http://schemas.openxmlformats.org/drawingml/2006/main">
          <a:off x="1242879" y="1872137"/>
          <a:ext cx="543884" cy="2463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1200</a:t>
          </a:r>
          <a:r>
            <a:rPr lang="lv-LV" sz="1050" baseline="0" dirty="0">
              <a:solidFill>
                <a:schemeClr val="tx1">
                  <a:lumMod val="75000"/>
                  <a:lumOff val="25000"/>
                </a:schemeClr>
              </a:solidFill>
              <a:latin typeface="+mj-lt"/>
            </a:rPr>
            <a:t> </a:t>
          </a:r>
          <a:r>
            <a:rPr lang="lv-LV" sz="1050" dirty="0">
              <a:solidFill>
                <a:schemeClr val="tx1">
                  <a:lumMod val="75000"/>
                  <a:lumOff val="25000"/>
                </a:schemeClr>
              </a:solidFill>
              <a:latin typeface="+mj-lt"/>
            </a:rPr>
            <a:t>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0.24566</cdr:x>
      <cdr:y>0.6923</cdr:y>
    </cdr:from>
    <cdr:to>
      <cdr:x>0.36233</cdr:x>
      <cdr:y>0.78001</cdr:y>
    </cdr:to>
    <cdr:sp macro="" textlink="">
      <cdr:nvSpPr>
        <cdr:cNvPr id="5" name="TextBox 19"/>
        <cdr:cNvSpPr txBox="1"/>
      </cdr:nvSpPr>
      <cdr:spPr>
        <a:xfrm xmlns:a="http://schemas.openxmlformats.org/drawingml/2006/main">
          <a:off x="866764" y="1944145"/>
          <a:ext cx="411644" cy="2463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980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0.73397</cdr:x>
      <cdr:y>0.08153</cdr:y>
    </cdr:from>
    <cdr:to>
      <cdr:x>0.90506</cdr:x>
      <cdr:y>0.16924</cdr:y>
    </cdr:to>
    <cdr:sp macro="" textlink="">
      <cdr:nvSpPr>
        <cdr:cNvPr id="6" name="TextBox 8"/>
        <cdr:cNvSpPr txBox="1"/>
      </cdr:nvSpPr>
      <cdr:spPr>
        <a:xfrm xmlns:a="http://schemas.openxmlformats.org/drawingml/2006/main">
          <a:off x="2589664" y="228964"/>
          <a:ext cx="603624" cy="2463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1920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0.53063</cdr:x>
      <cdr:y>0.13354</cdr:y>
    </cdr:from>
    <cdr:to>
      <cdr:x>0.70171</cdr:x>
      <cdr:y>0.22125</cdr:y>
    </cdr:to>
    <cdr:sp macro="" textlink="">
      <cdr:nvSpPr>
        <cdr:cNvPr id="2" name="TextBox 8"/>
        <cdr:cNvSpPr txBox="1"/>
      </cdr:nvSpPr>
      <cdr:spPr>
        <a:xfrm xmlns:a="http://schemas.openxmlformats.org/drawingml/2006/main">
          <a:off x="1872208" y="375001"/>
          <a:ext cx="603618" cy="2463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1450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0.40818</cdr:x>
      <cdr:y>0.58976</cdr:y>
    </cdr:from>
    <cdr:to>
      <cdr:x>0.56233</cdr:x>
      <cdr:y>0.67747</cdr:y>
    </cdr:to>
    <cdr:sp macro="" textlink="">
      <cdr:nvSpPr>
        <cdr:cNvPr id="4" name="TextBox 18"/>
        <cdr:cNvSpPr txBox="1"/>
      </cdr:nvSpPr>
      <cdr:spPr>
        <a:xfrm xmlns:a="http://schemas.openxmlformats.org/drawingml/2006/main">
          <a:off x="1440160" y="1656184"/>
          <a:ext cx="543884" cy="246312"/>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1200</a:t>
          </a:r>
          <a:r>
            <a:rPr lang="lv-LV" sz="1050" baseline="0" dirty="0">
              <a:solidFill>
                <a:schemeClr val="tx1">
                  <a:lumMod val="75000"/>
                  <a:lumOff val="25000"/>
                </a:schemeClr>
              </a:solidFill>
              <a:latin typeface="+mj-lt"/>
            </a:rPr>
            <a:t> </a:t>
          </a:r>
          <a:r>
            <a:rPr lang="lv-LV" sz="1050" dirty="0">
              <a:solidFill>
                <a:schemeClr val="tx1">
                  <a:lumMod val="75000"/>
                  <a:lumOff val="25000"/>
                </a:schemeClr>
              </a:solidFill>
              <a:latin typeface="+mj-lt"/>
            </a:rPr>
            <a:t>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0.26531</cdr:x>
      <cdr:y>0.64104</cdr:y>
    </cdr:from>
    <cdr:to>
      <cdr:x>0.38198</cdr:x>
      <cdr:y>0.72875</cdr:y>
    </cdr:to>
    <cdr:sp macro="" textlink="">
      <cdr:nvSpPr>
        <cdr:cNvPr id="5" name="TextBox 19"/>
        <cdr:cNvSpPr txBox="1"/>
      </cdr:nvSpPr>
      <cdr:spPr>
        <a:xfrm xmlns:a="http://schemas.openxmlformats.org/drawingml/2006/main">
          <a:off x="936104" y="1800200"/>
          <a:ext cx="411644" cy="246313"/>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980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0.45818</cdr:x>
      <cdr:y>0.10345</cdr:y>
    </cdr:from>
    <cdr:to>
      <cdr:x>0.65852</cdr:x>
      <cdr:y>0.2463</cdr:y>
    </cdr:to>
    <cdr:sp macro="" textlink="">
      <cdr:nvSpPr>
        <cdr:cNvPr id="2" name="TextBox 8"/>
        <cdr:cNvSpPr txBox="1"/>
      </cdr:nvSpPr>
      <cdr:spPr>
        <a:xfrm xmlns:a="http://schemas.openxmlformats.org/drawingml/2006/main">
          <a:off x="1119212" y="216032"/>
          <a:ext cx="489378" cy="298306"/>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1450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0.34027</cdr:x>
      <cdr:y>0.5862</cdr:y>
    </cdr:from>
    <cdr:to>
      <cdr:x>0.59358</cdr:x>
      <cdr:y>0.67818</cdr:y>
    </cdr:to>
    <cdr:sp macro="" textlink="">
      <cdr:nvSpPr>
        <cdr:cNvPr id="4" name="TextBox 18"/>
        <cdr:cNvSpPr txBox="1"/>
      </cdr:nvSpPr>
      <cdr:spPr>
        <a:xfrm xmlns:a="http://schemas.openxmlformats.org/drawingml/2006/main">
          <a:off x="831180" y="1224136"/>
          <a:ext cx="618779" cy="192059"/>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1200</a:t>
          </a:r>
          <a:r>
            <a:rPr lang="lv-LV" sz="1050" baseline="0" dirty="0">
              <a:solidFill>
                <a:schemeClr val="tx1">
                  <a:lumMod val="75000"/>
                  <a:lumOff val="25000"/>
                </a:schemeClr>
              </a:solidFill>
              <a:latin typeface="+mj-lt"/>
            </a:rPr>
            <a:t> </a:t>
          </a:r>
          <a:r>
            <a:rPr lang="lv-LV" sz="1050" dirty="0">
              <a:solidFill>
                <a:schemeClr val="tx1">
                  <a:lumMod val="75000"/>
                  <a:lumOff val="25000"/>
                </a:schemeClr>
              </a:solidFill>
              <a:latin typeface="+mj-lt"/>
            </a:rPr>
            <a:t>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dr:relSizeAnchor xmlns:cdr="http://schemas.openxmlformats.org/drawingml/2006/chartDrawing">
    <cdr:from>
      <cdr:x>0.19287</cdr:x>
      <cdr:y>0.62069</cdr:y>
    </cdr:from>
    <cdr:to>
      <cdr:x>0.4054</cdr:x>
      <cdr:y>0.71104</cdr:y>
    </cdr:to>
    <cdr:sp macro="" textlink="">
      <cdr:nvSpPr>
        <cdr:cNvPr id="5" name="TextBox 19"/>
        <cdr:cNvSpPr txBox="1"/>
      </cdr:nvSpPr>
      <cdr:spPr>
        <a:xfrm xmlns:a="http://schemas.openxmlformats.org/drawingml/2006/main">
          <a:off x="471140" y="1296144"/>
          <a:ext cx="519133" cy="188688"/>
        </a:xfrm>
        <a:prstGeom xmlns:a="http://schemas.openxmlformats.org/drawingml/2006/main" prst="rect">
          <a:avLst/>
        </a:prstGeom>
        <a:noFill xmlns:a="http://schemas.openxmlformats.org/drawingml/2006/main"/>
        <a:ln xmlns:a="http://schemas.openxmlformats.org/drawingml/2006/main" w="9525" cmpd="sng">
          <a:noFill/>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dk1"/>
        </a:fontRef>
      </cdr:style>
      <cdr:txBody>
        <a:bodyPr xmlns:a="http://schemas.openxmlformats.org/drawingml/2006/main" wrap="square" rtlCol="0" anchor="ctr"/>
        <a:lstStyle xmlns:a="http://schemas.openxmlformats.org/drawingml/2006/main">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xmlns:a="http://schemas.openxmlformats.org/drawingml/2006/main">
          <a:pPr algn="ctr"/>
          <a:r>
            <a:rPr lang="lv-LV" sz="1050" dirty="0">
              <a:solidFill>
                <a:schemeClr val="tx1">
                  <a:lumMod val="75000"/>
                  <a:lumOff val="25000"/>
                </a:schemeClr>
              </a:solidFill>
              <a:latin typeface="+mj-lt"/>
            </a:rPr>
            <a:t>980 </a:t>
          </a:r>
          <a:r>
            <a:rPr lang="lv-LV" sz="1050" dirty="0" err="1">
              <a:solidFill>
                <a:schemeClr val="tx1">
                  <a:lumMod val="75000"/>
                  <a:lumOff val="25000"/>
                </a:schemeClr>
              </a:solidFill>
              <a:latin typeface="+mj-lt"/>
            </a:rPr>
            <a:t>nm</a:t>
          </a:r>
          <a:endParaRPr lang="en-GB" sz="1050" dirty="0">
            <a:solidFill>
              <a:schemeClr val="tx1">
                <a:lumMod val="75000"/>
                <a:lumOff val="25000"/>
              </a:schemeClr>
            </a:solidFill>
            <a:latin typeface="+mj-lt"/>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A68E2C25-805B-4185-A81C-A893C5D631E9}" type="datetimeFigureOut">
              <a:rPr lang="lv-LV"/>
              <a:pPr>
                <a:defRPr/>
              </a:pPr>
              <a:t>30.03.2016.</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lv-LV"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lv-LV"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B209F5D-97D1-417B-8F90-3A414D295942}" type="slidenum">
              <a:rPr lang="lv-LV" altLang="en-US"/>
              <a:pPr>
                <a:defRPr/>
              </a:pPr>
              <a:t>‹#›</a:t>
            </a:fld>
            <a:endParaRPr lang="lv-LV" altLang="en-US"/>
          </a:p>
        </p:txBody>
      </p:sp>
    </p:spTree>
    <p:extLst>
      <p:ext uri="{BB962C8B-B14F-4D97-AF65-F5344CB8AC3E}">
        <p14:creationId xmlns:p14="http://schemas.microsoft.com/office/powerpoint/2010/main" val="19529488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200" kern="1200" dirty="0" smtClean="0">
                <a:solidFill>
                  <a:schemeClr val="tx1"/>
                </a:solidFill>
                <a:effectLst/>
                <a:latin typeface="+mn-lt"/>
                <a:ea typeface="+mn-ea"/>
                <a:cs typeface="+mn-cs"/>
              </a:rPr>
              <a:t>Sniegšu īsu izmantotā</a:t>
            </a:r>
            <a:r>
              <a:rPr lang="lv-LV" sz="1200" kern="1200" baseline="0" dirty="0" smtClean="0">
                <a:solidFill>
                  <a:schemeClr val="tx1"/>
                </a:solidFill>
                <a:effectLst/>
                <a:latin typeface="+mn-lt"/>
                <a:ea typeface="+mn-ea"/>
                <a:cs typeface="+mn-cs"/>
              </a:rPr>
              <a:t> modeļa aprakstu.</a:t>
            </a:r>
          </a:p>
          <a:p>
            <a:pPr marL="0" marR="0" indent="0" algn="l" defTabSz="914400" rtl="0" eaLnBrk="1" fontAlgn="auto" latinLnBrk="0" hangingPunct="1">
              <a:lnSpc>
                <a:spcPct val="100000"/>
              </a:lnSpc>
              <a:spcBef>
                <a:spcPts val="0"/>
              </a:spcBef>
              <a:spcAft>
                <a:spcPts val="0"/>
              </a:spcAft>
              <a:buClrTx/>
              <a:buSzTx/>
              <a:buFontTx/>
              <a:buNone/>
              <a:tabLst/>
              <a:defRPr/>
            </a:pPr>
            <a:r>
              <a:rPr lang="lv-LV" dirty="0" smtClean="0"/>
              <a:t>Āda sastāv no trīs slāņiem: epidermas,</a:t>
            </a:r>
            <a:r>
              <a:rPr lang="lv-LV" baseline="0" dirty="0" smtClean="0"/>
              <a:t> dermas un </a:t>
            </a:r>
            <a:r>
              <a:rPr lang="lv-LV" baseline="0" dirty="0" err="1" smtClean="0"/>
              <a:t>hipodermas</a:t>
            </a:r>
            <a:r>
              <a:rPr lang="lv-LV" baseline="0" dirty="0" smtClean="0"/>
              <a:t>. Epidermā atrodas melanocīti, kas ražo ādas pigmentu melanīnu. Savukārt dermā atrodas asinsvadi ar eritrocītiem, kas satur hemoglobīnu. </a:t>
            </a:r>
            <a:endParaRPr lang="lv-LV" dirty="0" smtClean="0"/>
          </a:p>
          <a:p>
            <a:r>
              <a:rPr lang="lv-LV" sz="1200" kern="1200" dirty="0" smtClean="0">
                <a:solidFill>
                  <a:schemeClr val="tx1"/>
                </a:solidFill>
                <a:effectLst/>
                <a:latin typeface="+mn-lt"/>
                <a:ea typeface="+mn-ea"/>
                <a:cs typeface="+mn-cs"/>
              </a:rPr>
              <a:t>Shēmā labajā stūrī</a:t>
            </a:r>
            <a:r>
              <a:rPr lang="lv-LV" sz="1200" kern="1200" baseline="0" dirty="0" smtClean="0">
                <a:solidFill>
                  <a:schemeClr val="tx1"/>
                </a:solidFill>
                <a:effectLst/>
                <a:latin typeface="+mn-lt"/>
                <a:ea typeface="+mn-ea"/>
                <a:cs typeface="+mn-cs"/>
              </a:rPr>
              <a:t> attēlota gaismas mijiedarbība ar ādu.</a:t>
            </a:r>
          </a:p>
          <a:p>
            <a:r>
              <a:rPr lang="lv-LV" sz="1200" kern="1200" baseline="0" dirty="0" smtClean="0">
                <a:solidFill>
                  <a:schemeClr val="tx1"/>
                </a:solidFill>
                <a:effectLst/>
                <a:latin typeface="+mn-lt"/>
                <a:ea typeface="+mn-ea"/>
                <a:cs typeface="+mn-cs"/>
              </a:rPr>
              <a:t>Daļa gaismas tiek tieši atstarota no ādas. Pārējā i</a:t>
            </a:r>
            <a:r>
              <a:rPr lang="lv-LV" sz="1200" kern="1200" dirty="0" smtClean="0">
                <a:solidFill>
                  <a:schemeClr val="tx1"/>
                </a:solidFill>
                <a:effectLst/>
                <a:latin typeface="+mn-lt"/>
                <a:ea typeface="+mn-ea"/>
                <a:cs typeface="+mn-cs"/>
              </a:rPr>
              <a:t>espiežas dziļāk audos, kur tā tiek izkliedēta, līdz vai nu tiek pilnībā absorbēta, vai tiek difūzi</a:t>
            </a:r>
            <a:r>
              <a:rPr lang="lv-LV" sz="1200" kern="1200" baseline="0" dirty="0" smtClean="0">
                <a:solidFill>
                  <a:schemeClr val="tx1"/>
                </a:solidFill>
                <a:effectLst/>
                <a:latin typeface="+mn-lt"/>
                <a:ea typeface="+mn-ea"/>
                <a:cs typeface="+mn-cs"/>
              </a:rPr>
              <a:t> atstarota </a:t>
            </a:r>
            <a:r>
              <a:rPr lang="lv-LV" sz="1200" kern="1200" dirty="0" smtClean="0">
                <a:solidFill>
                  <a:schemeClr val="tx1"/>
                </a:solidFill>
                <a:effectLst/>
                <a:latin typeface="+mn-lt"/>
                <a:ea typeface="+mn-ea"/>
                <a:cs typeface="+mn-cs"/>
              </a:rPr>
              <a:t>ārpus audiem.</a:t>
            </a:r>
            <a:r>
              <a:rPr lang="lv-LV" sz="1200" kern="1200" baseline="0" dirty="0" smtClean="0">
                <a:solidFill>
                  <a:schemeClr val="tx1"/>
                </a:solidFill>
                <a:effectLst/>
                <a:latin typeface="+mn-lt"/>
                <a:ea typeface="+mn-ea"/>
                <a:cs typeface="+mn-cs"/>
              </a:rPr>
              <a:t> </a:t>
            </a:r>
            <a:r>
              <a:rPr lang="lv-LV" sz="1200" kern="1200" dirty="0" smtClean="0">
                <a:solidFill>
                  <a:schemeClr val="tx1"/>
                </a:solidFill>
                <a:effectLst/>
                <a:latin typeface="+mn-lt"/>
                <a:ea typeface="+mn-ea"/>
                <a:cs typeface="+mn-cs"/>
              </a:rPr>
              <a:t>Gaismas stara ceļu ādā nosaka konkrētā ādas slāņa optiskās īpašības. Atšķirība starp ādas slāņiem pamatā ir atkarīga no melanīna, asins un karotīna koncentrācijas. Gaismas iespiešanās dziļums ādā ir atkarīgs no gaismas</a:t>
            </a:r>
            <a:r>
              <a:rPr lang="lv-LV" sz="1200" kern="1200" baseline="0" dirty="0" smtClean="0">
                <a:solidFill>
                  <a:schemeClr val="tx1"/>
                </a:solidFill>
                <a:effectLst/>
                <a:latin typeface="+mn-lt"/>
                <a:ea typeface="+mn-ea"/>
                <a:cs typeface="+mn-cs"/>
              </a:rPr>
              <a:t> viļņa garuma</a:t>
            </a:r>
            <a:r>
              <a:rPr lang="lv-LV" sz="1200" kern="1200" dirty="0" smtClean="0">
                <a:solidFill>
                  <a:schemeClr val="tx1"/>
                </a:solidFill>
                <a:effectLst/>
                <a:latin typeface="+mn-lt"/>
                <a:ea typeface="+mn-ea"/>
                <a:cs typeface="+mn-cs"/>
              </a:rPr>
              <a:t>. Piemēram, sarkanā gaisma iespiežas ādas audos daudz dziļāk, nekā zilā gaisma.</a:t>
            </a:r>
          </a:p>
          <a:p>
            <a:r>
              <a:rPr lang="lv-LV" sz="1200" kern="1200" dirty="0" smtClean="0">
                <a:solidFill>
                  <a:schemeClr val="tx1"/>
                </a:solidFill>
                <a:effectLst/>
                <a:latin typeface="+mn-lt"/>
                <a:ea typeface="+mn-ea"/>
                <a:cs typeface="+mn-cs"/>
              </a:rPr>
              <a:t>Pētījuma pamatā tika izmantots</a:t>
            </a:r>
            <a:r>
              <a:rPr lang="lv-LV" sz="1200" kern="1200" baseline="0" dirty="0" smtClean="0">
                <a:solidFill>
                  <a:schemeClr val="tx1"/>
                </a:solidFill>
                <a:effectLst/>
                <a:latin typeface="+mn-lt"/>
                <a:ea typeface="+mn-ea"/>
                <a:cs typeface="+mn-cs"/>
              </a:rPr>
              <a:t> </a:t>
            </a:r>
            <a:r>
              <a:rPr lang="lv-LV" sz="1200" kern="1200" dirty="0" smtClean="0">
                <a:solidFill>
                  <a:srgbClr val="FF0000"/>
                </a:solidFill>
                <a:effectLst/>
                <a:latin typeface="+mn-lt"/>
                <a:ea typeface="+mn-ea"/>
                <a:cs typeface="+mn-cs"/>
              </a:rPr>
              <a:t>Bēra – Lamberta </a:t>
            </a:r>
            <a:r>
              <a:rPr lang="lv-LV" sz="1200" kern="1200" dirty="0" smtClean="0">
                <a:solidFill>
                  <a:schemeClr val="tx1"/>
                </a:solidFill>
                <a:effectLst/>
                <a:latin typeface="+mn-lt"/>
                <a:ea typeface="+mn-ea"/>
                <a:cs typeface="+mn-cs"/>
              </a:rPr>
              <a:t>likums, kas raksturo optiskā starojuma izplatību audos. Tajā I</a:t>
            </a:r>
            <a:r>
              <a:rPr lang="lv-LV" sz="1200" kern="1200" baseline="-25000" dirty="0" smtClean="0">
                <a:solidFill>
                  <a:schemeClr val="tx1"/>
                </a:solidFill>
                <a:effectLst/>
                <a:latin typeface="+mn-lt"/>
                <a:ea typeface="+mn-ea"/>
                <a:cs typeface="+mn-cs"/>
              </a:rPr>
              <a:t>0</a:t>
            </a:r>
            <a:r>
              <a:rPr lang="lv-LV" sz="1200" kern="1200" dirty="0" smtClean="0">
                <a:solidFill>
                  <a:schemeClr val="tx1"/>
                </a:solidFill>
                <a:effectLst/>
                <a:latin typeface="+mn-lt"/>
                <a:ea typeface="+mn-ea"/>
                <a:cs typeface="+mn-cs"/>
              </a:rPr>
              <a:t> apzīmē krītošās gaismas intensitāte, I ir cauri audiem izejošās gaismas intensitāte, </a:t>
            </a:r>
            <a:r>
              <a:rPr lang="lv-LV" sz="1200" kern="1200" dirty="0" err="1" smtClean="0">
                <a:solidFill>
                  <a:schemeClr val="tx1"/>
                </a:solidFill>
                <a:effectLst/>
                <a:latin typeface="+mn-lt"/>
                <a:ea typeface="+mn-ea"/>
                <a:cs typeface="+mn-cs"/>
              </a:rPr>
              <a:t>μ</a:t>
            </a:r>
            <a:r>
              <a:rPr lang="lv-LV" sz="1200" kern="1200" baseline="-25000" dirty="0" err="1" smtClean="0">
                <a:solidFill>
                  <a:schemeClr val="tx1"/>
                </a:solidFill>
                <a:effectLst/>
                <a:latin typeface="+mn-lt"/>
                <a:ea typeface="+mn-ea"/>
                <a:cs typeface="+mn-cs"/>
              </a:rPr>
              <a:t>a</a:t>
            </a:r>
            <a:r>
              <a:rPr lang="lv-LV" sz="1200" kern="1200" dirty="0" smtClean="0">
                <a:solidFill>
                  <a:schemeClr val="tx1"/>
                </a:solidFill>
                <a:effectLst/>
                <a:latin typeface="+mn-lt"/>
                <a:ea typeface="+mn-ea"/>
                <a:cs typeface="+mn-cs"/>
              </a:rPr>
              <a:t> ir </a:t>
            </a:r>
            <a:r>
              <a:rPr lang="lv-LV" sz="1200" i="0" kern="1200" dirty="0" smtClean="0">
                <a:solidFill>
                  <a:schemeClr val="tx1"/>
                </a:solidFill>
                <a:effectLst/>
                <a:latin typeface="+mn-lt"/>
                <a:ea typeface="+mn-ea"/>
                <a:cs typeface="+mn-cs"/>
              </a:rPr>
              <a:t>vidējais absorbcijas koeficients un d ir gaismas stara ceļa garums audos.</a:t>
            </a:r>
            <a:r>
              <a:rPr lang="lv-LV" sz="1200" i="0" kern="1200" baseline="0" dirty="0" smtClean="0">
                <a:solidFill>
                  <a:schemeClr val="tx1"/>
                </a:solidFill>
                <a:effectLst/>
                <a:latin typeface="+mn-lt"/>
                <a:ea typeface="+mn-ea"/>
                <a:cs typeface="+mn-cs"/>
              </a:rPr>
              <a:t> Lai aprēķinātu ādas hromoforu koncentrāciju šis likums tika nedaudz modificēts. Vienādojumu sistēmā </a:t>
            </a:r>
            <a:r>
              <a:rPr lang="lv-LV" sz="1200" i="0" kern="1200" dirty="0" smtClean="0">
                <a:solidFill>
                  <a:schemeClr val="tx1"/>
                </a:solidFill>
                <a:effectLst/>
                <a:latin typeface="+mn-lt"/>
                <a:ea typeface="+mn-ea"/>
                <a:cs typeface="+mn-cs"/>
              </a:rPr>
              <a:t>I</a:t>
            </a:r>
            <a:r>
              <a:rPr lang="lv-LV" sz="1200" i="0" kern="1200" baseline="-25000" dirty="0" smtClean="0">
                <a:solidFill>
                  <a:schemeClr val="tx1"/>
                </a:solidFill>
                <a:effectLst/>
                <a:latin typeface="+mn-lt"/>
                <a:ea typeface="+mn-ea"/>
                <a:cs typeface="+mn-cs"/>
              </a:rPr>
              <a:t>1</a:t>
            </a:r>
            <a:r>
              <a:rPr lang="lv-LV" sz="1200" i="0" kern="1200" dirty="0" smtClean="0">
                <a:solidFill>
                  <a:schemeClr val="tx1"/>
                </a:solidFill>
                <a:effectLst/>
                <a:latin typeface="+mn-lt"/>
                <a:ea typeface="+mn-ea"/>
                <a:cs typeface="+mn-cs"/>
              </a:rPr>
              <a:t> ir no apskatāmā ādas apgabala atstarotās gaismas intensitāte un I</a:t>
            </a:r>
            <a:r>
              <a:rPr lang="lv-LV" sz="1200" i="0" kern="1200" baseline="-25000" dirty="0" smtClean="0">
                <a:solidFill>
                  <a:schemeClr val="tx1"/>
                </a:solidFill>
                <a:effectLst/>
                <a:latin typeface="+mn-lt"/>
                <a:ea typeface="+mn-ea"/>
                <a:cs typeface="+mn-cs"/>
              </a:rPr>
              <a:t>01</a:t>
            </a:r>
            <a:r>
              <a:rPr lang="lv-LV" sz="1200" i="0" kern="1200" dirty="0" smtClean="0">
                <a:solidFill>
                  <a:schemeClr val="tx1"/>
                </a:solidFill>
                <a:effectLst/>
                <a:latin typeface="+mn-lt"/>
                <a:ea typeface="+mn-ea"/>
                <a:cs typeface="+mn-cs"/>
              </a:rPr>
              <a:t> ir no veselas ādas atstarotās gaismas intensitāte, </a:t>
            </a:r>
            <a:r>
              <a:rPr lang="lv-LV" sz="1200" i="0" kern="1200" dirty="0" err="1" smtClean="0">
                <a:solidFill>
                  <a:schemeClr val="tx1"/>
                </a:solidFill>
                <a:effectLst/>
                <a:latin typeface="+mn-lt"/>
                <a:ea typeface="+mn-ea"/>
                <a:cs typeface="+mn-cs"/>
              </a:rPr>
              <a:t>a,b</a:t>
            </a:r>
            <a:r>
              <a:rPr lang="lv-LV" sz="1200" i="0" kern="1200" baseline="0" dirty="0" smtClean="0">
                <a:solidFill>
                  <a:schemeClr val="tx1"/>
                </a:solidFill>
                <a:effectLst/>
                <a:latin typeface="+mn-lt"/>
                <a:ea typeface="+mn-ea"/>
                <a:cs typeface="+mn-cs"/>
              </a:rPr>
              <a:t> un c apzīmē kādu no trīs </a:t>
            </a:r>
            <a:r>
              <a:rPr lang="lv-LV" sz="1200" i="0" kern="1200" baseline="0" dirty="0" err="1" smtClean="0">
                <a:solidFill>
                  <a:schemeClr val="tx1"/>
                </a:solidFill>
                <a:effectLst/>
                <a:latin typeface="+mn-lt"/>
                <a:ea typeface="+mn-ea"/>
                <a:cs typeface="+mn-cs"/>
              </a:rPr>
              <a:t>hromoforām</a:t>
            </a:r>
            <a:r>
              <a:rPr lang="lv-LV" sz="1200" i="0" kern="1200" baseline="0" dirty="0" smtClean="0">
                <a:solidFill>
                  <a:schemeClr val="tx1"/>
                </a:solidFill>
                <a:effectLst/>
                <a:latin typeface="+mn-lt"/>
                <a:ea typeface="+mn-ea"/>
                <a:cs typeface="+mn-cs"/>
              </a:rPr>
              <a:t> – </a:t>
            </a:r>
            <a:r>
              <a:rPr lang="lv-LV" sz="1200" i="0" kern="1200" baseline="0" dirty="0" err="1" smtClean="0">
                <a:solidFill>
                  <a:schemeClr val="tx1"/>
                </a:solidFill>
                <a:effectLst/>
                <a:latin typeface="+mn-lt"/>
                <a:ea typeface="+mn-ea"/>
                <a:cs typeface="+mn-cs"/>
              </a:rPr>
              <a:t>oksihemoglobīnu</a:t>
            </a:r>
            <a:r>
              <a:rPr lang="lv-LV" sz="1200" i="0" kern="1200" baseline="0" dirty="0" smtClean="0">
                <a:solidFill>
                  <a:schemeClr val="tx1"/>
                </a:solidFill>
                <a:effectLst/>
                <a:latin typeface="+mn-lt"/>
                <a:ea typeface="+mn-ea"/>
                <a:cs typeface="+mn-cs"/>
              </a:rPr>
              <a:t>, </a:t>
            </a:r>
            <a:r>
              <a:rPr lang="lv-LV" sz="1200" i="0" kern="1200" baseline="0" dirty="0" err="1" smtClean="0">
                <a:solidFill>
                  <a:schemeClr val="tx1"/>
                </a:solidFill>
                <a:effectLst/>
                <a:latin typeface="+mn-lt"/>
                <a:ea typeface="+mn-ea"/>
                <a:cs typeface="+mn-cs"/>
              </a:rPr>
              <a:t>deoksihemoglobīnu</a:t>
            </a:r>
            <a:r>
              <a:rPr lang="lv-LV" sz="1200" i="0" kern="1200" baseline="0" dirty="0" smtClean="0">
                <a:solidFill>
                  <a:schemeClr val="tx1"/>
                </a:solidFill>
                <a:effectLst/>
                <a:latin typeface="+mn-lt"/>
                <a:ea typeface="+mn-ea"/>
                <a:cs typeface="+mn-cs"/>
              </a:rPr>
              <a:t> vai melanīnu.</a:t>
            </a:r>
            <a:r>
              <a:rPr lang="lv-LV" sz="1200" i="0" kern="1200" dirty="0" smtClean="0">
                <a:solidFill>
                  <a:schemeClr val="tx1"/>
                </a:solidFill>
                <a:effectLst/>
                <a:latin typeface="+mn-lt"/>
                <a:ea typeface="+mn-ea"/>
                <a:cs typeface="+mn-cs"/>
              </a:rPr>
              <a:t> </a:t>
            </a:r>
            <a:r>
              <a:rPr lang="lv-LV" sz="1200" i="0" kern="1200" dirty="0" err="1" smtClean="0">
                <a:solidFill>
                  <a:schemeClr val="tx1"/>
                </a:solidFill>
                <a:effectLst/>
                <a:latin typeface="+mn-lt"/>
                <a:ea typeface="+mn-ea"/>
                <a:cs typeface="+mn-cs"/>
              </a:rPr>
              <a:t>c</a:t>
            </a:r>
            <a:r>
              <a:rPr lang="lv-LV" sz="1200" i="0" kern="1200" baseline="-25000" dirty="0" err="1" smtClean="0">
                <a:solidFill>
                  <a:schemeClr val="tx1"/>
                </a:solidFill>
                <a:effectLst/>
                <a:latin typeface="+mn-lt"/>
                <a:ea typeface="+mn-ea"/>
                <a:cs typeface="+mn-cs"/>
              </a:rPr>
              <a:t>a</a:t>
            </a:r>
            <a:r>
              <a:rPr lang="lv-LV" sz="1200" i="0" kern="1200" dirty="0" smtClean="0">
                <a:solidFill>
                  <a:schemeClr val="tx1"/>
                </a:solidFill>
                <a:effectLst/>
                <a:latin typeface="+mn-lt"/>
                <a:ea typeface="+mn-ea"/>
                <a:cs typeface="+mn-cs"/>
              </a:rPr>
              <a:t>, </a:t>
            </a:r>
            <a:r>
              <a:rPr lang="lv-LV" sz="1200" i="0" kern="1200" dirty="0" err="1" smtClean="0">
                <a:solidFill>
                  <a:schemeClr val="tx1"/>
                </a:solidFill>
                <a:effectLst/>
                <a:latin typeface="+mn-lt"/>
                <a:ea typeface="+mn-ea"/>
                <a:cs typeface="+mn-cs"/>
              </a:rPr>
              <a:t>c</a:t>
            </a:r>
            <a:r>
              <a:rPr lang="lv-LV" sz="1200" i="0" kern="1200" baseline="-25000" dirty="0" err="1" smtClean="0">
                <a:solidFill>
                  <a:schemeClr val="tx1"/>
                </a:solidFill>
                <a:effectLst/>
                <a:latin typeface="+mn-lt"/>
                <a:ea typeface="+mn-ea"/>
                <a:cs typeface="+mn-cs"/>
              </a:rPr>
              <a:t>b</a:t>
            </a:r>
            <a:r>
              <a:rPr lang="lv-LV" sz="1200" i="0" kern="1200" dirty="0" smtClean="0">
                <a:solidFill>
                  <a:schemeClr val="tx1"/>
                </a:solidFill>
                <a:effectLst/>
                <a:latin typeface="+mn-lt"/>
                <a:ea typeface="+mn-ea"/>
                <a:cs typeface="+mn-cs"/>
              </a:rPr>
              <a:t> un</a:t>
            </a:r>
            <a:r>
              <a:rPr lang="lv-LV" sz="1200" i="0" kern="1200" baseline="0" dirty="0" smtClean="0">
                <a:solidFill>
                  <a:schemeClr val="tx1"/>
                </a:solidFill>
                <a:effectLst/>
                <a:latin typeface="+mn-lt"/>
                <a:ea typeface="+mn-ea"/>
                <a:cs typeface="+mn-cs"/>
              </a:rPr>
              <a:t> </a:t>
            </a:r>
            <a:r>
              <a:rPr lang="lv-LV" sz="1200" i="0" kern="1200" baseline="0" dirty="0" err="1" smtClean="0">
                <a:solidFill>
                  <a:schemeClr val="tx1"/>
                </a:solidFill>
                <a:effectLst/>
                <a:latin typeface="+mn-lt"/>
                <a:ea typeface="+mn-ea"/>
                <a:cs typeface="+mn-cs"/>
              </a:rPr>
              <a:t>c</a:t>
            </a:r>
            <a:r>
              <a:rPr lang="lv-LV" sz="1200" i="0" kern="1200" baseline="-25000" dirty="0" err="1" smtClean="0">
                <a:solidFill>
                  <a:schemeClr val="tx1"/>
                </a:solidFill>
                <a:effectLst/>
                <a:latin typeface="+mn-lt"/>
                <a:ea typeface="+mn-ea"/>
                <a:cs typeface="+mn-cs"/>
              </a:rPr>
              <a:t>c</a:t>
            </a:r>
            <a:r>
              <a:rPr lang="lv-LV" sz="1200" i="0" kern="1200" dirty="0" smtClean="0">
                <a:solidFill>
                  <a:schemeClr val="tx1"/>
                </a:solidFill>
                <a:effectLst/>
                <a:latin typeface="+mn-lt"/>
                <a:ea typeface="+mn-ea"/>
                <a:cs typeface="+mn-cs"/>
              </a:rPr>
              <a:t> ir hromoforu relatīvā koncentrācija, ε</a:t>
            </a:r>
            <a:r>
              <a:rPr lang="lv-LV" sz="1200" i="0" kern="1200" baseline="-25000" dirty="0" smtClean="0">
                <a:solidFill>
                  <a:schemeClr val="tx1"/>
                </a:solidFill>
                <a:effectLst/>
                <a:latin typeface="+mn-lt"/>
                <a:ea typeface="+mn-ea"/>
                <a:cs typeface="+mn-cs"/>
              </a:rPr>
              <a:t> </a:t>
            </a:r>
            <a:r>
              <a:rPr lang="lv-LV" sz="1200" i="0" kern="1200" dirty="0" smtClean="0">
                <a:solidFill>
                  <a:schemeClr val="tx1"/>
                </a:solidFill>
                <a:effectLst/>
                <a:latin typeface="+mn-lt"/>
                <a:ea typeface="+mn-ea"/>
                <a:cs typeface="+mn-cs"/>
              </a:rPr>
              <a:t>ir </a:t>
            </a:r>
            <a:r>
              <a:rPr lang="lv-LV" sz="1200" i="0" kern="1200" dirty="0" err="1" smtClean="0">
                <a:solidFill>
                  <a:schemeClr val="tx1"/>
                </a:solidFill>
                <a:effectLst/>
                <a:latin typeface="+mn-lt"/>
                <a:ea typeface="+mn-ea"/>
                <a:cs typeface="+mn-cs"/>
              </a:rPr>
              <a:t>ekstinkcijas</a:t>
            </a:r>
            <a:r>
              <a:rPr lang="lv-LV" sz="1200" i="0" kern="1200" dirty="0" smtClean="0">
                <a:solidFill>
                  <a:schemeClr val="tx1"/>
                </a:solidFill>
                <a:effectLst/>
                <a:latin typeface="+mn-lt"/>
                <a:ea typeface="+mn-ea"/>
                <a:cs typeface="+mn-cs"/>
              </a:rPr>
              <a:t> koeficienti pie konkrēta viļņa garuma (1 = 473 nm, 2 = 532 nm, 3 = 659 nm), l ir vidējais iespiešanās dziļums ādā pie katra no viļņu garumiem</a:t>
            </a:r>
            <a:endParaRPr lang="lv-LV" i="0" dirty="0"/>
          </a:p>
        </p:txBody>
      </p:sp>
      <p:sp>
        <p:nvSpPr>
          <p:cNvPr id="4" name="Slide Number Placeholder 3"/>
          <p:cNvSpPr>
            <a:spLocks noGrp="1"/>
          </p:cNvSpPr>
          <p:nvPr>
            <p:ph type="sldNum" sz="quarter" idx="10"/>
          </p:nvPr>
        </p:nvSpPr>
        <p:spPr/>
        <p:txBody>
          <a:bodyPr/>
          <a:lstStyle/>
          <a:p>
            <a:fld id="{3102FE47-CF5C-426F-B2F7-F0CE16207AE7}" type="slidenum">
              <a:rPr lang="lv-LV" smtClean="0"/>
              <a:t>7</a:t>
            </a:fld>
            <a:endParaRPr lang="lv-LV"/>
          </a:p>
        </p:txBody>
      </p:sp>
    </p:spTree>
    <p:extLst>
      <p:ext uri="{BB962C8B-B14F-4D97-AF65-F5344CB8AC3E}">
        <p14:creationId xmlns:p14="http://schemas.microsoft.com/office/powerpoint/2010/main" val="19756081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v-LV"/>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v-LV"/>
          </a:p>
        </p:txBody>
      </p:sp>
      <p:sp>
        <p:nvSpPr>
          <p:cNvPr id="4" name="Date Placeholder 3"/>
          <p:cNvSpPr>
            <a:spLocks noGrp="1"/>
          </p:cNvSpPr>
          <p:nvPr>
            <p:ph type="dt" sz="half" idx="10"/>
          </p:nvPr>
        </p:nvSpPr>
        <p:spPr/>
        <p:txBody>
          <a:bodyPr/>
          <a:lstStyle>
            <a:lvl1pPr>
              <a:defRPr/>
            </a:lvl1pPr>
          </a:lstStyle>
          <a:p>
            <a:pPr>
              <a:defRPr/>
            </a:pPr>
            <a:fld id="{4222938D-AD23-4185-954A-4CFABA4AE21D}" type="datetimeFigureOut">
              <a:rPr lang="lv-LV"/>
              <a:pPr>
                <a:defRPr/>
              </a:pPr>
              <a:t>30.03.2016.</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E834DC27-3BE3-4602-8662-678CFEC5049F}" type="slidenum">
              <a:rPr lang="lv-LV" altLang="en-US"/>
              <a:pPr>
                <a:defRPr/>
              </a:pPr>
              <a:t>‹#›</a:t>
            </a:fld>
            <a:endParaRPr lang="lv-LV" altLang="en-US"/>
          </a:p>
        </p:txBody>
      </p:sp>
    </p:spTree>
    <p:extLst>
      <p:ext uri="{BB962C8B-B14F-4D97-AF65-F5344CB8AC3E}">
        <p14:creationId xmlns:p14="http://schemas.microsoft.com/office/powerpoint/2010/main" val="790808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fld id="{B84C6604-71AA-4C67-BC9E-524C5203DA6C}" type="datetimeFigureOut">
              <a:rPr lang="lv-LV"/>
              <a:pPr>
                <a:defRPr/>
              </a:pPr>
              <a:t>30.03.2016.</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9126EEB4-5761-4A94-A71F-B0D75BDDE3A3}" type="slidenum">
              <a:rPr lang="lv-LV" altLang="en-US"/>
              <a:pPr>
                <a:defRPr/>
              </a:pPr>
              <a:t>‹#›</a:t>
            </a:fld>
            <a:endParaRPr lang="lv-LV" altLang="en-US"/>
          </a:p>
        </p:txBody>
      </p:sp>
    </p:spTree>
    <p:extLst>
      <p:ext uri="{BB962C8B-B14F-4D97-AF65-F5344CB8AC3E}">
        <p14:creationId xmlns:p14="http://schemas.microsoft.com/office/powerpoint/2010/main" val="1974999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4750F35-DF99-4652-83DF-E5EE931A383F}" type="datetimeFigureOut">
              <a:rPr lang="lv-LV"/>
              <a:pPr>
                <a:defRPr/>
              </a:pPr>
              <a:t>30.03.2016.</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912FF50D-7B25-4459-9630-9E986F8F0246}" type="slidenum">
              <a:rPr lang="lv-LV" altLang="en-US"/>
              <a:pPr>
                <a:defRPr/>
              </a:pPr>
              <a:t>‹#›</a:t>
            </a:fld>
            <a:endParaRPr lang="lv-LV" altLang="en-US"/>
          </a:p>
        </p:txBody>
      </p:sp>
    </p:spTree>
    <p:extLst>
      <p:ext uri="{BB962C8B-B14F-4D97-AF65-F5344CB8AC3E}">
        <p14:creationId xmlns:p14="http://schemas.microsoft.com/office/powerpoint/2010/main" val="3163413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Date Placeholder 3"/>
          <p:cNvSpPr>
            <a:spLocks noGrp="1"/>
          </p:cNvSpPr>
          <p:nvPr>
            <p:ph type="dt" sz="half" idx="10"/>
          </p:nvPr>
        </p:nvSpPr>
        <p:spPr/>
        <p:txBody>
          <a:bodyPr/>
          <a:lstStyle>
            <a:lvl1pPr>
              <a:defRPr/>
            </a:lvl1pPr>
          </a:lstStyle>
          <a:p>
            <a:pPr>
              <a:defRPr/>
            </a:pPr>
            <a:fld id="{2DF358BA-9F72-46B8-9DCB-AF26343EE52E}" type="datetimeFigureOut">
              <a:rPr lang="lv-LV"/>
              <a:pPr>
                <a:defRPr/>
              </a:pPr>
              <a:t>30.03.2016.</a:t>
            </a:fld>
            <a:endParaRPr lang="lv-LV"/>
          </a:p>
        </p:txBody>
      </p:sp>
      <p:sp>
        <p:nvSpPr>
          <p:cNvPr id="6" name="Footer Placeholder 4"/>
          <p:cNvSpPr>
            <a:spLocks noGrp="1"/>
          </p:cNvSpPr>
          <p:nvPr>
            <p:ph type="ftr" sz="quarter" idx="11"/>
          </p:nvPr>
        </p:nvSpPr>
        <p:spPr/>
        <p:txBody>
          <a:bodyPr/>
          <a:lstStyle>
            <a:lvl1pPr>
              <a:defRPr/>
            </a:lvl1pPr>
          </a:lstStyle>
          <a:p>
            <a:pPr>
              <a:defRPr/>
            </a:pPr>
            <a:endParaRPr lang="lv-LV"/>
          </a:p>
        </p:txBody>
      </p:sp>
      <p:sp>
        <p:nvSpPr>
          <p:cNvPr id="7" name="Slide Number Placeholder 5"/>
          <p:cNvSpPr>
            <a:spLocks noGrp="1"/>
          </p:cNvSpPr>
          <p:nvPr>
            <p:ph type="sldNum" sz="quarter" idx="12"/>
          </p:nvPr>
        </p:nvSpPr>
        <p:spPr/>
        <p:txBody>
          <a:bodyPr/>
          <a:lstStyle>
            <a:lvl1pPr>
              <a:defRPr/>
            </a:lvl1pPr>
          </a:lstStyle>
          <a:p>
            <a:pPr>
              <a:defRPr/>
            </a:pPr>
            <a:fld id="{8A4694C8-11CF-4854-B3DC-4361A8F19902}" type="slidenum">
              <a:rPr lang="lv-LV" altLang="en-US"/>
              <a:pPr>
                <a:defRPr/>
              </a:pPr>
              <a:t>‹#›</a:t>
            </a:fld>
            <a:endParaRPr lang="lv-LV" altLang="en-US"/>
          </a:p>
        </p:txBody>
      </p:sp>
    </p:spTree>
    <p:extLst>
      <p:ext uri="{BB962C8B-B14F-4D97-AF65-F5344CB8AC3E}">
        <p14:creationId xmlns:p14="http://schemas.microsoft.com/office/powerpoint/2010/main" val="28677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Date Placeholder 3"/>
          <p:cNvSpPr>
            <a:spLocks noGrp="1"/>
          </p:cNvSpPr>
          <p:nvPr>
            <p:ph type="dt" sz="half" idx="10"/>
          </p:nvPr>
        </p:nvSpPr>
        <p:spPr/>
        <p:txBody>
          <a:bodyPr/>
          <a:lstStyle>
            <a:lvl1pPr>
              <a:defRPr/>
            </a:lvl1pPr>
          </a:lstStyle>
          <a:p>
            <a:pPr>
              <a:defRPr/>
            </a:pPr>
            <a:fld id="{169DDE71-056C-4F9E-9933-F09195F775FA}" type="datetimeFigureOut">
              <a:rPr lang="lv-LV"/>
              <a:pPr>
                <a:defRPr/>
              </a:pPr>
              <a:t>30.03.2016.</a:t>
            </a:fld>
            <a:endParaRPr lang="lv-LV"/>
          </a:p>
        </p:txBody>
      </p:sp>
      <p:sp>
        <p:nvSpPr>
          <p:cNvPr id="8" name="Footer Placeholder 4"/>
          <p:cNvSpPr>
            <a:spLocks noGrp="1"/>
          </p:cNvSpPr>
          <p:nvPr>
            <p:ph type="ftr" sz="quarter" idx="11"/>
          </p:nvPr>
        </p:nvSpPr>
        <p:spPr/>
        <p:txBody>
          <a:bodyPr/>
          <a:lstStyle>
            <a:lvl1pPr>
              <a:defRPr/>
            </a:lvl1pPr>
          </a:lstStyle>
          <a:p>
            <a:pPr>
              <a:defRPr/>
            </a:pPr>
            <a:endParaRPr lang="lv-LV"/>
          </a:p>
        </p:txBody>
      </p:sp>
      <p:sp>
        <p:nvSpPr>
          <p:cNvPr id="9" name="Slide Number Placeholder 5"/>
          <p:cNvSpPr>
            <a:spLocks noGrp="1"/>
          </p:cNvSpPr>
          <p:nvPr>
            <p:ph type="sldNum" sz="quarter" idx="12"/>
          </p:nvPr>
        </p:nvSpPr>
        <p:spPr/>
        <p:txBody>
          <a:bodyPr/>
          <a:lstStyle>
            <a:lvl1pPr>
              <a:defRPr/>
            </a:lvl1pPr>
          </a:lstStyle>
          <a:p>
            <a:pPr>
              <a:defRPr/>
            </a:pPr>
            <a:fld id="{57CB2436-7055-4B8F-A6C0-C65CD40F48CB}" type="slidenum">
              <a:rPr lang="lv-LV" altLang="en-US"/>
              <a:pPr>
                <a:defRPr/>
              </a:pPr>
              <a:t>‹#›</a:t>
            </a:fld>
            <a:endParaRPr lang="lv-LV" altLang="en-US"/>
          </a:p>
        </p:txBody>
      </p:sp>
    </p:spTree>
    <p:extLst>
      <p:ext uri="{BB962C8B-B14F-4D97-AF65-F5344CB8AC3E}">
        <p14:creationId xmlns:p14="http://schemas.microsoft.com/office/powerpoint/2010/main" val="3574042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Date Placeholder 3"/>
          <p:cNvSpPr>
            <a:spLocks noGrp="1"/>
          </p:cNvSpPr>
          <p:nvPr>
            <p:ph type="dt" sz="half" idx="10"/>
          </p:nvPr>
        </p:nvSpPr>
        <p:spPr/>
        <p:txBody>
          <a:bodyPr/>
          <a:lstStyle>
            <a:lvl1pPr>
              <a:defRPr/>
            </a:lvl1pPr>
          </a:lstStyle>
          <a:p>
            <a:pPr>
              <a:defRPr/>
            </a:pPr>
            <a:fld id="{50B02A91-542E-458A-BE06-F0824111F94C}" type="datetimeFigureOut">
              <a:rPr lang="lv-LV"/>
              <a:pPr>
                <a:defRPr/>
              </a:pPr>
              <a:t>30.03.2016.</a:t>
            </a:fld>
            <a:endParaRPr lang="lv-LV"/>
          </a:p>
        </p:txBody>
      </p:sp>
      <p:sp>
        <p:nvSpPr>
          <p:cNvPr id="4" name="Footer Placeholder 4"/>
          <p:cNvSpPr>
            <a:spLocks noGrp="1"/>
          </p:cNvSpPr>
          <p:nvPr>
            <p:ph type="ftr" sz="quarter" idx="11"/>
          </p:nvPr>
        </p:nvSpPr>
        <p:spPr/>
        <p:txBody>
          <a:bodyPr/>
          <a:lstStyle>
            <a:lvl1pPr>
              <a:defRPr/>
            </a:lvl1pPr>
          </a:lstStyle>
          <a:p>
            <a:pPr>
              <a:defRPr/>
            </a:pPr>
            <a:endParaRPr lang="lv-LV"/>
          </a:p>
        </p:txBody>
      </p:sp>
      <p:sp>
        <p:nvSpPr>
          <p:cNvPr id="5" name="Slide Number Placeholder 5"/>
          <p:cNvSpPr>
            <a:spLocks noGrp="1"/>
          </p:cNvSpPr>
          <p:nvPr>
            <p:ph type="sldNum" sz="quarter" idx="12"/>
          </p:nvPr>
        </p:nvSpPr>
        <p:spPr/>
        <p:txBody>
          <a:bodyPr/>
          <a:lstStyle>
            <a:lvl1pPr>
              <a:defRPr/>
            </a:lvl1pPr>
          </a:lstStyle>
          <a:p>
            <a:pPr>
              <a:defRPr/>
            </a:pPr>
            <a:fld id="{AD471922-7391-4CC9-A6EC-CD09225ACF03}" type="slidenum">
              <a:rPr lang="lv-LV" altLang="en-US"/>
              <a:pPr>
                <a:defRPr/>
              </a:pPr>
              <a:t>‹#›</a:t>
            </a:fld>
            <a:endParaRPr lang="lv-LV" altLang="en-US"/>
          </a:p>
        </p:txBody>
      </p:sp>
    </p:spTree>
    <p:extLst>
      <p:ext uri="{BB962C8B-B14F-4D97-AF65-F5344CB8AC3E}">
        <p14:creationId xmlns:p14="http://schemas.microsoft.com/office/powerpoint/2010/main" val="736898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23B2D96-344C-4E2D-B107-3029AB2CB482}" type="datetimeFigureOut">
              <a:rPr lang="lv-LV"/>
              <a:pPr>
                <a:defRPr/>
              </a:pPr>
              <a:t>30.03.2016.</a:t>
            </a:fld>
            <a:endParaRPr lang="lv-LV"/>
          </a:p>
        </p:txBody>
      </p:sp>
      <p:sp>
        <p:nvSpPr>
          <p:cNvPr id="3" name="Footer Placeholder 4"/>
          <p:cNvSpPr>
            <a:spLocks noGrp="1"/>
          </p:cNvSpPr>
          <p:nvPr>
            <p:ph type="ftr" sz="quarter" idx="11"/>
          </p:nvPr>
        </p:nvSpPr>
        <p:spPr/>
        <p:txBody>
          <a:bodyPr/>
          <a:lstStyle>
            <a:lvl1pPr>
              <a:defRPr/>
            </a:lvl1pPr>
          </a:lstStyle>
          <a:p>
            <a:pPr>
              <a:defRPr/>
            </a:pPr>
            <a:endParaRPr lang="lv-LV"/>
          </a:p>
        </p:txBody>
      </p:sp>
      <p:sp>
        <p:nvSpPr>
          <p:cNvPr id="4" name="Slide Number Placeholder 5"/>
          <p:cNvSpPr>
            <a:spLocks noGrp="1"/>
          </p:cNvSpPr>
          <p:nvPr>
            <p:ph type="sldNum" sz="quarter" idx="12"/>
          </p:nvPr>
        </p:nvSpPr>
        <p:spPr/>
        <p:txBody>
          <a:bodyPr/>
          <a:lstStyle>
            <a:lvl1pPr>
              <a:defRPr/>
            </a:lvl1pPr>
          </a:lstStyle>
          <a:p>
            <a:pPr>
              <a:defRPr/>
            </a:pPr>
            <a:fld id="{E484BB50-85E2-45DC-9450-B7B5DD3D05F6}" type="slidenum">
              <a:rPr lang="lv-LV" altLang="en-US"/>
              <a:pPr>
                <a:defRPr/>
              </a:pPr>
              <a:t>‹#›</a:t>
            </a:fld>
            <a:endParaRPr lang="lv-LV" altLang="en-US"/>
          </a:p>
        </p:txBody>
      </p:sp>
    </p:spTree>
    <p:extLst>
      <p:ext uri="{BB962C8B-B14F-4D97-AF65-F5344CB8AC3E}">
        <p14:creationId xmlns:p14="http://schemas.microsoft.com/office/powerpoint/2010/main" val="1259798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FDE2DB6-DAF2-4220-91DD-F9FE33D7AFFE}" type="datetimeFigureOut">
              <a:rPr lang="lv-LV"/>
              <a:pPr>
                <a:defRPr/>
              </a:pPr>
              <a:t>30.03.2016.</a:t>
            </a:fld>
            <a:endParaRPr lang="lv-LV"/>
          </a:p>
        </p:txBody>
      </p:sp>
      <p:sp>
        <p:nvSpPr>
          <p:cNvPr id="6" name="Footer Placeholder 4"/>
          <p:cNvSpPr>
            <a:spLocks noGrp="1"/>
          </p:cNvSpPr>
          <p:nvPr>
            <p:ph type="ftr" sz="quarter" idx="11"/>
          </p:nvPr>
        </p:nvSpPr>
        <p:spPr/>
        <p:txBody>
          <a:bodyPr/>
          <a:lstStyle>
            <a:lvl1pPr>
              <a:defRPr/>
            </a:lvl1pPr>
          </a:lstStyle>
          <a:p>
            <a:pPr>
              <a:defRPr/>
            </a:pPr>
            <a:endParaRPr lang="lv-LV"/>
          </a:p>
        </p:txBody>
      </p:sp>
      <p:sp>
        <p:nvSpPr>
          <p:cNvPr id="7" name="Slide Number Placeholder 5"/>
          <p:cNvSpPr>
            <a:spLocks noGrp="1"/>
          </p:cNvSpPr>
          <p:nvPr>
            <p:ph type="sldNum" sz="quarter" idx="12"/>
          </p:nvPr>
        </p:nvSpPr>
        <p:spPr/>
        <p:txBody>
          <a:bodyPr/>
          <a:lstStyle>
            <a:lvl1pPr>
              <a:defRPr/>
            </a:lvl1pPr>
          </a:lstStyle>
          <a:p>
            <a:pPr>
              <a:defRPr/>
            </a:pPr>
            <a:fld id="{797876A6-313D-4640-AD2E-1F59220B13AD}" type="slidenum">
              <a:rPr lang="lv-LV" altLang="en-US"/>
              <a:pPr>
                <a:defRPr/>
              </a:pPr>
              <a:t>‹#›</a:t>
            </a:fld>
            <a:endParaRPr lang="lv-LV" altLang="en-US"/>
          </a:p>
        </p:txBody>
      </p:sp>
    </p:spTree>
    <p:extLst>
      <p:ext uri="{BB962C8B-B14F-4D97-AF65-F5344CB8AC3E}">
        <p14:creationId xmlns:p14="http://schemas.microsoft.com/office/powerpoint/2010/main" val="2591026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64852C97-F119-4E2F-A3DD-C9FC6A45FD8E}" type="datetimeFigureOut">
              <a:rPr lang="lv-LV"/>
              <a:pPr>
                <a:defRPr/>
              </a:pPr>
              <a:t>30.03.2016.</a:t>
            </a:fld>
            <a:endParaRPr lang="lv-LV"/>
          </a:p>
        </p:txBody>
      </p:sp>
      <p:sp>
        <p:nvSpPr>
          <p:cNvPr id="6" name="Footer Placeholder 4"/>
          <p:cNvSpPr>
            <a:spLocks noGrp="1"/>
          </p:cNvSpPr>
          <p:nvPr>
            <p:ph type="ftr" sz="quarter" idx="11"/>
          </p:nvPr>
        </p:nvSpPr>
        <p:spPr/>
        <p:txBody>
          <a:bodyPr/>
          <a:lstStyle>
            <a:lvl1pPr>
              <a:defRPr/>
            </a:lvl1pPr>
          </a:lstStyle>
          <a:p>
            <a:pPr>
              <a:defRPr/>
            </a:pPr>
            <a:endParaRPr lang="lv-LV"/>
          </a:p>
        </p:txBody>
      </p:sp>
      <p:sp>
        <p:nvSpPr>
          <p:cNvPr id="7" name="Slide Number Placeholder 5"/>
          <p:cNvSpPr>
            <a:spLocks noGrp="1"/>
          </p:cNvSpPr>
          <p:nvPr>
            <p:ph type="sldNum" sz="quarter" idx="12"/>
          </p:nvPr>
        </p:nvSpPr>
        <p:spPr/>
        <p:txBody>
          <a:bodyPr/>
          <a:lstStyle>
            <a:lvl1pPr>
              <a:defRPr/>
            </a:lvl1pPr>
          </a:lstStyle>
          <a:p>
            <a:pPr>
              <a:defRPr/>
            </a:pPr>
            <a:fld id="{D4E02447-A7E8-484A-B7C0-78C77984AFFE}" type="slidenum">
              <a:rPr lang="lv-LV" altLang="en-US"/>
              <a:pPr>
                <a:defRPr/>
              </a:pPr>
              <a:t>‹#›</a:t>
            </a:fld>
            <a:endParaRPr lang="lv-LV" altLang="en-US"/>
          </a:p>
        </p:txBody>
      </p:sp>
    </p:spTree>
    <p:extLst>
      <p:ext uri="{BB962C8B-B14F-4D97-AF65-F5344CB8AC3E}">
        <p14:creationId xmlns:p14="http://schemas.microsoft.com/office/powerpoint/2010/main" val="2525721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fld id="{C309033F-D3ED-4106-9D33-BCB03D41D56C}" type="datetimeFigureOut">
              <a:rPr lang="lv-LV"/>
              <a:pPr>
                <a:defRPr/>
              </a:pPr>
              <a:t>30.03.2016.</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55B4F962-3B07-41FB-92B7-57A1CABFBA8B}" type="slidenum">
              <a:rPr lang="lv-LV" altLang="en-US"/>
              <a:pPr>
                <a:defRPr/>
              </a:pPr>
              <a:t>‹#›</a:t>
            </a:fld>
            <a:endParaRPr lang="lv-LV" altLang="en-US"/>
          </a:p>
        </p:txBody>
      </p:sp>
    </p:spTree>
    <p:extLst>
      <p:ext uri="{BB962C8B-B14F-4D97-AF65-F5344CB8AC3E}">
        <p14:creationId xmlns:p14="http://schemas.microsoft.com/office/powerpoint/2010/main" val="1848686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Date Placeholder 3"/>
          <p:cNvSpPr>
            <a:spLocks noGrp="1"/>
          </p:cNvSpPr>
          <p:nvPr>
            <p:ph type="dt" sz="half" idx="10"/>
          </p:nvPr>
        </p:nvSpPr>
        <p:spPr/>
        <p:txBody>
          <a:bodyPr/>
          <a:lstStyle>
            <a:lvl1pPr>
              <a:defRPr/>
            </a:lvl1pPr>
          </a:lstStyle>
          <a:p>
            <a:pPr>
              <a:defRPr/>
            </a:pPr>
            <a:fld id="{3520B367-17EA-4B7F-92B5-629CD4A0F916}" type="datetimeFigureOut">
              <a:rPr lang="lv-LV"/>
              <a:pPr>
                <a:defRPr/>
              </a:pPr>
              <a:t>30.03.2016.</a:t>
            </a:fld>
            <a:endParaRPr lang="lv-LV"/>
          </a:p>
        </p:txBody>
      </p:sp>
      <p:sp>
        <p:nvSpPr>
          <p:cNvPr id="5" name="Footer Placeholder 4"/>
          <p:cNvSpPr>
            <a:spLocks noGrp="1"/>
          </p:cNvSpPr>
          <p:nvPr>
            <p:ph type="ftr" sz="quarter" idx="11"/>
          </p:nvPr>
        </p:nvSpPr>
        <p:spPr/>
        <p:txBody>
          <a:bodyPr/>
          <a:lstStyle>
            <a:lvl1pPr>
              <a:defRPr/>
            </a:lvl1pPr>
          </a:lstStyle>
          <a:p>
            <a:pPr>
              <a:defRPr/>
            </a:pPr>
            <a:endParaRPr lang="lv-LV"/>
          </a:p>
        </p:txBody>
      </p:sp>
      <p:sp>
        <p:nvSpPr>
          <p:cNvPr id="6" name="Slide Number Placeholder 5"/>
          <p:cNvSpPr>
            <a:spLocks noGrp="1"/>
          </p:cNvSpPr>
          <p:nvPr>
            <p:ph type="sldNum" sz="quarter" idx="12"/>
          </p:nvPr>
        </p:nvSpPr>
        <p:spPr/>
        <p:txBody>
          <a:bodyPr/>
          <a:lstStyle>
            <a:lvl1pPr>
              <a:defRPr/>
            </a:lvl1pPr>
          </a:lstStyle>
          <a:p>
            <a:pPr>
              <a:defRPr/>
            </a:pPr>
            <a:fld id="{99AFEFD8-8C5F-4A11-ABE7-219744921C3A}" type="slidenum">
              <a:rPr lang="lv-LV" altLang="en-US"/>
              <a:pPr>
                <a:defRPr/>
              </a:pPr>
              <a:t>‹#›</a:t>
            </a:fld>
            <a:endParaRPr lang="lv-LV" altLang="en-US"/>
          </a:p>
        </p:txBody>
      </p:sp>
    </p:spTree>
    <p:extLst>
      <p:ext uri="{BB962C8B-B14F-4D97-AF65-F5344CB8AC3E}">
        <p14:creationId xmlns:p14="http://schemas.microsoft.com/office/powerpoint/2010/main" val="2542510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lv-LV" altLang="en-US" smtClean="0"/>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lv-LV" altLang="en-US"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03D0C010-3D61-4D26-8938-6F1D2CDF8EA4}" type="datetimeFigureOut">
              <a:rPr lang="lv-LV"/>
              <a:pPr>
                <a:defRPr/>
              </a:pPr>
              <a:t>30.03.2016.</a:t>
            </a:fld>
            <a:endParaRPr lang="lv-LV"/>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lv-LV"/>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a:defRPr/>
            </a:pPr>
            <a:fld id="{46F4D1EE-FEF8-441D-B804-784AF8777BA7}" type="slidenum">
              <a:rPr lang="lv-LV" altLang="en-US"/>
              <a:pPr>
                <a:defRPr/>
              </a:pPr>
              <a:t>‹#›</a:t>
            </a:fld>
            <a:endParaRPr lang="lv-LV"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phis.edi.lv/"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11.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30.pn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60.png"/><Relationship Id="rId4" Type="http://schemas.openxmlformats.org/officeDocument/2006/relationships/image" Target="../media/image350.png"/></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4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osapublishing.org/abstract.cfm?URI=FiO-2015-JTu4A.16" TargetMode="External"/><Relationship Id="rId2" Type="http://schemas.openxmlformats.org/officeDocument/2006/relationships/hyperlink" Target="http://dx.doi.org/10.1364/BODA.2015.JT3A.39"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3"/>
          <p:cNvSpPr>
            <a:spLocks noChangeArrowheads="1"/>
          </p:cNvSpPr>
          <p:nvPr/>
        </p:nvSpPr>
        <p:spPr bwMode="auto">
          <a:xfrm>
            <a:off x="755650" y="5948363"/>
            <a:ext cx="80724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lv-LV" sz="2400">
                <a:hlinkClick r:id="rId2"/>
              </a:rPr>
              <a:t>http://sophis.edi.lv/</a:t>
            </a:r>
            <a:r>
              <a:rPr lang="lv-LV" altLang="lv-LV" sz="2400"/>
              <a:t> </a:t>
            </a:r>
          </a:p>
        </p:txBody>
      </p:sp>
      <p:pic>
        <p:nvPicPr>
          <p:cNvPr id="307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6688"/>
            <a:ext cx="1946275"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333500" y="1557338"/>
            <a:ext cx="6916738" cy="1384300"/>
          </a:xfrm>
          <a:prstGeom prst="rect">
            <a:avLst/>
          </a:prstGeom>
          <a:noFill/>
        </p:spPr>
        <p:txBody>
          <a:bodyPr>
            <a:spAutoFit/>
          </a:bodyPr>
          <a:lstStyle/>
          <a:p>
            <a:pPr eaLnBrk="1" hangingPunct="1">
              <a:defRPr/>
            </a:pPr>
            <a:r>
              <a:rPr lang="lv-LV" sz="2800" dirty="0">
                <a:latin typeface="+mj-lt"/>
              </a:rPr>
              <a:t>Valsts pētījumu programma «Kiberfizikālās sistēmas, ontoloģijas un biofotonika drošai un viedai pilsētai un sabiedrībai» (VPP SOPHIS)</a:t>
            </a:r>
            <a:endParaRPr lang="en-US" sz="2800" dirty="0">
              <a:latin typeface="+mj-lt"/>
            </a:endParaRPr>
          </a:p>
        </p:txBody>
      </p:sp>
      <p:sp>
        <p:nvSpPr>
          <p:cNvPr id="6" name="TextBox 5"/>
          <p:cNvSpPr txBox="1"/>
          <p:nvPr/>
        </p:nvSpPr>
        <p:spPr>
          <a:xfrm>
            <a:off x="539750" y="3573463"/>
            <a:ext cx="7993063" cy="1754326"/>
          </a:xfrm>
          <a:prstGeom prst="rect">
            <a:avLst/>
          </a:prstGeom>
          <a:noFill/>
        </p:spPr>
        <p:txBody>
          <a:bodyPr>
            <a:spAutoFit/>
          </a:bodyPr>
          <a:lstStyle/>
          <a:p>
            <a:pPr algn="ctr" eaLnBrk="1" hangingPunct="1">
              <a:defRPr/>
            </a:pPr>
            <a:r>
              <a:rPr lang="lv-LV" sz="3200" b="1" dirty="0" smtClean="0">
                <a:latin typeface="+mj-lt"/>
              </a:rPr>
              <a:t>Projekts </a:t>
            </a:r>
            <a:r>
              <a:rPr lang="lv-LV" sz="3200" b="1" dirty="0">
                <a:latin typeface="+mj-lt"/>
              </a:rPr>
              <a:t>Nr. 3 «Biofotonika: attēlošana, diagnostika un monitorings»</a:t>
            </a:r>
          </a:p>
          <a:p>
            <a:pPr algn="ctr" eaLnBrk="1" hangingPunct="1">
              <a:defRPr/>
            </a:pPr>
            <a:endParaRPr lang="lv-LV" sz="2400" b="1" dirty="0">
              <a:latin typeface="+mj-lt"/>
            </a:endParaRPr>
          </a:p>
          <a:p>
            <a:pPr algn="ctr" eaLnBrk="1" hangingPunct="1">
              <a:defRPr/>
            </a:pPr>
            <a:r>
              <a:rPr lang="lv-LV" sz="2000" i="1" dirty="0">
                <a:latin typeface="+mj-lt"/>
              </a:rPr>
              <a:t>2.posma </a:t>
            </a:r>
            <a:r>
              <a:rPr lang="lv-LV" sz="2000" i="1" dirty="0" smtClean="0">
                <a:latin typeface="+mj-lt"/>
              </a:rPr>
              <a:t>atskaite 30.03.2016</a:t>
            </a:r>
            <a:endParaRPr lang="lv-LV" sz="2000" i="1" dirty="0">
              <a:latin typeface="+mj-lt"/>
            </a:endParaRPr>
          </a:p>
        </p:txBody>
      </p:sp>
      <p:pic>
        <p:nvPicPr>
          <p:cNvPr id="3078" name="Picture 2" descr="http://www.iksd.riga.lv/upload_pic/2.Izglitiba/Pub_bildes/0_2014/01_2014/LU_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81900" y="166688"/>
            <a:ext cx="1336675" cy="150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4" descr="http://www.asi.lv/New/ASI-10_files/image00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5600" y="361950"/>
            <a:ext cx="1498600" cy="100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0" y="11113"/>
            <a:ext cx="9144000" cy="1143000"/>
          </a:xfrm>
        </p:spPr>
        <p:txBody>
          <a:bodyPr rtlCol="0">
            <a:normAutofit/>
          </a:bodyPr>
          <a:lstStyle/>
          <a:p>
            <a:pPr eaLnBrk="1" fontAlgn="auto" hangingPunct="1">
              <a:spcAft>
                <a:spcPts val="0"/>
              </a:spcAft>
              <a:defRPr/>
            </a:pPr>
            <a:r>
              <a:rPr lang="lv-LV" altLang="lv-LV" sz="3600" dirty="0" smtClean="0"/>
              <a:t>3. </a:t>
            </a:r>
            <a:r>
              <a:rPr lang="lv-LV" altLang="lv-LV" sz="3600" dirty="0"/>
              <a:t>p</a:t>
            </a:r>
            <a:r>
              <a:rPr lang="lv-LV" altLang="lv-LV" sz="3600" dirty="0" smtClean="0"/>
              <a:t>rojekta mērķi un 2.posma uzdevumi</a:t>
            </a:r>
          </a:p>
        </p:txBody>
      </p:sp>
      <p:sp>
        <p:nvSpPr>
          <p:cNvPr id="3" name="Content Placeholder 2"/>
          <p:cNvSpPr>
            <a:spLocks noGrp="1"/>
          </p:cNvSpPr>
          <p:nvPr>
            <p:ph idx="1"/>
          </p:nvPr>
        </p:nvSpPr>
        <p:spPr>
          <a:xfrm>
            <a:off x="0" y="1052736"/>
            <a:ext cx="9144000" cy="5805264"/>
          </a:xfrm>
        </p:spPr>
        <p:txBody>
          <a:bodyPr rtlCol="0">
            <a:normAutofit/>
          </a:bodyPr>
          <a:lstStyle/>
          <a:p>
            <a:pPr marL="0" indent="0" eaLnBrk="1" fontAlgn="auto" hangingPunct="1">
              <a:spcAft>
                <a:spcPts val="0"/>
              </a:spcAft>
              <a:buFont typeface="Arial" panose="020B0604020202020204" pitchFamily="34" charset="0"/>
              <a:buNone/>
              <a:defRPr/>
            </a:pPr>
            <a:r>
              <a:rPr lang="lv-LV" sz="1800" dirty="0" smtClean="0">
                <a:solidFill>
                  <a:srgbClr val="002060"/>
                </a:solidFill>
              </a:rPr>
              <a:t>Izpildes laiks: 01/07/2015-31/03/2016</a:t>
            </a:r>
            <a:endParaRPr lang="lv-LV" sz="1800" b="1" dirty="0" smtClean="0">
              <a:solidFill>
                <a:srgbClr val="002060"/>
              </a:solidFill>
            </a:endParaRPr>
          </a:p>
          <a:p>
            <a:pPr marL="0" indent="0" eaLnBrk="1" fontAlgn="auto" hangingPunct="1">
              <a:spcAft>
                <a:spcPts val="0"/>
              </a:spcAft>
              <a:buFont typeface="Arial" panose="020B0604020202020204" pitchFamily="34" charset="0"/>
              <a:buNone/>
              <a:defRPr/>
            </a:pPr>
            <a:r>
              <a:rPr lang="lv-LV" sz="2400" b="1" dirty="0" smtClean="0"/>
              <a:t>Projekta pamatmērķis:</a:t>
            </a:r>
          </a:p>
          <a:p>
            <a:pPr marL="0" indent="0" eaLnBrk="1" fontAlgn="auto" hangingPunct="1">
              <a:spcAft>
                <a:spcPts val="0"/>
              </a:spcAft>
              <a:buFont typeface="Arial" panose="020B0604020202020204" pitchFamily="34" charset="0"/>
              <a:buNone/>
              <a:defRPr/>
            </a:pPr>
            <a:r>
              <a:rPr lang="lv-LV" sz="2400" dirty="0" smtClean="0"/>
              <a:t>Attīstīt inovatīvas tehnoloģijas bioobjektu attēlu iegūšanai un apstrādei.</a:t>
            </a:r>
          </a:p>
          <a:p>
            <a:pPr marL="0" indent="0" eaLnBrk="1" fontAlgn="auto" hangingPunct="1">
              <a:spcAft>
                <a:spcPts val="0"/>
              </a:spcAft>
              <a:buFont typeface="Arial" panose="020B0604020202020204" pitchFamily="34" charset="0"/>
              <a:buNone/>
              <a:defRPr/>
            </a:pPr>
            <a:endParaRPr lang="lv-LV" sz="2000" dirty="0" smtClean="0"/>
          </a:p>
          <a:p>
            <a:pPr marL="0" indent="0" eaLnBrk="1" fontAlgn="auto" hangingPunct="1">
              <a:spcAft>
                <a:spcPts val="0"/>
              </a:spcAft>
              <a:buFont typeface="Arial" panose="020B0604020202020204" pitchFamily="34" charset="0"/>
              <a:buNone/>
              <a:defRPr/>
            </a:pPr>
            <a:r>
              <a:rPr lang="lv-LV" sz="2400" u="sng" dirty="0" smtClean="0"/>
              <a:t>Pētnieciskie uzdevumi 2.posmam</a:t>
            </a:r>
            <a:r>
              <a:rPr lang="lv-LV" sz="2400" dirty="0" smtClean="0"/>
              <a:t>: </a:t>
            </a:r>
          </a:p>
          <a:p>
            <a:pPr marL="457200" indent="-457200" eaLnBrk="1" fontAlgn="auto" hangingPunct="1">
              <a:spcAft>
                <a:spcPts val="0"/>
              </a:spcAft>
              <a:buFont typeface="+mj-lt"/>
              <a:buAutoNum type="arabicPeriod"/>
              <a:defRPr/>
            </a:pPr>
            <a:r>
              <a:rPr lang="lv-LV" sz="2000" dirty="0" smtClean="0"/>
              <a:t>Veikt </a:t>
            </a:r>
            <a:r>
              <a:rPr lang="lv-LV" sz="2000" dirty="0"/>
              <a:t>eksperimentālos mērījumus jauno attēlošanas tehnoloģiju aprobācijai laboratorijas apstākļos:</a:t>
            </a:r>
            <a:endParaRPr lang="lv-LV" sz="2000" dirty="0" smtClean="0"/>
          </a:p>
          <a:p>
            <a:pPr lvl="1" eaLnBrk="1" fontAlgn="auto" hangingPunct="1">
              <a:spcAft>
                <a:spcPts val="0"/>
              </a:spcAft>
              <a:defRPr/>
            </a:pPr>
            <a:r>
              <a:rPr lang="lv-LV" sz="2000" dirty="0" smtClean="0"/>
              <a:t>1.1. </a:t>
            </a:r>
            <a:r>
              <a:rPr lang="lv-LV" sz="2000" dirty="0"/>
              <a:t>vairāku monohromatisku spektrālo attēlu iegūšanai no viena digitāla krāsu attēla datiem.</a:t>
            </a:r>
            <a:endParaRPr lang="lv-LV" sz="2000" dirty="0" smtClean="0"/>
          </a:p>
          <a:p>
            <a:pPr lvl="1" eaLnBrk="1" fontAlgn="auto" hangingPunct="1">
              <a:spcAft>
                <a:spcPts val="0"/>
              </a:spcAft>
              <a:defRPr/>
            </a:pPr>
            <a:r>
              <a:rPr lang="lv-LV" sz="2000" dirty="0" smtClean="0"/>
              <a:t>1.2. </a:t>
            </a:r>
            <a:r>
              <a:rPr lang="lv-LV" sz="2000" dirty="0"/>
              <a:t>sirdsdarbības un asinsrites parametru bezkontakta monitoringam tuvajā infrasarkanajā spektra diapazonā</a:t>
            </a:r>
            <a:r>
              <a:rPr lang="lv-LV" sz="2000" dirty="0" smtClean="0"/>
              <a:t>.</a:t>
            </a:r>
          </a:p>
          <a:p>
            <a:pPr lvl="1" eaLnBrk="1" fontAlgn="auto" hangingPunct="1">
              <a:spcAft>
                <a:spcPts val="0"/>
              </a:spcAft>
              <a:defRPr/>
            </a:pPr>
            <a:r>
              <a:rPr lang="lv-LV" sz="2000" dirty="0"/>
              <a:t>1.3. </a:t>
            </a:r>
            <a:r>
              <a:rPr lang="lv-LV" sz="2000" dirty="0" smtClean="0"/>
              <a:t>ādas mitruma un tā sadalījuma attēlošanai </a:t>
            </a:r>
            <a:r>
              <a:rPr lang="lv-LV" sz="2000" dirty="0"/>
              <a:t>tuvajā infrasarkanajā </a:t>
            </a:r>
            <a:r>
              <a:rPr lang="lv-LV" sz="2000" dirty="0" smtClean="0"/>
              <a:t>diapazonā.</a:t>
            </a:r>
            <a:endParaRPr lang="lv-LV" sz="2000" dirty="0"/>
          </a:p>
          <a:p>
            <a:pPr marL="457200" indent="-457200" eaLnBrk="1" fontAlgn="auto" hangingPunct="1">
              <a:spcAft>
                <a:spcPts val="0"/>
              </a:spcAft>
              <a:buFont typeface="+mj-lt"/>
              <a:buAutoNum type="arabicPeriod"/>
              <a:defRPr/>
            </a:pPr>
            <a:r>
              <a:rPr lang="lv-LV" sz="2000" dirty="0" smtClean="0"/>
              <a:t>Veikt </a:t>
            </a:r>
            <a:r>
              <a:rPr lang="lv-LV" sz="2000" dirty="0"/>
              <a:t>ādas </a:t>
            </a:r>
            <a:r>
              <a:rPr lang="lv-LV" sz="2000" dirty="0" smtClean="0"/>
              <a:t>multimodālās attēlošanas prototipa ierīces </a:t>
            </a:r>
            <a:r>
              <a:rPr lang="lv-LV" sz="2000" dirty="0"/>
              <a:t>„SkImager</a:t>
            </a:r>
            <a:r>
              <a:rPr lang="lv-LV" sz="2000" dirty="0" smtClean="0"/>
              <a:t>” tehniskos un programmatūras pilnveidojumus.</a:t>
            </a:r>
            <a:endParaRPr lang="lv-LV"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5888"/>
            <a:ext cx="9144000" cy="865187"/>
          </a:xfrm>
        </p:spPr>
        <p:txBody>
          <a:bodyPr>
            <a:normAutofit fontScale="90000"/>
          </a:bodyPr>
          <a:lstStyle/>
          <a:p>
            <a:pPr>
              <a:defRPr/>
            </a:pPr>
            <a:r>
              <a:rPr lang="lv-LV" sz="3600" b="1" dirty="0" smtClean="0"/>
              <a:t>3.1. Princips hromoforu «viena knipša» kartēšanai, izmantojot monohromatiskus spektrālus attēlus</a:t>
            </a:r>
            <a:endParaRPr lang="lv-LV" sz="3600" b="1" dirty="0"/>
          </a:p>
        </p:txBody>
      </p:sp>
      <p:sp>
        <p:nvSpPr>
          <p:cNvPr id="3" name="Content Placeholder 2"/>
          <p:cNvSpPr>
            <a:spLocks noGrp="1"/>
          </p:cNvSpPr>
          <p:nvPr>
            <p:ph idx="1"/>
          </p:nvPr>
        </p:nvSpPr>
        <p:spPr>
          <a:xfrm>
            <a:off x="0" y="1052736"/>
            <a:ext cx="9144000" cy="2896964"/>
          </a:xfrm>
        </p:spPr>
        <p:txBody>
          <a:bodyPr/>
          <a:lstStyle/>
          <a:p>
            <a:r>
              <a:rPr lang="lv-LV" altLang="lv-LV" sz="2800" dirty="0" smtClean="0"/>
              <a:t>Apgaismo objektu vienlaikus ar 3 spektrāllīnijām</a:t>
            </a:r>
          </a:p>
          <a:p>
            <a:r>
              <a:rPr lang="lv-LV" altLang="lv-LV" sz="2800" dirty="0" smtClean="0"/>
              <a:t>Uzņem tikai vienu krāsu (RGB) attēlu</a:t>
            </a:r>
          </a:p>
          <a:p>
            <a:r>
              <a:rPr lang="lv-LV" altLang="lv-LV" sz="2800" dirty="0" smtClean="0"/>
              <a:t>Pēc «crosstalk» korekcijām no R-, G- un B- attēliem izdala 3 monohromatiskus attēlus</a:t>
            </a:r>
          </a:p>
          <a:p>
            <a:r>
              <a:rPr lang="lv-LV" altLang="lv-LV" sz="2800" dirty="0" smtClean="0"/>
              <a:t>No tiem aprēķina melanīna, oksihemoglobina un deoklsihemoglobīna sadalījuma kartes</a:t>
            </a:r>
          </a:p>
        </p:txBody>
      </p:sp>
      <p:pic>
        <p:nvPicPr>
          <p:cNvPr id="24580" name="Picture 4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3949700"/>
            <a:ext cx="3665538" cy="282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581" name="Picture 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3975100"/>
            <a:ext cx="3525837" cy="2795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60293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384175" y="260350"/>
            <a:ext cx="8375650" cy="990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Maketierīce </a:t>
            </a:r>
            <a:r>
              <a:rPr lang="lv-LV" altLang="en-US" dirty="0">
                <a:latin typeface="Tahoma" panose="020B0604030504040204" pitchFamily="34" charset="0"/>
              </a:rPr>
              <a:t>ādas hromoforu ātrai kartēšanai </a:t>
            </a:r>
            <a:r>
              <a:rPr lang="lv-LV" altLang="en-US" dirty="0" smtClean="0">
                <a:latin typeface="Tahoma" panose="020B0604030504040204" pitchFamily="34" charset="0"/>
              </a:rPr>
              <a:t>tri-hromatiskā lāzeru </a:t>
            </a:r>
            <a:r>
              <a:rPr lang="lv-LV" altLang="en-US" dirty="0">
                <a:latin typeface="Tahoma" panose="020B0604030504040204" pitchFamily="34" charset="0"/>
              </a:rPr>
              <a:t>apgaismojumā</a:t>
            </a:r>
            <a:endParaRPr lang="en-GB" altLang="en-US" dirty="0">
              <a:latin typeface="Tahoma" panose="020B0604030504040204" pitchFamily="34" charset="0"/>
            </a:endParaRPr>
          </a:p>
        </p:txBody>
      </p:sp>
      <p:grpSp>
        <p:nvGrpSpPr>
          <p:cNvPr id="43" name="Group 42"/>
          <p:cNvGrpSpPr/>
          <p:nvPr/>
        </p:nvGrpSpPr>
        <p:grpSpPr>
          <a:xfrm>
            <a:off x="789339" y="2142148"/>
            <a:ext cx="4180778" cy="3145820"/>
            <a:chOff x="904672" y="2380704"/>
            <a:chExt cx="4180778" cy="3145820"/>
          </a:xfrm>
        </p:grpSpPr>
        <p:pic>
          <p:nvPicPr>
            <p:cNvPr id="38" name="Picture 37"/>
            <p:cNvPicPr/>
            <p:nvPr/>
          </p:nvPicPr>
          <p:blipFill>
            <a:blip r:embed="rId2" cstate="print">
              <a:extLst>
                <a:ext uri="{BEBA8EAE-BF5A-486C-A8C5-ECC9F3942E4B}">
                  <a14:imgProps xmlns:a14="http://schemas.microsoft.com/office/drawing/2010/main">
                    <a14:imgLayer r:embed="rId3">
                      <a14:imgEffect>
                        <a14:brightnessContrast bright="33000"/>
                      </a14:imgEffect>
                    </a14:imgLayer>
                  </a14:imgProps>
                </a:ext>
                <a:ext uri="{28A0092B-C50C-407E-A947-70E740481C1C}">
                  <a14:useLocalDpi xmlns:a14="http://schemas.microsoft.com/office/drawing/2010/main" val="0"/>
                </a:ext>
              </a:extLst>
            </a:blip>
            <a:stretch>
              <a:fillRect/>
            </a:stretch>
          </p:blipFill>
          <p:spPr>
            <a:xfrm>
              <a:off x="904672" y="2780928"/>
              <a:ext cx="3859218" cy="2376264"/>
            </a:xfrm>
            <a:prstGeom prst="rect">
              <a:avLst/>
            </a:prstGeom>
          </p:spPr>
        </p:pic>
        <p:sp>
          <p:nvSpPr>
            <p:cNvPr id="39" name="Rectangle 38"/>
            <p:cNvSpPr/>
            <p:nvPr/>
          </p:nvSpPr>
          <p:spPr>
            <a:xfrm>
              <a:off x="1619672" y="5157192"/>
              <a:ext cx="1368152" cy="369332"/>
            </a:xfrm>
            <a:prstGeom prst="rect">
              <a:avLst/>
            </a:prstGeom>
          </p:spPr>
          <p:txBody>
            <a:bodyPr wrap="square">
              <a:spAutoFit/>
            </a:bodyPr>
            <a:lstStyle/>
            <a:p>
              <a:r>
                <a:rPr lang="lv-LV" dirty="0" smtClean="0">
                  <a:latin typeface="Calibri" panose="020F0502020204030204" pitchFamily="34" charset="0"/>
                  <a:ea typeface="Calibri" panose="020F0502020204030204" pitchFamily="34" charset="0"/>
                  <a:cs typeface="Times New Roman" panose="02020603050405020304" pitchFamily="18" charset="0"/>
                </a:rPr>
                <a:t>Ādas virsma</a:t>
              </a:r>
              <a:endParaRPr lang="en-US" dirty="0"/>
            </a:p>
          </p:txBody>
        </p:sp>
        <p:sp>
          <p:nvSpPr>
            <p:cNvPr id="40" name="Rectangle 39"/>
            <p:cNvSpPr/>
            <p:nvPr/>
          </p:nvSpPr>
          <p:spPr>
            <a:xfrm>
              <a:off x="2426984" y="2380704"/>
              <a:ext cx="1368152" cy="369332"/>
            </a:xfrm>
            <a:prstGeom prst="rect">
              <a:avLst/>
            </a:prstGeom>
          </p:spPr>
          <p:txBody>
            <a:bodyPr wrap="square">
              <a:spAutoFit/>
            </a:bodyPr>
            <a:lstStyle/>
            <a:p>
              <a:r>
                <a:rPr lang="lv-LV" dirty="0" smtClean="0">
                  <a:latin typeface="Calibri" panose="020F0502020204030204" pitchFamily="34" charset="0"/>
                  <a:ea typeface="Calibri" panose="020F0502020204030204" pitchFamily="34" charset="0"/>
                  <a:cs typeface="Times New Roman" panose="02020603050405020304" pitchFamily="18" charset="0"/>
                </a:rPr>
                <a:t>Viedtālrunis</a:t>
              </a:r>
              <a:endParaRPr lang="en-US" dirty="0"/>
            </a:p>
          </p:txBody>
        </p:sp>
        <p:sp>
          <p:nvSpPr>
            <p:cNvPr id="41" name="Rectangle 40"/>
            <p:cNvSpPr/>
            <p:nvPr/>
          </p:nvSpPr>
          <p:spPr>
            <a:xfrm>
              <a:off x="3543222" y="4348963"/>
              <a:ext cx="1542228" cy="646331"/>
            </a:xfrm>
            <a:prstGeom prst="rect">
              <a:avLst/>
            </a:prstGeom>
          </p:spPr>
          <p:txBody>
            <a:bodyPr wrap="square">
              <a:spAutoFit/>
            </a:bodyPr>
            <a:lstStyle/>
            <a:p>
              <a:r>
                <a:rPr lang="lv-LV" dirty="0" smtClean="0">
                  <a:latin typeface="Calibri" panose="020F0502020204030204" pitchFamily="34" charset="0"/>
                  <a:ea typeface="Calibri" panose="020F0502020204030204" pitchFamily="34" charset="0"/>
                  <a:cs typeface="Times New Roman" panose="02020603050405020304" pitchFamily="18" charset="0"/>
                </a:rPr>
                <a:t>Elektronika un akumulators</a:t>
              </a:r>
              <a:endParaRPr lang="en-US" dirty="0"/>
            </a:p>
          </p:txBody>
        </p:sp>
      </p:grpSp>
      <p:sp>
        <p:nvSpPr>
          <p:cNvPr id="44" name="Rectangle 43"/>
          <p:cNvSpPr/>
          <p:nvPr/>
        </p:nvSpPr>
        <p:spPr>
          <a:xfrm>
            <a:off x="107504" y="5589240"/>
            <a:ext cx="8928992" cy="923330"/>
          </a:xfrm>
          <a:prstGeom prst="rect">
            <a:avLst/>
          </a:prstGeom>
        </p:spPr>
        <p:txBody>
          <a:bodyPr wrap="square">
            <a:spAutoFit/>
          </a:bodyPr>
          <a:lstStyle/>
          <a:p>
            <a:r>
              <a:rPr lang="lv-LV" dirty="0" smtClean="0">
                <a:latin typeface="Calibri" panose="020F0502020204030204" pitchFamily="34" charset="0"/>
                <a:ea typeface="Calibri" panose="020F0502020204030204" pitchFamily="34" charset="0"/>
                <a:cs typeface="Times New Roman" panose="02020603050405020304" pitchFamily="18" charset="0"/>
              </a:rPr>
              <a:t>Izmantoti </a:t>
            </a:r>
            <a:r>
              <a:rPr lang="lv-LV" dirty="0">
                <a:latin typeface="Calibri" panose="020F0502020204030204" pitchFamily="34" charset="0"/>
                <a:ea typeface="Calibri" panose="020F0502020204030204" pitchFamily="34" charset="0"/>
                <a:cs typeface="Times New Roman" panose="02020603050405020304" pitchFamily="18" charset="0"/>
              </a:rPr>
              <a:t>3 lāzermoduļu pāri; katra pāra izstarojuma viļnu garums </a:t>
            </a:r>
            <a:r>
              <a:rPr lang="lv-LV" dirty="0" smtClean="0">
                <a:latin typeface="Calibri" panose="020F0502020204030204" pitchFamily="34" charset="0"/>
                <a:ea typeface="Calibri" panose="020F0502020204030204" pitchFamily="34" charset="0"/>
                <a:cs typeface="Times New Roman" panose="02020603050405020304" pitchFamily="18" charset="0"/>
              </a:rPr>
              <a:t>- </a:t>
            </a:r>
            <a:r>
              <a:rPr lang="lv-LV" b="1" dirty="0">
                <a:latin typeface="Calibri" panose="020F0502020204030204" pitchFamily="34" charset="0"/>
                <a:ea typeface="Calibri" panose="020F0502020204030204" pitchFamily="34" charset="0"/>
                <a:cs typeface="Times New Roman" panose="02020603050405020304" pitchFamily="18" charset="0"/>
              </a:rPr>
              <a:t>448nm</a:t>
            </a:r>
            <a:r>
              <a:rPr lang="lv-LV" dirty="0">
                <a:latin typeface="Calibri" panose="020F0502020204030204" pitchFamily="34" charset="0"/>
                <a:ea typeface="Calibri" panose="020F0502020204030204" pitchFamily="34" charset="0"/>
                <a:cs typeface="Times New Roman" panose="02020603050405020304" pitchFamily="18" charset="0"/>
              </a:rPr>
              <a:t>, </a:t>
            </a:r>
            <a:r>
              <a:rPr lang="lv-LV" b="1" dirty="0">
                <a:latin typeface="Calibri" panose="020F0502020204030204" pitchFamily="34" charset="0"/>
                <a:ea typeface="Calibri" panose="020F0502020204030204" pitchFamily="34" charset="0"/>
                <a:cs typeface="Times New Roman" panose="02020603050405020304" pitchFamily="18" charset="0"/>
              </a:rPr>
              <a:t>532nm</a:t>
            </a:r>
            <a:r>
              <a:rPr lang="lv-LV" dirty="0">
                <a:latin typeface="Calibri" panose="020F0502020204030204" pitchFamily="34" charset="0"/>
                <a:ea typeface="Calibri" panose="020F0502020204030204" pitchFamily="34" charset="0"/>
                <a:cs typeface="Times New Roman" panose="02020603050405020304" pitchFamily="18" charset="0"/>
              </a:rPr>
              <a:t> un </a:t>
            </a:r>
            <a:r>
              <a:rPr lang="lv-LV" b="1" dirty="0" smtClean="0">
                <a:latin typeface="Calibri" panose="020F0502020204030204" pitchFamily="34" charset="0"/>
                <a:ea typeface="Calibri" panose="020F0502020204030204" pitchFamily="34" charset="0"/>
                <a:cs typeface="Times New Roman" panose="02020603050405020304" pitchFamily="18" charset="0"/>
              </a:rPr>
              <a:t>659nm.</a:t>
            </a:r>
            <a:r>
              <a:rPr lang="lv-LV" dirty="0" smtClean="0">
                <a:latin typeface="Calibri" panose="020F0502020204030204" pitchFamily="34" charset="0"/>
                <a:ea typeface="Calibri" panose="020F0502020204030204" pitchFamily="34" charset="0"/>
                <a:cs typeface="Times New Roman" panose="02020603050405020304" pitchFamily="18" charset="0"/>
              </a:rPr>
              <a:t> </a:t>
            </a:r>
            <a:r>
              <a:rPr lang="lv-LV" dirty="0">
                <a:ea typeface="Calibri" panose="020F0502020204030204" pitchFamily="34" charset="0"/>
                <a:cs typeface="Times New Roman" panose="02020603050405020304" pitchFamily="18" charset="0"/>
              </a:rPr>
              <a:t>A</a:t>
            </a:r>
            <a:r>
              <a:rPr lang="lv-LV" dirty="0" smtClean="0">
                <a:latin typeface="Calibri" panose="020F0502020204030204" pitchFamily="34" charset="0"/>
                <a:ea typeface="Calibri" panose="020F0502020204030204" pitchFamily="34" charset="0"/>
                <a:cs typeface="Times New Roman" panose="02020603050405020304" pitchFamily="18" charset="0"/>
              </a:rPr>
              <a:t>pgaismotājā </a:t>
            </a:r>
            <a:r>
              <a:rPr lang="lv-LV" dirty="0">
                <a:latin typeface="Calibri" panose="020F0502020204030204" pitchFamily="34" charset="0"/>
                <a:ea typeface="Calibri" panose="020F0502020204030204" pitchFamily="34" charset="0"/>
                <a:cs typeface="Times New Roman" panose="02020603050405020304" pitchFamily="18" charset="0"/>
              </a:rPr>
              <a:t>tie novietoti </a:t>
            </a:r>
            <a:r>
              <a:rPr lang="lv-LV" dirty="0" smtClean="0">
                <a:latin typeface="Calibri" panose="020F0502020204030204" pitchFamily="34" charset="0"/>
                <a:ea typeface="Calibri" panose="020F0502020204030204" pitchFamily="34" charset="0"/>
                <a:cs typeface="Times New Roman" panose="02020603050405020304" pitchFamily="18" charset="0"/>
              </a:rPr>
              <a:t>cilindra pretējās </a:t>
            </a:r>
            <a:r>
              <a:rPr lang="lv-LV" dirty="0">
                <a:latin typeface="Calibri" panose="020F0502020204030204" pitchFamily="34" charset="0"/>
                <a:ea typeface="Calibri" panose="020F0502020204030204" pitchFamily="34" charset="0"/>
                <a:cs typeface="Times New Roman" panose="02020603050405020304" pitchFamily="18" charset="0"/>
              </a:rPr>
              <a:t>pusēs, lai vienmērīgāk izgaismotu </a:t>
            </a:r>
            <a:r>
              <a:rPr lang="lv-LV" dirty="0" smtClean="0">
                <a:latin typeface="Calibri" panose="020F0502020204030204" pitchFamily="34" charset="0"/>
                <a:ea typeface="Calibri" panose="020F0502020204030204" pitchFamily="34" charset="0"/>
                <a:cs typeface="Times New Roman" panose="02020603050405020304" pitchFamily="18" charset="0"/>
              </a:rPr>
              <a:t>izkliedētāju,  kas tiek izmantots kā 3 spektrāllīniju apgaismojuma</a:t>
            </a:r>
            <a:r>
              <a:rPr lang="lv-LV" dirty="0" smtClean="0">
                <a:ea typeface="Calibri" panose="020F0502020204030204" pitchFamily="34" charset="0"/>
                <a:cs typeface="Times New Roman" panose="02020603050405020304" pitchFamily="18" charset="0"/>
              </a:rPr>
              <a:t>. </a:t>
            </a:r>
            <a:r>
              <a:rPr lang="lv-LV" dirty="0">
                <a:ea typeface="Calibri" panose="020F0502020204030204" pitchFamily="34" charset="0"/>
                <a:cs typeface="Times New Roman" panose="02020603050405020304" pitchFamily="18" charset="0"/>
              </a:rPr>
              <a:t>avots</a:t>
            </a:r>
            <a:endParaRPr lang="en-US" dirty="0"/>
          </a:p>
        </p:txBody>
      </p:sp>
      <p:pic>
        <p:nvPicPr>
          <p:cNvPr id="1026" name="Picture 7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2717" y="1473079"/>
            <a:ext cx="3393696" cy="3814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77012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384175" y="260350"/>
            <a:ext cx="8375650" cy="936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Pilnveidotās maketierīces (izstādē) lāzeru apgaismojuma lauks</a:t>
            </a:r>
            <a:endParaRPr lang="en-GB" altLang="en-US" dirty="0">
              <a:latin typeface="Tahoma" panose="020B0604030504040204" pitchFamily="34" charset="0"/>
            </a:endParaRPr>
          </a:p>
        </p:txBody>
      </p:sp>
      <p:pic>
        <p:nvPicPr>
          <p:cNvPr id="26" name="Picture 25"/>
          <p:cNvPicPr/>
          <p:nvPr/>
        </p:nvPicPr>
        <p:blipFill>
          <a:blip r:embed="rId2" cstate="print">
            <a:extLst>
              <a:ext uri="{28A0092B-C50C-407E-A947-70E740481C1C}">
                <a14:useLocalDpi xmlns:a14="http://schemas.microsoft.com/office/drawing/2010/main" val="0"/>
              </a:ext>
            </a:extLst>
          </a:blip>
          <a:stretch>
            <a:fillRect/>
          </a:stretch>
        </p:blipFill>
        <p:spPr>
          <a:xfrm>
            <a:off x="1763688" y="1772816"/>
            <a:ext cx="6048672" cy="1732022"/>
          </a:xfrm>
          <a:prstGeom prst="rect">
            <a:avLst/>
          </a:prstGeom>
        </p:spPr>
      </p:pic>
      <p:pic>
        <p:nvPicPr>
          <p:cNvPr id="28" name="Picture 27"/>
          <p:cNvPicPr/>
          <p:nvPr/>
        </p:nvPicPr>
        <p:blipFill>
          <a:blip r:embed="rId3" cstate="print">
            <a:extLst>
              <a:ext uri="{28A0092B-C50C-407E-A947-70E740481C1C}">
                <a14:useLocalDpi xmlns:a14="http://schemas.microsoft.com/office/drawing/2010/main" val="0"/>
              </a:ext>
            </a:extLst>
          </a:blip>
          <a:stretch>
            <a:fillRect/>
          </a:stretch>
        </p:blipFill>
        <p:spPr>
          <a:xfrm>
            <a:off x="1187624" y="3861048"/>
            <a:ext cx="6850708" cy="2070348"/>
          </a:xfrm>
          <a:prstGeom prst="rect">
            <a:avLst/>
          </a:prstGeom>
        </p:spPr>
      </p:pic>
    </p:spTree>
    <p:extLst>
      <p:ext uri="{BB962C8B-B14F-4D97-AF65-F5344CB8AC3E}">
        <p14:creationId xmlns:p14="http://schemas.microsoft.com/office/powerpoint/2010/main" val="8086161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384175" y="260350"/>
            <a:ext cx="837565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solidFill>
                  <a:srgbClr val="2F2B20"/>
                </a:solidFill>
                <a:latin typeface="Tahoma" panose="020B0604030504040204" pitchFamily="34" charset="0"/>
              </a:rPr>
              <a:t>1.solis: spektrālā atdalīšana</a:t>
            </a:r>
            <a:endParaRPr lang="en-GB" altLang="en-US" dirty="0">
              <a:solidFill>
                <a:srgbClr val="2F2B20"/>
              </a:solidFill>
              <a:latin typeface="Tahoma" panose="020B0604030504040204" pitchFamily="34" charset="0"/>
            </a:endParaRPr>
          </a:p>
        </p:txBody>
      </p:sp>
      <p:grpSp>
        <p:nvGrpSpPr>
          <p:cNvPr id="2" name="Group 1"/>
          <p:cNvGrpSpPr/>
          <p:nvPr/>
        </p:nvGrpSpPr>
        <p:grpSpPr>
          <a:xfrm>
            <a:off x="1331640" y="3696990"/>
            <a:ext cx="6336704" cy="2025135"/>
            <a:chOff x="1404040" y="2585946"/>
            <a:chExt cx="6336704" cy="2025135"/>
          </a:xfrm>
        </p:grpSpPr>
        <p:sp>
          <p:nvSpPr>
            <p:cNvPr id="21" name="Right Arrow 38"/>
            <p:cNvSpPr>
              <a:spLocks noChangeArrowheads="1"/>
            </p:cNvSpPr>
            <p:nvPr/>
          </p:nvSpPr>
          <p:spPr bwMode="auto">
            <a:xfrm>
              <a:off x="2995589" y="3443477"/>
              <a:ext cx="432048" cy="288330"/>
            </a:xfrm>
            <a:prstGeom prst="rightArrow">
              <a:avLst>
                <a:gd name="adj1" fmla="val 50000"/>
                <a:gd name="adj2" fmla="val 50001"/>
              </a:avLst>
            </a:prstGeom>
            <a:noFill/>
            <a:ln w="12700" algn="ctr">
              <a:solidFill>
                <a:schemeClr val="tx1"/>
              </a:solidFill>
              <a:round/>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2F2B20"/>
                </a:solidFill>
                <a:latin typeface="Times New Roman" panose="02020603050405020304" pitchFamily="18" charset="0"/>
              </a:endParaRPr>
            </a:p>
          </p:txBody>
        </p:sp>
        <p:sp>
          <p:nvSpPr>
            <p:cNvPr id="27" name="Text Box 2"/>
            <p:cNvSpPr txBox="1">
              <a:spLocks noChangeArrowheads="1"/>
            </p:cNvSpPr>
            <p:nvPr/>
          </p:nvSpPr>
          <p:spPr bwMode="auto">
            <a:xfrm>
              <a:off x="3851920" y="2585946"/>
              <a:ext cx="1296144" cy="2016224"/>
            </a:xfrm>
            <a:prstGeom prst="rect">
              <a:avLst/>
            </a:prstGeom>
            <a:noFill/>
            <a:ln w="12700">
              <a:solidFill>
                <a:schemeClr val="tx1"/>
              </a:solidFill>
              <a:miter lim="800000"/>
              <a:headEnd/>
              <a:tailEnd/>
            </a:ln>
          </p:spPr>
          <p:txBody>
            <a:bodyPr rot="0" vert="horz" wrap="square" lIns="91440" tIns="45720" rIns="91440" bIns="45720" anchor="ctr" anchorCtr="0">
              <a:noAutofit/>
            </a:bodyPr>
            <a:lstStyle/>
            <a:p>
              <a:pPr algn="ctr">
                <a:spcAft>
                  <a:spcPts val="0"/>
                </a:spcAft>
              </a:pPr>
              <a:r>
                <a:rPr lang="lv-LV" sz="1600" dirty="0" smtClean="0">
                  <a:solidFill>
                    <a:srgbClr val="2F2B20"/>
                  </a:solidFill>
                  <a:latin typeface="Times New Roman" panose="02020603050405020304" pitchFamily="18" charset="0"/>
                  <a:ea typeface="Times New Roman" panose="02020603050405020304" pitchFamily="18" charset="0"/>
                </a:rPr>
                <a:t>Spektrālā atdalīšana</a:t>
              </a:r>
            </a:p>
            <a:p>
              <a:pPr algn="ctr">
                <a:spcAft>
                  <a:spcPts val="0"/>
                </a:spcAft>
              </a:pPr>
              <a:endParaRPr lang="lv-LV" sz="1600" dirty="0">
                <a:solidFill>
                  <a:srgbClr val="2F2B20"/>
                </a:solidFill>
                <a:latin typeface="Times New Roman" panose="02020603050405020304" pitchFamily="18" charset="0"/>
                <a:ea typeface="Times New Roman" panose="02020603050405020304" pitchFamily="18" charset="0"/>
              </a:endParaRPr>
            </a:p>
            <a:p>
              <a:pPr algn="ctr">
                <a:spcAft>
                  <a:spcPts val="0"/>
                </a:spcAft>
              </a:pPr>
              <a:r>
                <a:rPr lang="lv-LV" sz="1600" dirty="0" smtClean="0">
                  <a:solidFill>
                    <a:srgbClr val="2F2B20"/>
                  </a:solidFill>
                  <a:latin typeface="Times New Roman" panose="02020603050405020304" pitchFamily="18" charset="0"/>
                  <a:ea typeface="Times New Roman" panose="02020603050405020304" pitchFamily="18" charset="0"/>
                </a:rPr>
                <a:t>(cross-talk correction)</a:t>
              </a:r>
            </a:p>
          </p:txBody>
        </p:sp>
        <p:sp>
          <p:nvSpPr>
            <p:cNvPr id="28" name="Right Arrow 38"/>
            <p:cNvSpPr>
              <a:spLocks noChangeArrowheads="1"/>
            </p:cNvSpPr>
            <p:nvPr/>
          </p:nvSpPr>
          <p:spPr bwMode="auto">
            <a:xfrm>
              <a:off x="5530499" y="3449893"/>
              <a:ext cx="432048" cy="288330"/>
            </a:xfrm>
            <a:prstGeom prst="rightArrow">
              <a:avLst>
                <a:gd name="adj1" fmla="val 50000"/>
                <a:gd name="adj2" fmla="val 50001"/>
              </a:avLst>
            </a:prstGeom>
            <a:noFill/>
            <a:ln w="12700" algn="ctr">
              <a:solidFill>
                <a:schemeClr val="tx1"/>
              </a:solidFill>
              <a:round/>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solidFill>
                  <a:srgbClr val="2F2B20"/>
                </a:solidFill>
                <a:latin typeface="Times New Roman" panose="02020603050405020304" pitchFamily="18" charset="0"/>
              </a:endParaRPr>
            </a:p>
          </p:txBody>
        </p:sp>
        <p:sp>
          <p:nvSpPr>
            <p:cNvPr id="18" name="Text Box 2"/>
            <p:cNvSpPr txBox="1">
              <a:spLocks noChangeArrowheads="1"/>
            </p:cNvSpPr>
            <p:nvPr/>
          </p:nvSpPr>
          <p:spPr bwMode="auto">
            <a:xfrm>
              <a:off x="1404040" y="2594857"/>
              <a:ext cx="1296144" cy="2016224"/>
            </a:xfrm>
            <a:prstGeom prst="rect">
              <a:avLst/>
            </a:prstGeom>
            <a:noFill/>
            <a:ln w="12700">
              <a:solidFill>
                <a:schemeClr val="tx1"/>
              </a:solidFill>
              <a:miter lim="800000"/>
              <a:headEnd/>
              <a:tailEnd/>
            </a:ln>
          </p:spPr>
          <p:txBody>
            <a:bodyPr rot="0" vert="horz" wrap="square" lIns="91440" tIns="45720" rIns="91440" bIns="45720" anchor="ctr" anchorCtr="0">
              <a:noAutofit/>
            </a:bodyPr>
            <a:lstStyle/>
            <a:p>
              <a:pPr algn="ctr">
                <a:spcAft>
                  <a:spcPts val="0"/>
                </a:spcAft>
              </a:pPr>
              <a:r>
                <a:rPr lang="lv-LV" sz="1600" dirty="0" smtClean="0">
                  <a:solidFill>
                    <a:srgbClr val="2F2B20"/>
                  </a:solidFill>
                  <a:latin typeface="Times New Roman" panose="02020603050405020304" pitchFamily="18" charset="0"/>
                  <a:ea typeface="Times New Roman" panose="02020603050405020304" pitchFamily="18" charset="0"/>
                </a:rPr>
                <a:t>RGB attēli no sensora</a:t>
              </a:r>
            </a:p>
            <a:p>
              <a:pPr algn="ctr">
                <a:spcAft>
                  <a:spcPts val="0"/>
                </a:spcAft>
              </a:pPr>
              <a:endParaRPr lang="lv-LV" sz="1600" dirty="0">
                <a:solidFill>
                  <a:srgbClr val="2F2B20"/>
                </a:solidFill>
                <a:latin typeface="Times New Roman" panose="02020603050405020304" pitchFamily="18" charset="0"/>
                <a:ea typeface="Times New Roman" panose="02020603050405020304" pitchFamily="18" charset="0"/>
              </a:endParaRPr>
            </a:p>
            <a:p>
              <a:pPr algn="ctr">
                <a:spcAft>
                  <a:spcPts val="0"/>
                </a:spcAft>
              </a:pPr>
              <a:r>
                <a:rPr lang="lv-LV" sz="2000" i="1" dirty="0" smtClean="0">
                  <a:solidFill>
                    <a:srgbClr val="2F2B20"/>
                  </a:solidFill>
                  <a:latin typeface="Times New Roman" panose="02020603050405020304" pitchFamily="18" charset="0"/>
                  <a:ea typeface="Times New Roman" panose="02020603050405020304" pitchFamily="18" charset="0"/>
                </a:rPr>
                <a:t>R</a:t>
              </a:r>
              <a:r>
                <a:rPr lang="lv-LV" sz="2000" i="1" baseline="-25000" dirty="0" smtClean="0">
                  <a:solidFill>
                    <a:srgbClr val="2F2B20"/>
                  </a:solidFill>
                  <a:latin typeface="Times New Roman" panose="02020603050405020304" pitchFamily="18" charset="0"/>
                  <a:ea typeface="Times New Roman" panose="02020603050405020304" pitchFamily="18" charset="0"/>
                </a:rPr>
                <a:t>x,y</a:t>
              </a:r>
              <a:r>
                <a:rPr lang="lv-LV" sz="2000" i="1" dirty="0">
                  <a:solidFill>
                    <a:srgbClr val="2F2B20"/>
                  </a:solidFill>
                  <a:latin typeface="Times New Roman" panose="02020603050405020304" pitchFamily="18" charset="0"/>
                  <a:ea typeface="Times New Roman" panose="02020603050405020304" pitchFamily="18" charset="0"/>
                </a:rPr>
                <a:t> </a:t>
              </a:r>
              <a:r>
                <a:rPr lang="lv-LV" sz="2000" i="1" dirty="0" smtClean="0">
                  <a:solidFill>
                    <a:srgbClr val="2F2B20"/>
                  </a:solidFill>
                  <a:latin typeface="Times New Roman" panose="02020603050405020304" pitchFamily="18" charset="0"/>
                  <a:ea typeface="Times New Roman" panose="02020603050405020304" pitchFamily="18" charset="0"/>
                </a:rPr>
                <a:t>G</a:t>
              </a:r>
              <a:r>
                <a:rPr lang="lv-LV" sz="2000" i="1" baseline="-25000" dirty="0" smtClean="0">
                  <a:solidFill>
                    <a:srgbClr val="2F2B20"/>
                  </a:solidFill>
                  <a:latin typeface="Times New Roman" panose="02020603050405020304" pitchFamily="18" charset="0"/>
                  <a:ea typeface="Times New Roman" panose="02020603050405020304" pitchFamily="18" charset="0"/>
                </a:rPr>
                <a:t>x,y</a:t>
              </a:r>
              <a:r>
                <a:rPr lang="lv-LV" sz="2000" i="1" dirty="0" smtClean="0">
                  <a:solidFill>
                    <a:srgbClr val="2F2B20"/>
                  </a:solidFill>
                  <a:latin typeface="Times New Roman" panose="02020603050405020304" pitchFamily="18" charset="0"/>
                  <a:ea typeface="Times New Roman" panose="02020603050405020304" pitchFamily="18" charset="0"/>
                </a:rPr>
                <a:t> B</a:t>
              </a:r>
              <a:r>
                <a:rPr lang="lv-LV" sz="2000" i="1" baseline="-25000" dirty="0" smtClean="0">
                  <a:solidFill>
                    <a:srgbClr val="2F2B20"/>
                  </a:solidFill>
                  <a:latin typeface="Times New Roman" panose="02020603050405020304" pitchFamily="18" charset="0"/>
                  <a:ea typeface="Times New Roman" panose="02020603050405020304" pitchFamily="18" charset="0"/>
                </a:rPr>
                <a:t>x,y</a:t>
              </a:r>
              <a:endParaRPr lang="en-US" sz="2000" i="1" dirty="0">
                <a:solidFill>
                  <a:srgbClr val="2F2B20"/>
                </a:solidFill>
                <a:latin typeface="Times New Roman" panose="02020603050405020304" pitchFamily="18" charset="0"/>
                <a:ea typeface="Times New Roman" panose="02020603050405020304" pitchFamily="18" charset="0"/>
              </a:endParaRPr>
            </a:p>
          </p:txBody>
        </p:sp>
        <p:sp>
          <p:nvSpPr>
            <p:cNvPr id="19" name="Text Box 2"/>
            <p:cNvSpPr txBox="1">
              <a:spLocks noChangeArrowheads="1"/>
            </p:cNvSpPr>
            <p:nvPr/>
          </p:nvSpPr>
          <p:spPr bwMode="auto">
            <a:xfrm>
              <a:off x="6156568" y="2594857"/>
              <a:ext cx="1584176" cy="2016224"/>
            </a:xfrm>
            <a:prstGeom prst="rect">
              <a:avLst/>
            </a:prstGeom>
            <a:noFill/>
            <a:ln w="12700">
              <a:solidFill>
                <a:schemeClr val="tx1"/>
              </a:solidFill>
              <a:miter lim="800000"/>
              <a:headEnd/>
              <a:tailEnd/>
            </a:ln>
          </p:spPr>
          <p:txBody>
            <a:bodyPr rot="0" vert="horz" wrap="square" lIns="91440" tIns="45720" rIns="91440" bIns="45720" anchor="ctr" anchorCtr="0">
              <a:noAutofit/>
            </a:bodyPr>
            <a:lstStyle/>
            <a:p>
              <a:pPr algn="ctr">
                <a:spcAft>
                  <a:spcPts val="0"/>
                </a:spcAft>
              </a:pPr>
              <a:r>
                <a:rPr lang="lv-LV" sz="1600" dirty="0" smtClean="0">
                  <a:solidFill>
                    <a:srgbClr val="2F2B20"/>
                  </a:solidFill>
                  <a:latin typeface="Times New Roman" panose="02020603050405020304" pitchFamily="18" charset="0"/>
                  <a:ea typeface="Times New Roman" panose="02020603050405020304" pitchFamily="18" charset="0"/>
                </a:rPr>
                <a:t>3 monohromatiski spektrālie attēli</a:t>
              </a:r>
            </a:p>
            <a:p>
              <a:pPr algn="ctr">
                <a:spcAft>
                  <a:spcPts val="0"/>
                </a:spcAft>
              </a:pPr>
              <a:endParaRPr lang="lv-LV" sz="1600" dirty="0">
                <a:solidFill>
                  <a:srgbClr val="2F2B20"/>
                </a:solidFill>
                <a:latin typeface="Times New Roman" panose="02020603050405020304" pitchFamily="18" charset="0"/>
                <a:ea typeface="Times New Roman" panose="02020603050405020304" pitchFamily="18" charset="0"/>
              </a:endParaRPr>
            </a:p>
            <a:p>
              <a:pPr algn="ctr">
                <a:spcAft>
                  <a:spcPts val="0"/>
                </a:spcAft>
              </a:pPr>
              <a:r>
                <a:rPr lang="lv-LV" sz="2000" i="1" dirty="0" smtClean="0">
                  <a:solidFill>
                    <a:srgbClr val="2F2B20"/>
                  </a:solidFill>
                  <a:latin typeface="Times New Roman" panose="02020603050405020304" pitchFamily="18" charset="0"/>
                  <a:ea typeface="Times New Roman" panose="02020603050405020304" pitchFamily="18" charset="0"/>
                </a:rPr>
                <a:t>I</a:t>
              </a:r>
              <a:r>
                <a:rPr lang="lv-LV" sz="2000" i="1" baseline="-25000" dirty="0" smtClean="0">
                  <a:solidFill>
                    <a:srgbClr val="2F2B20"/>
                  </a:solidFill>
                  <a:latin typeface="Times New Roman" panose="02020603050405020304" pitchFamily="18" charset="0"/>
                  <a:ea typeface="Times New Roman" panose="02020603050405020304" pitchFamily="18" charset="0"/>
                </a:rPr>
                <a:t>1,x,y</a:t>
              </a:r>
              <a:r>
                <a:rPr lang="lv-LV" sz="2000" i="1" dirty="0" smtClean="0">
                  <a:solidFill>
                    <a:srgbClr val="2F2B20"/>
                  </a:solidFill>
                  <a:latin typeface="Times New Roman" panose="02020603050405020304" pitchFamily="18" charset="0"/>
                  <a:ea typeface="Times New Roman" panose="02020603050405020304" pitchFamily="18" charset="0"/>
                </a:rPr>
                <a:t> I</a:t>
              </a:r>
              <a:r>
                <a:rPr lang="lv-LV" sz="2000" i="1" baseline="-25000" dirty="0" smtClean="0">
                  <a:solidFill>
                    <a:srgbClr val="2F2B20"/>
                  </a:solidFill>
                  <a:latin typeface="Times New Roman" panose="02020603050405020304" pitchFamily="18" charset="0"/>
                  <a:ea typeface="Times New Roman" panose="02020603050405020304" pitchFamily="18" charset="0"/>
                </a:rPr>
                <a:t>2,x,y</a:t>
              </a:r>
              <a:r>
                <a:rPr lang="lv-LV" sz="2000" i="1" dirty="0" smtClean="0">
                  <a:solidFill>
                    <a:srgbClr val="2F2B20"/>
                  </a:solidFill>
                  <a:latin typeface="Times New Roman" panose="02020603050405020304" pitchFamily="18" charset="0"/>
                  <a:ea typeface="Times New Roman" panose="02020603050405020304" pitchFamily="18" charset="0"/>
                </a:rPr>
                <a:t> I</a:t>
              </a:r>
              <a:r>
                <a:rPr lang="lv-LV" sz="2000" i="1" baseline="-25000" dirty="0" smtClean="0">
                  <a:solidFill>
                    <a:srgbClr val="2F2B20"/>
                  </a:solidFill>
                  <a:latin typeface="Times New Roman" panose="02020603050405020304" pitchFamily="18" charset="0"/>
                  <a:ea typeface="Times New Roman" panose="02020603050405020304" pitchFamily="18" charset="0"/>
                </a:rPr>
                <a:t>3,x,y</a:t>
              </a:r>
              <a:endParaRPr lang="en-US" sz="2000" i="1" dirty="0">
                <a:solidFill>
                  <a:srgbClr val="2F2B20"/>
                </a:solidFill>
                <a:latin typeface="Times New Roman" panose="02020603050405020304" pitchFamily="18" charset="0"/>
                <a:ea typeface="Times New Roman" panose="02020603050405020304" pitchFamily="18" charset="0"/>
              </a:endParaRPr>
            </a:p>
          </p:txBody>
        </p:sp>
      </p:grpSp>
      <p:grpSp>
        <p:nvGrpSpPr>
          <p:cNvPr id="4" name="Group 3"/>
          <p:cNvGrpSpPr/>
          <p:nvPr/>
        </p:nvGrpSpPr>
        <p:grpSpPr>
          <a:xfrm>
            <a:off x="795772" y="1204191"/>
            <a:ext cx="4686882" cy="2304256"/>
            <a:chOff x="987241" y="4293096"/>
            <a:chExt cx="4686882" cy="2304256"/>
          </a:xfrm>
        </p:grpSpPr>
        <p:pic>
          <p:nvPicPr>
            <p:cNvPr id="24" name="Picture 23"/>
            <p:cNvPicPr/>
            <p:nvPr/>
          </p:nvPicPr>
          <p:blipFill>
            <a:blip r:embed="rId2" cstate="print"/>
            <a:srcRect/>
            <a:stretch>
              <a:fillRect/>
            </a:stretch>
          </p:blipFill>
          <p:spPr bwMode="auto">
            <a:xfrm>
              <a:off x="987241" y="4293096"/>
              <a:ext cx="2864679" cy="2304256"/>
            </a:xfrm>
            <a:prstGeom prst="rect">
              <a:avLst/>
            </a:prstGeom>
            <a:noFill/>
            <a:ln w="9525">
              <a:noFill/>
              <a:miter lim="800000"/>
              <a:headEnd/>
              <a:tailEnd/>
            </a:ln>
          </p:spPr>
        </p:pic>
        <p:sp>
          <p:nvSpPr>
            <p:cNvPr id="29" name="Rectangle 28"/>
            <p:cNvSpPr/>
            <p:nvPr/>
          </p:nvSpPr>
          <p:spPr>
            <a:xfrm>
              <a:off x="3926499" y="5120317"/>
              <a:ext cx="1728192" cy="646331"/>
            </a:xfrm>
            <a:prstGeom prst="rect">
              <a:avLst/>
            </a:prstGeom>
          </p:spPr>
          <p:txBody>
            <a:bodyPr wrap="square">
              <a:spAutoFit/>
            </a:bodyPr>
            <a:lstStyle/>
            <a:p>
              <a:r>
                <a:rPr lang="lv-LV" dirty="0" smtClean="0">
                  <a:latin typeface="Calibri" panose="020F0502020204030204" pitchFamily="34" charset="0"/>
                  <a:ea typeface="Calibri" panose="020F0502020204030204" pitchFamily="34" charset="0"/>
                  <a:cs typeface="Times New Roman" panose="02020603050405020304" pitchFamily="18" charset="0"/>
                </a:rPr>
                <a:t>RGB sensora jutības spektri</a:t>
              </a:r>
              <a:endParaRPr lang="en-US" dirty="0"/>
            </a:p>
          </p:txBody>
        </p:sp>
        <p:sp>
          <p:nvSpPr>
            <p:cNvPr id="31" name="Rectangle 30"/>
            <p:cNvSpPr/>
            <p:nvPr/>
          </p:nvSpPr>
          <p:spPr>
            <a:xfrm>
              <a:off x="3945931" y="4293096"/>
              <a:ext cx="1728192" cy="646331"/>
            </a:xfrm>
            <a:prstGeom prst="rect">
              <a:avLst/>
            </a:prstGeom>
          </p:spPr>
          <p:txBody>
            <a:bodyPr wrap="square">
              <a:spAutoFit/>
            </a:bodyPr>
            <a:lstStyle/>
            <a:p>
              <a:r>
                <a:rPr lang="lv-LV" dirty="0" smtClean="0">
                  <a:latin typeface="Calibri" panose="020F0502020204030204" pitchFamily="34" charset="0"/>
                  <a:ea typeface="Calibri" panose="020F0502020204030204" pitchFamily="34" charset="0"/>
                  <a:cs typeface="Times New Roman" panose="02020603050405020304" pitchFamily="18" charset="0"/>
                </a:rPr>
                <a:t>Lāzeru spektrāllīnijas</a:t>
              </a:r>
              <a:endParaRPr lang="en-US" dirty="0"/>
            </a:p>
          </p:txBody>
        </p:sp>
      </p:grpSp>
    </p:spTree>
    <p:extLst>
      <p:ext uri="{BB962C8B-B14F-4D97-AF65-F5344CB8AC3E}">
        <p14:creationId xmlns:p14="http://schemas.microsoft.com/office/powerpoint/2010/main" val="966560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4943" y="260648"/>
            <a:ext cx="7992888" cy="1143000"/>
          </a:xfrm>
        </p:spPr>
        <p:txBody>
          <a:bodyPr/>
          <a:lstStyle/>
          <a:p>
            <a:r>
              <a:rPr lang="lv-LV" sz="2800" dirty="0" smtClean="0">
                <a:latin typeface="Tahoma" panose="020B0604030504040204" pitchFamily="34" charset="0"/>
                <a:ea typeface="Tahoma" panose="020B0604030504040204" pitchFamily="34" charset="0"/>
                <a:cs typeface="Tahoma" panose="020B0604030504040204" pitchFamily="34" charset="0"/>
              </a:rPr>
              <a:t>2. Ādas hromoforu aprēķins no trim monohromatiskiem spektrāliem attēliem</a:t>
            </a:r>
            <a:endParaRPr lang="lv-LV" sz="2800" dirty="0">
              <a:latin typeface="Tahoma" panose="020B0604030504040204" pitchFamily="34" charset="0"/>
              <a:ea typeface="Tahoma" panose="020B0604030504040204" pitchFamily="34" charset="0"/>
              <a:cs typeface="Tahoma" panose="020B060403050404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9552" y="1412777"/>
                <a:ext cx="6907566" cy="4536896"/>
              </a:xfrm>
            </p:spPr>
            <p:txBody>
              <a:bodyPr>
                <a:normAutofit fontScale="62500" lnSpcReduction="20000"/>
              </a:bodyPr>
              <a:lstStyle/>
              <a:p>
                <a:r>
                  <a:rPr lang="lv-LV" sz="3800" dirty="0" smtClean="0">
                    <a:latin typeface="Times New Roman" panose="02020603050405020304" pitchFamily="18" charset="0"/>
                    <a:cs typeface="Times New Roman" panose="02020603050405020304" pitchFamily="18" charset="0"/>
                  </a:rPr>
                  <a:t>Bēra – Lamberta likums (neabsorbētā intensitāte): </a:t>
                </a:r>
                <a:endParaRPr lang="lv-LV" sz="3800" dirty="0">
                  <a:latin typeface="Times New Roman" panose="02020603050405020304" pitchFamily="18" charset="0"/>
                  <a:cs typeface="Times New Roman" panose="02020603050405020304" pitchFamily="18" charset="0"/>
                </a:endParaRPr>
              </a:p>
              <a:p>
                <a:pPr marL="0" indent="0">
                  <a:buNone/>
                </a:pPr>
                <a:r>
                  <a:rPr lang="lv-LV" sz="3800" b="0" dirty="0" smtClean="0"/>
                  <a:t>	</a:t>
                </a:r>
                <a14:m>
                  <m:oMath xmlns:m="http://schemas.openxmlformats.org/officeDocument/2006/math">
                    <m:r>
                      <a:rPr lang="lv-LV" sz="5000" b="0" i="1" smtClean="0">
                        <a:latin typeface="Cambria Math" panose="02040503050406030204" pitchFamily="18" charset="0"/>
                      </a:rPr>
                      <m:t>𝐼</m:t>
                    </m:r>
                    <m:d>
                      <m:dPr>
                        <m:ctrlPr>
                          <a:rPr lang="lv-LV" sz="5000" i="1">
                            <a:latin typeface="Cambria Math"/>
                          </a:rPr>
                        </m:ctrlPr>
                      </m:dPr>
                      <m:e>
                        <m:r>
                          <a:rPr lang="lv-LV" sz="5000" i="1">
                            <a:latin typeface="Cambria Math"/>
                          </a:rPr>
                          <m:t>𝜆</m:t>
                        </m:r>
                      </m:e>
                    </m:d>
                    <m:r>
                      <a:rPr lang="lv-LV" sz="5000" b="0" i="1" smtClean="0">
                        <a:latin typeface="Cambria Math"/>
                      </a:rPr>
                      <m:t>=</m:t>
                    </m:r>
                    <m:sSup>
                      <m:sSupPr>
                        <m:ctrlPr>
                          <a:rPr lang="lv-LV" sz="5000" b="0" i="1" smtClean="0">
                            <a:latin typeface="Cambria Math"/>
                          </a:rPr>
                        </m:ctrlPr>
                      </m:sSupPr>
                      <m:e>
                        <m:sSub>
                          <m:sSubPr>
                            <m:ctrlPr>
                              <a:rPr lang="lv-LV" sz="5000" i="1">
                                <a:latin typeface="Cambria Math"/>
                              </a:rPr>
                            </m:ctrlPr>
                          </m:sSubPr>
                          <m:e>
                            <m:r>
                              <a:rPr lang="lv-LV" sz="5000" i="1">
                                <a:latin typeface="Cambria Math"/>
                              </a:rPr>
                              <m:t>𝐼</m:t>
                            </m:r>
                          </m:e>
                          <m:sub>
                            <m:r>
                              <a:rPr lang="lv-LV" sz="5000" i="1">
                                <a:latin typeface="Cambria Math"/>
                              </a:rPr>
                              <m:t>0</m:t>
                            </m:r>
                          </m:sub>
                        </m:sSub>
                        <m:r>
                          <a:rPr lang="lv-LV" sz="5000" b="0" i="1" smtClean="0">
                            <a:latin typeface="Cambria Math"/>
                          </a:rPr>
                          <m:t>𝑒</m:t>
                        </m:r>
                      </m:e>
                      <m:sup>
                        <m:r>
                          <a:rPr lang="lv-LV" sz="5000" b="0" i="1" smtClean="0">
                            <a:latin typeface="Cambria Math" panose="02040503050406030204" pitchFamily="18" charset="0"/>
                            <a:ea typeface="Cambria Math"/>
                          </a:rPr>
                          <m:t>−</m:t>
                        </m:r>
                        <m:r>
                          <a:rPr lang="lv-LV" sz="5000" b="0" i="1" smtClean="0">
                            <a:latin typeface="Cambria Math" panose="02040503050406030204" pitchFamily="18" charset="0"/>
                          </a:rPr>
                          <m:t>𝑐</m:t>
                        </m:r>
                        <m:r>
                          <a:rPr lang="lv-LV" sz="5000" i="1">
                            <a:latin typeface="Cambria Math"/>
                          </a:rPr>
                          <m:t>∙</m:t>
                        </m:r>
                        <m:r>
                          <a:rPr lang="lv-LV" sz="5000" i="1">
                            <a:latin typeface="Cambria Math"/>
                          </a:rPr>
                          <m:t>𝜀</m:t>
                        </m:r>
                        <m:d>
                          <m:dPr>
                            <m:ctrlPr>
                              <a:rPr lang="lv-LV" sz="5000" i="1">
                                <a:latin typeface="Cambria Math"/>
                              </a:rPr>
                            </m:ctrlPr>
                          </m:dPr>
                          <m:e>
                            <m:r>
                              <a:rPr lang="lv-LV" sz="5000" i="1">
                                <a:latin typeface="Cambria Math"/>
                              </a:rPr>
                              <m:t>𝜆</m:t>
                            </m:r>
                          </m:e>
                        </m:d>
                        <m:r>
                          <a:rPr lang="lv-LV" sz="5000" i="1">
                            <a:latin typeface="Cambria Math"/>
                          </a:rPr>
                          <m:t>∙</m:t>
                        </m:r>
                        <m:r>
                          <a:rPr lang="lv-LV" sz="5000" b="0" i="1" smtClean="0">
                            <a:latin typeface="Cambria Math" panose="02040503050406030204" pitchFamily="18" charset="0"/>
                          </a:rPr>
                          <m:t>𝑙</m:t>
                        </m:r>
                      </m:sup>
                    </m:sSup>
                  </m:oMath>
                </a14:m>
                <a:endParaRPr lang="lv-LV" sz="5000" dirty="0" smtClean="0">
                  <a:latin typeface="Times New Roman" panose="02020603050405020304" pitchFamily="18" charset="0"/>
                  <a:cs typeface="Times New Roman" panose="02020603050405020304" pitchFamily="18" charset="0"/>
                </a:endParaRPr>
              </a:p>
              <a:p>
                <a:pPr marL="0" indent="0">
                  <a:buNone/>
                </a:pPr>
                <a:endParaRPr lang="lv-LV" sz="3800" dirty="0" smtClean="0">
                  <a:latin typeface="Times New Roman" panose="02020603050405020304" pitchFamily="18" charset="0"/>
                  <a:cs typeface="Times New Roman" panose="02020603050405020304" pitchFamily="18" charset="0"/>
                </a:endParaRPr>
              </a:p>
              <a:p>
                <a:r>
                  <a:rPr lang="lv-LV" sz="3800" dirty="0" smtClean="0">
                    <a:latin typeface="Times New Roman" panose="02020603050405020304" pitchFamily="18" charset="0"/>
                    <a:cs typeface="Times New Roman" panose="02020603050405020304" pitchFamily="18" charset="0"/>
                  </a:rPr>
                  <a:t>Hromoforu koncentrāciju atrod no vien.sist.: </a:t>
                </a:r>
              </a:p>
              <a:p>
                <a:pPr marL="0" indent="0">
                  <a:buNone/>
                </a:pPr>
                <a14:m>
                  <m:oMathPara xmlns:m="http://schemas.openxmlformats.org/officeDocument/2006/math">
                    <m:oMathParaPr>
                      <m:jc m:val="centerGroup"/>
                    </m:oMathParaPr>
                    <m:oMath xmlns:m="http://schemas.openxmlformats.org/officeDocument/2006/math">
                      <m:d>
                        <m:dPr>
                          <m:begChr m:val="{"/>
                          <m:endChr m:val=""/>
                          <m:ctrlPr>
                            <a:rPr lang="lv-LV" sz="3300" i="1">
                              <a:latin typeface="Cambria Math"/>
                            </a:rPr>
                          </m:ctrlPr>
                        </m:dPr>
                        <m:e>
                          <m:eqArr>
                            <m:eqArrPr>
                              <m:ctrlPr>
                                <a:rPr lang="lv-LV" sz="3300" i="1">
                                  <a:latin typeface="Cambria Math"/>
                                </a:rPr>
                              </m:ctrlPr>
                            </m:eqArrPr>
                            <m:e>
                              <m:sSub>
                                <m:sSubPr>
                                  <m:ctrlPr>
                                    <a:rPr lang="lv-LV" sz="3300" i="1">
                                      <a:latin typeface="Cambria Math"/>
                                    </a:rPr>
                                  </m:ctrlPr>
                                </m:sSubPr>
                                <m:e>
                                  <m:r>
                                    <a:rPr lang="lv-LV" sz="3300" i="1">
                                      <a:latin typeface="Cambria Math"/>
                                    </a:rPr>
                                    <m:t>𝑐</m:t>
                                  </m:r>
                                </m:e>
                                <m:sub>
                                  <m:r>
                                    <a:rPr lang="lv-LV" sz="3300" i="1">
                                      <a:latin typeface="Cambria Math"/>
                                    </a:rPr>
                                    <m:t>𝑎</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𝑎</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1</m:t>
                                      </m:r>
                                    </m:sub>
                                  </m:sSub>
                                </m:e>
                              </m:d>
                              <m:r>
                                <a:rPr lang="lv-LV" sz="3300" i="1">
                                  <a:latin typeface="Cambria Math"/>
                                </a:rPr>
                                <m:t>+</m:t>
                              </m:r>
                              <m:sSub>
                                <m:sSubPr>
                                  <m:ctrlPr>
                                    <a:rPr lang="lv-LV" sz="3300" i="1">
                                      <a:latin typeface="Cambria Math"/>
                                    </a:rPr>
                                  </m:ctrlPr>
                                </m:sSubPr>
                                <m:e>
                                  <m:r>
                                    <a:rPr lang="lv-LV" sz="3300" i="1">
                                      <a:latin typeface="Cambria Math"/>
                                    </a:rPr>
                                    <m:t>𝑐</m:t>
                                  </m:r>
                                </m:e>
                                <m:sub>
                                  <m:r>
                                    <a:rPr lang="lv-LV" sz="3300" i="1">
                                      <a:latin typeface="Cambria Math"/>
                                    </a:rPr>
                                    <m:t>𝑏</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𝑏</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1</m:t>
                                      </m:r>
                                    </m:sub>
                                  </m:sSub>
                                </m:e>
                              </m:d>
                              <m:r>
                                <a:rPr lang="lv-LV" sz="3300" i="1">
                                  <a:latin typeface="Cambria Math"/>
                                </a:rPr>
                                <m:t>+</m:t>
                              </m:r>
                              <m:sSub>
                                <m:sSubPr>
                                  <m:ctrlPr>
                                    <a:rPr lang="lv-LV" sz="3300" i="1">
                                      <a:latin typeface="Cambria Math"/>
                                    </a:rPr>
                                  </m:ctrlPr>
                                </m:sSubPr>
                                <m:e>
                                  <m:r>
                                    <a:rPr lang="lv-LV" sz="3300" i="1">
                                      <a:latin typeface="Cambria Math"/>
                                    </a:rPr>
                                    <m:t>𝑐</m:t>
                                  </m:r>
                                </m:e>
                                <m:sub>
                                  <m:r>
                                    <a:rPr lang="lv-LV" sz="3300" i="1">
                                      <a:latin typeface="Cambria Math"/>
                                    </a:rPr>
                                    <m:t>𝑐</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𝑐</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1</m:t>
                                      </m:r>
                                    </m:sub>
                                  </m:sSub>
                                </m:e>
                              </m:d>
                              <m:r>
                                <a:rPr lang="lv-LV" sz="3300" i="1">
                                  <a:latin typeface="Cambria Math"/>
                                </a:rPr>
                                <m:t>=−</m:t>
                              </m:r>
                              <m:f>
                                <m:fPr>
                                  <m:ctrlPr>
                                    <a:rPr lang="lv-LV" sz="3300" i="1">
                                      <a:latin typeface="Cambria Math"/>
                                    </a:rPr>
                                  </m:ctrlPr>
                                </m:fPr>
                                <m:num>
                                  <m:func>
                                    <m:funcPr>
                                      <m:ctrlPr>
                                        <a:rPr lang="lv-LV" sz="3300" i="1">
                                          <a:latin typeface="Cambria Math"/>
                                        </a:rPr>
                                      </m:ctrlPr>
                                    </m:funcPr>
                                    <m:fName>
                                      <m:r>
                                        <m:rPr>
                                          <m:sty m:val="p"/>
                                        </m:rPr>
                                        <a:rPr lang="lv-LV" sz="3300">
                                          <a:latin typeface="Cambria Math"/>
                                        </a:rPr>
                                        <m:t>ln</m:t>
                                      </m:r>
                                    </m:fName>
                                    <m:e>
                                      <m:d>
                                        <m:dPr>
                                          <m:ctrlPr>
                                            <a:rPr lang="lv-LV" sz="3300" i="1">
                                              <a:latin typeface="Cambria Math"/>
                                            </a:rPr>
                                          </m:ctrlPr>
                                        </m:dPr>
                                        <m:e>
                                          <m:f>
                                            <m:fPr>
                                              <m:ctrlPr>
                                                <a:rPr lang="lv-LV" sz="3300" i="1">
                                                  <a:latin typeface="Cambria Math"/>
                                                </a:rPr>
                                              </m:ctrlPr>
                                            </m:fPr>
                                            <m:num>
                                              <m:sSub>
                                                <m:sSubPr>
                                                  <m:ctrlPr>
                                                    <a:rPr lang="lv-LV" sz="3300" i="1">
                                                      <a:latin typeface="Cambria Math"/>
                                                    </a:rPr>
                                                  </m:ctrlPr>
                                                </m:sSubPr>
                                                <m:e>
                                                  <m:r>
                                                    <a:rPr lang="lv-LV" sz="3300" i="1">
                                                      <a:latin typeface="Cambria Math"/>
                                                    </a:rPr>
                                                    <m:t>𝐼</m:t>
                                                  </m:r>
                                                </m:e>
                                                <m:sub>
                                                  <m:r>
                                                    <a:rPr lang="lv-LV" sz="3300" i="1">
                                                      <a:latin typeface="Cambria Math"/>
                                                    </a:rPr>
                                                    <m:t>1</m:t>
                                                  </m:r>
                                                </m:sub>
                                              </m:sSub>
                                            </m:num>
                                            <m:den>
                                              <m:sSub>
                                                <m:sSubPr>
                                                  <m:ctrlPr>
                                                    <a:rPr lang="lv-LV" sz="3300" i="1">
                                                      <a:latin typeface="Cambria Math"/>
                                                    </a:rPr>
                                                  </m:ctrlPr>
                                                </m:sSubPr>
                                                <m:e>
                                                  <m:r>
                                                    <a:rPr lang="lv-LV" sz="3300" i="1">
                                                      <a:latin typeface="Cambria Math"/>
                                                    </a:rPr>
                                                    <m:t>𝐼</m:t>
                                                  </m:r>
                                                </m:e>
                                                <m:sub>
                                                  <m:r>
                                                    <a:rPr lang="lv-LV" sz="3300" i="1">
                                                      <a:latin typeface="Cambria Math"/>
                                                    </a:rPr>
                                                    <m:t>01</m:t>
                                                  </m:r>
                                                </m:sub>
                                              </m:sSub>
                                            </m:den>
                                          </m:f>
                                        </m:e>
                                      </m:d>
                                    </m:e>
                                  </m:func>
                                </m:num>
                                <m:den>
                                  <m:sSub>
                                    <m:sSubPr>
                                      <m:ctrlPr>
                                        <a:rPr lang="lv-LV" sz="3300" i="1">
                                          <a:latin typeface="Cambria Math"/>
                                        </a:rPr>
                                      </m:ctrlPr>
                                    </m:sSubPr>
                                    <m:e>
                                      <m:r>
                                        <a:rPr lang="lv-LV" sz="3300" i="1">
                                          <a:latin typeface="Cambria Math"/>
                                        </a:rPr>
                                        <m:t>𝑙</m:t>
                                      </m:r>
                                    </m:e>
                                    <m:sub>
                                      <m:r>
                                        <a:rPr lang="lv-LV" sz="3300" i="1">
                                          <a:latin typeface="Cambria Math"/>
                                        </a:rPr>
                                        <m:t>1</m:t>
                                      </m:r>
                                    </m:sub>
                                  </m:sSub>
                                </m:den>
                              </m:f>
                            </m:e>
                            <m:e>
                              <m:sSub>
                                <m:sSubPr>
                                  <m:ctrlPr>
                                    <a:rPr lang="lv-LV" sz="3300" i="1">
                                      <a:latin typeface="Cambria Math"/>
                                    </a:rPr>
                                  </m:ctrlPr>
                                </m:sSubPr>
                                <m:e>
                                  <m:r>
                                    <a:rPr lang="lv-LV" sz="3300" i="1">
                                      <a:latin typeface="Cambria Math"/>
                                    </a:rPr>
                                    <m:t>𝑐</m:t>
                                  </m:r>
                                </m:e>
                                <m:sub>
                                  <m:r>
                                    <a:rPr lang="lv-LV" sz="3300" i="1">
                                      <a:latin typeface="Cambria Math"/>
                                    </a:rPr>
                                    <m:t>𝑎</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𝑎</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2</m:t>
                                      </m:r>
                                    </m:sub>
                                  </m:sSub>
                                </m:e>
                              </m:d>
                              <m:r>
                                <a:rPr lang="lv-LV" sz="3300" i="1">
                                  <a:latin typeface="Cambria Math"/>
                                </a:rPr>
                                <m:t>+</m:t>
                              </m:r>
                              <m:sSub>
                                <m:sSubPr>
                                  <m:ctrlPr>
                                    <a:rPr lang="lv-LV" sz="3300" i="1">
                                      <a:latin typeface="Cambria Math"/>
                                    </a:rPr>
                                  </m:ctrlPr>
                                </m:sSubPr>
                                <m:e>
                                  <m:r>
                                    <a:rPr lang="lv-LV" sz="3300" i="1">
                                      <a:latin typeface="Cambria Math"/>
                                    </a:rPr>
                                    <m:t>𝑐</m:t>
                                  </m:r>
                                </m:e>
                                <m:sub>
                                  <m:r>
                                    <a:rPr lang="lv-LV" sz="3300" i="1">
                                      <a:latin typeface="Cambria Math"/>
                                    </a:rPr>
                                    <m:t>𝑏</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𝑏</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2</m:t>
                                      </m:r>
                                    </m:sub>
                                  </m:sSub>
                                </m:e>
                              </m:d>
                              <m:r>
                                <a:rPr lang="lv-LV" sz="3300" i="1">
                                  <a:latin typeface="Cambria Math"/>
                                </a:rPr>
                                <m:t>+</m:t>
                              </m:r>
                              <m:sSub>
                                <m:sSubPr>
                                  <m:ctrlPr>
                                    <a:rPr lang="lv-LV" sz="3300" i="1">
                                      <a:latin typeface="Cambria Math"/>
                                    </a:rPr>
                                  </m:ctrlPr>
                                </m:sSubPr>
                                <m:e>
                                  <m:r>
                                    <a:rPr lang="lv-LV" sz="3300" i="1">
                                      <a:latin typeface="Cambria Math"/>
                                    </a:rPr>
                                    <m:t>𝑐</m:t>
                                  </m:r>
                                </m:e>
                                <m:sub>
                                  <m:r>
                                    <a:rPr lang="lv-LV" sz="3300" i="1">
                                      <a:latin typeface="Cambria Math"/>
                                    </a:rPr>
                                    <m:t>𝑐</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𝑐</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2</m:t>
                                      </m:r>
                                    </m:sub>
                                  </m:sSub>
                                </m:e>
                              </m:d>
                              <m:r>
                                <a:rPr lang="lv-LV" sz="3300" i="1">
                                  <a:latin typeface="Cambria Math"/>
                                </a:rPr>
                                <m:t>=−</m:t>
                              </m:r>
                              <m:f>
                                <m:fPr>
                                  <m:ctrlPr>
                                    <a:rPr lang="lv-LV" sz="3300" i="1">
                                      <a:latin typeface="Cambria Math"/>
                                    </a:rPr>
                                  </m:ctrlPr>
                                </m:fPr>
                                <m:num>
                                  <m:func>
                                    <m:funcPr>
                                      <m:ctrlPr>
                                        <a:rPr lang="lv-LV" sz="3300" i="1">
                                          <a:latin typeface="Cambria Math"/>
                                        </a:rPr>
                                      </m:ctrlPr>
                                    </m:funcPr>
                                    <m:fName>
                                      <m:r>
                                        <m:rPr>
                                          <m:sty m:val="p"/>
                                        </m:rPr>
                                        <a:rPr lang="lv-LV" sz="3300">
                                          <a:latin typeface="Cambria Math"/>
                                        </a:rPr>
                                        <m:t>ln</m:t>
                                      </m:r>
                                    </m:fName>
                                    <m:e>
                                      <m:d>
                                        <m:dPr>
                                          <m:ctrlPr>
                                            <a:rPr lang="lv-LV" sz="3300" i="1">
                                              <a:latin typeface="Cambria Math"/>
                                            </a:rPr>
                                          </m:ctrlPr>
                                        </m:dPr>
                                        <m:e>
                                          <m:f>
                                            <m:fPr>
                                              <m:ctrlPr>
                                                <a:rPr lang="lv-LV" sz="3300" i="1">
                                                  <a:latin typeface="Cambria Math"/>
                                                </a:rPr>
                                              </m:ctrlPr>
                                            </m:fPr>
                                            <m:num>
                                              <m:sSub>
                                                <m:sSubPr>
                                                  <m:ctrlPr>
                                                    <a:rPr lang="lv-LV" sz="3300" i="1">
                                                      <a:latin typeface="Cambria Math"/>
                                                    </a:rPr>
                                                  </m:ctrlPr>
                                                </m:sSubPr>
                                                <m:e>
                                                  <m:r>
                                                    <a:rPr lang="lv-LV" sz="3300" i="1">
                                                      <a:latin typeface="Cambria Math"/>
                                                    </a:rPr>
                                                    <m:t>𝐼</m:t>
                                                  </m:r>
                                                </m:e>
                                                <m:sub>
                                                  <m:r>
                                                    <a:rPr lang="lv-LV" sz="3300" i="1">
                                                      <a:latin typeface="Cambria Math"/>
                                                    </a:rPr>
                                                    <m:t>2</m:t>
                                                  </m:r>
                                                </m:sub>
                                              </m:sSub>
                                            </m:num>
                                            <m:den>
                                              <m:sSub>
                                                <m:sSubPr>
                                                  <m:ctrlPr>
                                                    <a:rPr lang="lv-LV" sz="3300" i="1">
                                                      <a:latin typeface="Cambria Math"/>
                                                    </a:rPr>
                                                  </m:ctrlPr>
                                                </m:sSubPr>
                                                <m:e>
                                                  <m:r>
                                                    <a:rPr lang="lv-LV" sz="3300" i="1">
                                                      <a:latin typeface="Cambria Math"/>
                                                    </a:rPr>
                                                    <m:t>𝐼</m:t>
                                                  </m:r>
                                                </m:e>
                                                <m:sub>
                                                  <m:r>
                                                    <a:rPr lang="lv-LV" sz="3300" i="1">
                                                      <a:latin typeface="Cambria Math"/>
                                                    </a:rPr>
                                                    <m:t>02</m:t>
                                                  </m:r>
                                                </m:sub>
                                              </m:sSub>
                                            </m:den>
                                          </m:f>
                                        </m:e>
                                      </m:d>
                                    </m:e>
                                  </m:func>
                                </m:num>
                                <m:den>
                                  <m:sSub>
                                    <m:sSubPr>
                                      <m:ctrlPr>
                                        <a:rPr lang="lv-LV" sz="3300" i="1">
                                          <a:latin typeface="Cambria Math"/>
                                        </a:rPr>
                                      </m:ctrlPr>
                                    </m:sSubPr>
                                    <m:e>
                                      <m:r>
                                        <a:rPr lang="lv-LV" sz="3300" i="1">
                                          <a:latin typeface="Cambria Math"/>
                                        </a:rPr>
                                        <m:t>𝑙</m:t>
                                      </m:r>
                                    </m:e>
                                    <m:sub>
                                      <m:r>
                                        <a:rPr lang="lv-LV" sz="3300" i="1">
                                          <a:latin typeface="Cambria Math"/>
                                        </a:rPr>
                                        <m:t>2</m:t>
                                      </m:r>
                                    </m:sub>
                                  </m:sSub>
                                </m:den>
                              </m:f>
                            </m:e>
                            <m:e>
                              <m:sSub>
                                <m:sSubPr>
                                  <m:ctrlPr>
                                    <a:rPr lang="lv-LV" sz="3300" i="1">
                                      <a:latin typeface="Cambria Math"/>
                                    </a:rPr>
                                  </m:ctrlPr>
                                </m:sSubPr>
                                <m:e>
                                  <m:r>
                                    <a:rPr lang="lv-LV" sz="3300" i="1">
                                      <a:latin typeface="Cambria Math"/>
                                    </a:rPr>
                                    <m:t>𝑐</m:t>
                                  </m:r>
                                </m:e>
                                <m:sub>
                                  <m:r>
                                    <a:rPr lang="lv-LV" sz="3300" i="1">
                                      <a:latin typeface="Cambria Math"/>
                                    </a:rPr>
                                    <m:t>𝑎</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𝑎</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3</m:t>
                                      </m:r>
                                    </m:sub>
                                  </m:sSub>
                                </m:e>
                              </m:d>
                              <m:r>
                                <a:rPr lang="lv-LV" sz="3300" i="1">
                                  <a:latin typeface="Cambria Math"/>
                                </a:rPr>
                                <m:t>+</m:t>
                              </m:r>
                              <m:sSub>
                                <m:sSubPr>
                                  <m:ctrlPr>
                                    <a:rPr lang="lv-LV" sz="3300" i="1">
                                      <a:latin typeface="Cambria Math"/>
                                    </a:rPr>
                                  </m:ctrlPr>
                                </m:sSubPr>
                                <m:e>
                                  <m:r>
                                    <a:rPr lang="lv-LV" sz="3300" i="1">
                                      <a:latin typeface="Cambria Math"/>
                                    </a:rPr>
                                    <m:t>𝑐</m:t>
                                  </m:r>
                                </m:e>
                                <m:sub>
                                  <m:r>
                                    <a:rPr lang="lv-LV" sz="3300" i="1">
                                      <a:latin typeface="Cambria Math"/>
                                    </a:rPr>
                                    <m:t>𝑏</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𝑏</m:t>
                                  </m:r>
                                </m:sub>
                              </m:sSub>
                              <m:d>
                                <m:dPr>
                                  <m:ctrlPr>
                                    <a:rPr lang="lv-LV" sz="3300" i="1">
                                      <a:latin typeface="Cambria Math"/>
                                    </a:rPr>
                                  </m:ctrlPr>
                                </m:dPr>
                                <m:e>
                                  <m:sSub>
                                    <m:sSubPr>
                                      <m:ctrlPr>
                                        <a:rPr lang="lv-LV" sz="3300" i="1">
                                          <a:latin typeface="Cambria Math"/>
                                        </a:rPr>
                                      </m:ctrlPr>
                                    </m:sSubPr>
                                    <m:e>
                                      <m:r>
                                        <a:rPr lang="lv-LV" sz="3300" i="1">
                                          <a:latin typeface="Cambria Math"/>
                                        </a:rPr>
                                        <m:t>𝜆</m:t>
                                      </m:r>
                                    </m:e>
                                    <m:sub>
                                      <m:r>
                                        <a:rPr lang="lv-LV" sz="3300" i="1">
                                          <a:latin typeface="Cambria Math"/>
                                        </a:rPr>
                                        <m:t>3</m:t>
                                      </m:r>
                                    </m:sub>
                                  </m:sSub>
                                </m:e>
                              </m:d>
                              <m:r>
                                <a:rPr lang="lv-LV" sz="3300" i="1">
                                  <a:latin typeface="Cambria Math"/>
                                </a:rPr>
                                <m:t>+</m:t>
                              </m:r>
                              <m:sSub>
                                <m:sSubPr>
                                  <m:ctrlPr>
                                    <a:rPr lang="lv-LV" sz="3300" i="1">
                                      <a:latin typeface="Cambria Math"/>
                                    </a:rPr>
                                  </m:ctrlPr>
                                </m:sSubPr>
                                <m:e>
                                  <m:r>
                                    <a:rPr lang="lv-LV" sz="3300" i="1">
                                      <a:latin typeface="Cambria Math"/>
                                    </a:rPr>
                                    <m:t>𝑐</m:t>
                                  </m:r>
                                </m:e>
                                <m:sub>
                                  <m:r>
                                    <a:rPr lang="lv-LV" sz="3300" i="1">
                                      <a:latin typeface="Cambria Math"/>
                                    </a:rPr>
                                    <m:t>𝑐</m:t>
                                  </m:r>
                                </m:sub>
                              </m:sSub>
                              <m:r>
                                <a:rPr lang="lv-LV" sz="3300" i="1">
                                  <a:latin typeface="Cambria Math"/>
                                </a:rPr>
                                <m:t>∙</m:t>
                              </m:r>
                              <m:sSub>
                                <m:sSubPr>
                                  <m:ctrlPr>
                                    <a:rPr lang="lv-LV" sz="3300" i="1">
                                      <a:latin typeface="Cambria Math"/>
                                    </a:rPr>
                                  </m:ctrlPr>
                                </m:sSubPr>
                                <m:e>
                                  <m:r>
                                    <a:rPr lang="lv-LV" sz="3300" i="1">
                                      <a:latin typeface="Cambria Math"/>
                                    </a:rPr>
                                    <m:t>𝜀</m:t>
                                  </m:r>
                                </m:e>
                                <m:sub>
                                  <m:r>
                                    <a:rPr lang="lv-LV" sz="3300" i="1">
                                      <a:latin typeface="Cambria Math"/>
                                    </a:rPr>
                                    <m:t>𝑐</m:t>
                                  </m:r>
                                </m:sub>
                              </m:sSub>
                              <m:r>
                                <a:rPr lang="lv-LV" sz="3300" i="1">
                                  <a:latin typeface="Cambria Math"/>
                                </a:rPr>
                                <m:t>(</m:t>
                              </m:r>
                              <m:sSub>
                                <m:sSubPr>
                                  <m:ctrlPr>
                                    <a:rPr lang="lv-LV" sz="3300" i="1">
                                      <a:latin typeface="Cambria Math"/>
                                    </a:rPr>
                                  </m:ctrlPr>
                                </m:sSubPr>
                                <m:e>
                                  <m:r>
                                    <a:rPr lang="lv-LV" sz="3300" i="1">
                                      <a:latin typeface="Cambria Math"/>
                                    </a:rPr>
                                    <m:t>𝜆</m:t>
                                  </m:r>
                                </m:e>
                                <m:sub>
                                  <m:r>
                                    <a:rPr lang="lv-LV" sz="3300" i="1">
                                      <a:latin typeface="Cambria Math"/>
                                    </a:rPr>
                                    <m:t>3</m:t>
                                  </m:r>
                                </m:sub>
                              </m:sSub>
                              <m:r>
                                <a:rPr lang="lv-LV" sz="3300" i="1">
                                  <a:latin typeface="Cambria Math"/>
                                </a:rPr>
                                <m:t>)=−</m:t>
                              </m:r>
                              <m:f>
                                <m:fPr>
                                  <m:ctrlPr>
                                    <a:rPr lang="lv-LV" sz="3300" i="1">
                                      <a:latin typeface="Cambria Math"/>
                                    </a:rPr>
                                  </m:ctrlPr>
                                </m:fPr>
                                <m:num>
                                  <m:func>
                                    <m:funcPr>
                                      <m:ctrlPr>
                                        <a:rPr lang="lv-LV" sz="3300" i="1">
                                          <a:latin typeface="Cambria Math"/>
                                        </a:rPr>
                                      </m:ctrlPr>
                                    </m:funcPr>
                                    <m:fName>
                                      <m:r>
                                        <m:rPr>
                                          <m:sty m:val="p"/>
                                        </m:rPr>
                                        <a:rPr lang="lv-LV" sz="3300">
                                          <a:latin typeface="Cambria Math"/>
                                        </a:rPr>
                                        <m:t>ln</m:t>
                                      </m:r>
                                    </m:fName>
                                    <m:e>
                                      <m:d>
                                        <m:dPr>
                                          <m:ctrlPr>
                                            <a:rPr lang="lv-LV" sz="3300" i="1">
                                              <a:latin typeface="Cambria Math"/>
                                            </a:rPr>
                                          </m:ctrlPr>
                                        </m:dPr>
                                        <m:e>
                                          <m:f>
                                            <m:fPr>
                                              <m:ctrlPr>
                                                <a:rPr lang="lv-LV" sz="3300" i="1">
                                                  <a:latin typeface="Cambria Math"/>
                                                </a:rPr>
                                              </m:ctrlPr>
                                            </m:fPr>
                                            <m:num>
                                              <m:sSub>
                                                <m:sSubPr>
                                                  <m:ctrlPr>
                                                    <a:rPr lang="lv-LV" sz="3300" i="1">
                                                      <a:latin typeface="Cambria Math"/>
                                                    </a:rPr>
                                                  </m:ctrlPr>
                                                </m:sSubPr>
                                                <m:e>
                                                  <m:r>
                                                    <a:rPr lang="lv-LV" sz="3300" i="1">
                                                      <a:latin typeface="Cambria Math"/>
                                                    </a:rPr>
                                                    <m:t>𝐼</m:t>
                                                  </m:r>
                                                </m:e>
                                                <m:sub>
                                                  <m:r>
                                                    <a:rPr lang="lv-LV" sz="3300" i="1">
                                                      <a:latin typeface="Cambria Math"/>
                                                    </a:rPr>
                                                    <m:t>3</m:t>
                                                  </m:r>
                                                </m:sub>
                                              </m:sSub>
                                            </m:num>
                                            <m:den>
                                              <m:sSub>
                                                <m:sSubPr>
                                                  <m:ctrlPr>
                                                    <a:rPr lang="lv-LV" sz="3300" i="1">
                                                      <a:latin typeface="Cambria Math"/>
                                                    </a:rPr>
                                                  </m:ctrlPr>
                                                </m:sSubPr>
                                                <m:e>
                                                  <m:r>
                                                    <a:rPr lang="lv-LV" sz="3300" i="1">
                                                      <a:latin typeface="Cambria Math"/>
                                                    </a:rPr>
                                                    <m:t>𝐼</m:t>
                                                  </m:r>
                                                </m:e>
                                                <m:sub>
                                                  <m:r>
                                                    <a:rPr lang="lv-LV" sz="3300" i="1">
                                                      <a:latin typeface="Cambria Math"/>
                                                    </a:rPr>
                                                    <m:t>03</m:t>
                                                  </m:r>
                                                </m:sub>
                                              </m:sSub>
                                            </m:den>
                                          </m:f>
                                        </m:e>
                                      </m:d>
                                    </m:e>
                                  </m:func>
                                </m:num>
                                <m:den>
                                  <m:sSub>
                                    <m:sSubPr>
                                      <m:ctrlPr>
                                        <a:rPr lang="lv-LV" sz="3300" i="1">
                                          <a:latin typeface="Cambria Math"/>
                                        </a:rPr>
                                      </m:ctrlPr>
                                    </m:sSubPr>
                                    <m:e>
                                      <m:r>
                                        <a:rPr lang="lv-LV" sz="3300" i="1">
                                          <a:latin typeface="Cambria Math"/>
                                        </a:rPr>
                                        <m:t>𝑙</m:t>
                                      </m:r>
                                    </m:e>
                                    <m:sub>
                                      <m:r>
                                        <a:rPr lang="lv-LV" sz="3300" i="1">
                                          <a:latin typeface="Cambria Math"/>
                                        </a:rPr>
                                        <m:t>3</m:t>
                                      </m:r>
                                    </m:sub>
                                  </m:sSub>
                                </m:den>
                              </m:f>
                            </m:e>
                          </m:eqArr>
                        </m:e>
                      </m:d>
                    </m:oMath>
                  </m:oMathPara>
                </a14:m>
                <a:endParaRPr lang="lv-LV" sz="3300" dirty="0">
                  <a:latin typeface="Times New Roman" panose="02020603050405020304" pitchFamily="18" charset="0"/>
                  <a:cs typeface="Times New Roman" panose="020206030504050203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9552" y="1412777"/>
                <a:ext cx="6907566" cy="4536896"/>
              </a:xfrm>
              <a:blipFill rotWithShape="1">
                <a:blip r:embed="rId3"/>
                <a:stretch>
                  <a:fillRect l="-1236" t="-2688"/>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475656" y="5949280"/>
                <a:ext cx="5971462" cy="557845"/>
              </a:xfrm>
              <a:prstGeom prst="rect">
                <a:avLst/>
              </a:prstGeom>
            </p:spPr>
            <p:txBody>
              <a:bodyPr wrap="square">
                <a:spAutoFit/>
              </a:bodyPr>
              <a:lstStyle/>
              <a:p>
                <a:pPr>
                  <a:spcAft>
                    <a:spcPts val="0"/>
                  </a:spcAft>
                </a:pPr>
                <a14:m>
                  <m:oMath xmlns:m="http://schemas.openxmlformats.org/officeDocument/2006/math">
                    <m:sSub>
                      <m:sSubPr>
                        <m:ctrlPr>
                          <a:rPr lang="en-US" sz="1400" i="1" smtClean="0">
                            <a:latin typeface="Cambria Math"/>
                            <a:ea typeface="Calibri" panose="020F0502020204030204" pitchFamily="34" charset="0"/>
                            <a:cs typeface="Times New Roman" panose="02020603050405020304" pitchFamily="18" charset="0"/>
                          </a:rPr>
                        </m:ctrlPr>
                      </m:sSubPr>
                      <m:e>
                        <m:r>
                          <a:rPr lang="lv-LV" sz="1400" i="1">
                            <a:latin typeface="Cambria Math" panose="02040503050406030204" pitchFamily="18" charset="0"/>
                            <a:ea typeface="Calibri" panose="020F0502020204030204" pitchFamily="34" charset="0"/>
                            <a:cs typeface="Times New Roman" panose="02020603050405020304" pitchFamily="18" charset="0"/>
                          </a:rPr>
                          <m:t>𝜀</m:t>
                        </m:r>
                      </m:e>
                      <m:sub>
                        <m:r>
                          <a:rPr lang="lv-LV" sz="1400" i="1">
                            <a:latin typeface="Cambria Math" panose="02040503050406030204" pitchFamily="18" charset="0"/>
                            <a:ea typeface="Calibri" panose="020F0502020204030204" pitchFamily="34" charset="0"/>
                            <a:cs typeface="Times New Roman" panose="02020603050405020304" pitchFamily="18" charset="0"/>
                          </a:rPr>
                          <m:t>𝑖</m:t>
                        </m:r>
                        <m:r>
                          <a:rPr lang="lv-LV" sz="1400" i="1">
                            <a:latin typeface="Cambria Math" panose="02040503050406030204" pitchFamily="18" charset="0"/>
                            <a:ea typeface="Calibri" panose="020F0502020204030204" pitchFamily="34" charset="0"/>
                            <a:cs typeface="Times New Roman" panose="02020603050405020304" pitchFamily="18" charset="0"/>
                          </a:rPr>
                          <m:t>,</m:t>
                        </m:r>
                        <m:r>
                          <a:rPr lang="lv-LV" sz="1400" i="1">
                            <a:latin typeface="Cambria Math" panose="02040503050406030204" pitchFamily="18" charset="0"/>
                            <a:ea typeface="Calibri" panose="020F0502020204030204" pitchFamily="34" charset="0"/>
                            <a:cs typeface="Times New Roman" panose="02020603050405020304" pitchFamily="18" charset="0"/>
                          </a:rPr>
                          <m:t>𝑗</m:t>
                        </m:r>
                      </m:sub>
                    </m:sSub>
                  </m:oMath>
                </a14:m>
                <a:r>
                  <a:rPr lang="lv-LV" sz="14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dirty="0" smtClean="0">
                    <a:effectLst/>
                    <a:latin typeface="Calibri" panose="020F0502020204030204" pitchFamily="34" charset="0"/>
                    <a:ea typeface="Calibri" panose="020F0502020204030204" pitchFamily="34" charset="0"/>
                    <a:cs typeface="Times New Roman" panose="02020603050405020304" pitchFamily="18" charset="0"/>
                  </a:rPr>
                  <a:t>hromoforas ekstinkcijas koeficients, </a:t>
                </a:r>
                <a14:m>
                  <m:oMath xmlns:m="http://schemas.openxmlformats.org/officeDocument/2006/math">
                    <m:sSub>
                      <m:sSubPr>
                        <m:ctrlPr>
                          <a:rPr lang="en-US" sz="1400" i="1">
                            <a:latin typeface="Cambria Math"/>
                            <a:ea typeface="Calibri" panose="020F0502020204030204" pitchFamily="34" charset="0"/>
                            <a:cs typeface="Times New Roman" panose="02020603050405020304" pitchFamily="18" charset="0"/>
                          </a:rPr>
                        </m:ctrlPr>
                      </m:sSubPr>
                      <m:e>
                        <m:r>
                          <a:rPr lang="lv-LV" sz="1400" i="1">
                            <a:latin typeface="Cambria Math" panose="02040503050406030204" pitchFamily="18" charset="0"/>
                            <a:ea typeface="Calibri" panose="020F0502020204030204" pitchFamily="34" charset="0"/>
                            <a:cs typeface="Times New Roman" panose="02020603050405020304" pitchFamily="18" charset="0"/>
                          </a:rPr>
                          <m:t>𝑐</m:t>
                        </m:r>
                      </m:e>
                      <m:sub>
                        <m:r>
                          <a:rPr lang="lv-LV" sz="1400" i="1">
                            <a:latin typeface="Cambria Math" panose="02040503050406030204" pitchFamily="18" charset="0"/>
                            <a:ea typeface="Calibri" panose="020F0502020204030204" pitchFamily="34" charset="0"/>
                            <a:cs typeface="Times New Roman" panose="02020603050405020304" pitchFamily="18" charset="0"/>
                          </a:rPr>
                          <m:t>𝑖</m:t>
                        </m:r>
                      </m:sub>
                    </m:sSub>
                  </m:oMath>
                </a14:m>
                <a:r>
                  <a:rPr lang="lv-LV" sz="1400" dirty="0" smtClean="0">
                    <a:effectLst/>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a:t>
                </a:r>
                <a:r>
                  <a:rPr lang="lv-LV" sz="1400" dirty="0" smtClean="0">
                    <a:effectLst/>
                    <a:latin typeface="Calibri" panose="020F0502020204030204" pitchFamily="34" charset="0"/>
                    <a:ea typeface="Calibri" panose="020F0502020204030204" pitchFamily="34" charset="0"/>
                    <a:cs typeface="Times New Roman" panose="02020603050405020304" pitchFamily="18" charset="0"/>
                  </a:rPr>
                  <a:t>  koncentrācija, </a:t>
                </a:r>
                <a14:m>
                  <m:oMath xmlns:m="http://schemas.openxmlformats.org/officeDocument/2006/math">
                    <m:sSub>
                      <m:sSubPr>
                        <m:ctrlPr>
                          <a:rPr lang="en-US" sz="1400" i="1">
                            <a:latin typeface="Cambria Math"/>
                            <a:ea typeface="Calibri" panose="020F0502020204030204" pitchFamily="34" charset="0"/>
                            <a:cs typeface="Times New Roman" panose="02020603050405020304" pitchFamily="18" charset="0"/>
                          </a:rPr>
                        </m:ctrlPr>
                      </m:sSubPr>
                      <m:e>
                        <m:r>
                          <a:rPr lang="lv-LV" sz="1400" b="0" i="1" smtClean="0">
                            <a:latin typeface="Cambria Math" panose="02040503050406030204" pitchFamily="18" charset="0"/>
                            <a:ea typeface="Calibri" panose="020F0502020204030204" pitchFamily="34" charset="0"/>
                            <a:cs typeface="Times New Roman" panose="02020603050405020304" pitchFamily="18" charset="0"/>
                          </a:rPr>
                          <m:t>𝐼</m:t>
                        </m:r>
                      </m:e>
                      <m:sub>
                        <m:r>
                          <a:rPr lang="lv-LV" sz="1400" b="0" i="1" smtClean="0">
                            <a:latin typeface="Cambria Math" panose="02040503050406030204" pitchFamily="18" charset="0"/>
                            <a:ea typeface="Calibri" panose="020F0502020204030204" pitchFamily="34" charset="0"/>
                            <a:cs typeface="Times New Roman" panose="02020603050405020304" pitchFamily="18" charset="0"/>
                          </a:rPr>
                          <m:t>𝑗</m:t>
                        </m:r>
                      </m:sub>
                    </m:sSub>
                  </m:oMath>
                </a14:m>
                <a:r>
                  <a:rPr lang="lv-LV" sz="1400" dirty="0">
                    <a:latin typeface="Calibri" panose="020F0502020204030204" pitchFamily="34" charset="0"/>
                    <a:ea typeface="Calibri" panose="020F0502020204030204" pitchFamily="34" charset="0"/>
                    <a:cs typeface="Times New Roman" panose="02020603050405020304" pitchFamily="18" charset="0"/>
                  </a:rPr>
                  <a:t> – </a:t>
                </a:r>
                <a:r>
                  <a:rPr lang="lv-LV" sz="1400" dirty="0" smtClean="0">
                    <a:latin typeface="Calibri" panose="020F0502020204030204" pitchFamily="34" charset="0"/>
                    <a:ea typeface="Calibri" panose="020F0502020204030204" pitchFamily="34" charset="0"/>
                    <a:cs typeface="Times New Roman" panose="02020603050405020304" pitchFamily="18" charset="0"/>
                  </a:rPr>
                  <a:t>gaismas intensitāte, </a:t>
                </a:r>
                <a14:m>
                  <m:oMath xmlns:m="http://schemas.openxmlformats.org/officeDocument/2006/math">
                    <m:sSub>
                      <m:sSubPr>
                        <m:ctrlPr>
                          <a:rPr lang="en-US" sz="1400" i="1">
                            <a:latin typeface="Cambria Math"/>
                            <a:ea typeface="Calibri" panose="020F0502020204030204" pitchFamily="34" charset="0"/>
                            <a:cs typeface="Times New Roman" panose="02020603050405020304" pitchFamily="18" charset="0"/>
                          </a:rPr>
                        </m:ctrlPr>
                      </m:sSubPr>
                      <m:e>
                        <m:r>
                          <a:rPr lang="lv-LV" sz="1400" i="1">
                            <a:latin typeface="Cambria Math" panose="02040503050406030204" pitchFamily="18" charset="0"/>
                            <a:ea typeface="Calibri" panose="020F0502020204030204" pitchFamily="34" charset="0"/>
                            <a:cs typeface="Times New Roman" panose="02020603050405020304" pitchFamily="18" charset="0"/>
                          </a:rPr>
                          <m:t>𝐼</m:t>
                        </m:r>
                      </m:e>
                      <m:sub>
                        <m:r>
                          <a:rPr lang="lv-LV" sz="1400" b="0" i="1" smtClean="0">
                            <a:latin typeface="Cambria Math" panose="02040503050406030204" pitchFamily="18" charset="0"/>
                            <a:ea typeface="Calibri" panose="020F0502020204030204" pitchFamily="34" charset="0"/>
                            <a:cs typeface="Times New Roman" panose="02020603050405020304" pitchFamily="18" charset="0"/>
                          </a:rPr>
                          <m:t>0</m:t>
                        </m:r>
                        <m:r>
                          <a:rPr lang="lv-LV" sz="1400" i="1">
                            <a:latin typeface="Cambria Math" panose="02040503050406030204" pitchFamily="18" charset="0"/>
                            <a:ea typeface="Calibri" panose="020F0502020204030204" pitchFamily="34" charset="0"/>
                            <a:cs typeface="Times New Roman" panose="02020603050405020304" pitchFamily="18" charset="0"/>
                          </a:rPr>
                          <m:t>𝑗</m:t>
                        </m:r>
                      </m:sub>
                    </m:sSub>
                  </m:oMath>
                </a14:m>
                <a:r>
                  <a:rPr lang="lv-LV" sz="1400" dirty="0">
                    <a:latin typeface="Calibri" panose="020F0502020204030204" pitchFamily="34" charset="0"/>
                    <a:ea typeface="Calibri" panose="020F0502020204030204" pitchFamily="34" charset="0"/>
                    <a:cs typeface="Times New Roman" panose="02020603050405020304" pitchFamily="18" charset="0"/>
                  </a:rPr>
                  <a:t> – </a:t>
                </a:r>
                <a:r>
                  <a:rPr lang="lv-LV" sz="1400" dirty="0" smtClean="0">
                    <a:latin typeface="Calibri" panose="020F0502020204030204" pitchFamily="34" charset="0"/>
                    <a:ea typeface="Calibri" panose="020F0502020204030204" pitchFamily="34" charset="0"/>
                    <a:cs typeface="Times New Roman" panose="02020603050405020304" pitchFamily="18" charset="0"/>
                  </a:rPr>
                  <a:t>krītošās gaismas intensitāte, </a:t>
                </a:r>
                <a:r>
                  <a:rPr lang="lv-LV" sz="1400" i="1" dirty="0" smtClean="0">
                    <a:latin typeface="Calibri" panose="020F0502020204030204" pitchFamily="34" charset="0"/>
                    <a:ea typeface="Calibri" panose="020F0502020204030204" pitchFamily="34" charset="0"/>
                    <a:cs typeface="Times New Roman" panose="02020603050405020304" pitchFamily="18" charset="0"/>
                  </a:rPr>
                  <a:t>l</a:t>
                </a:r>
                <a:r>
                  <a:rPr lang="lv-LV" sz="1400" dirty="0" smtClean="0">
                    <a:latin typeface="Calibri" panose="020F0502020204030204" pitchFamily="34" charset="0"/>
                    <a:ea typeface="Calibri" panose="020F0502020204030204" pitchFamily="34" charset="0"/>
                    <a:cs typeface="Times New Roman" panose="02020603050405020304" pitchFamily="18" charset="0"/>
                  </a:rPr>
                  <a:t> – gaismas absorbcijas ceļš</a:t>
                </a:r>
                <a:endParaRPr lang="lv-LV" sz="14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1475656" y="5949280"/>
                <a:ext cx="5971462" cy="557845"/>
              </a:xfrm>
              <a:prstGeom prst="rect">
                <a:avLst/>
              </a:prstGeom>
              <a:blipFill rotWithShape="1">
                <a:blip r:embed="rId4"/>
                <a:stretch>
                  <a:fillRect l="-204" b="-8791"/>
                </a:stretch>
              </a:blipFill>
            </p:spPr>
            <p:txBody>
              <a:bodyPr/>
              <a:lstStyle/>
              <a:p>
                <a:r>
                  <a:rPr lang="lv-LV">
                    <a:noFill/>
                  </a:rPr>
                  <a:t> </a:t>
                </a:r>
              </a:p>
            </p:txBody>
          </p:sp>
        </mc:Fallback>
      </mc:AlternateContent>
    </p:spTree>
    <p:extLst>
      <p:ext uri="{BB962C8B-B14F-4D97-AF65-F5344CB8AC3E}">
        <p14:creationId xmlns:p14="http://schemas.microsoft.com/office/powerpoint/2010/main" val="35526926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001" y="274638"/>
            <a:ext cx="9061999" cy="1143000"/>
          </a:xfrm>
        </p:spPr>
        <p:txBody>
          <a:bodyPr/>
          <a:lstStyle/>
          <a:p>
            <a:r>
              <a:rPr lang="lv-LV" dirty="0" smtClean="0"/>
              <a:t>Klīniskie mērījumi (</a:t>
            </a:r>
            <a:r>
              <a:rPr lang="lv-LV" dirty="0" smtClean="0">
                <a:sym typeface="Wingdings" panose="05000000000000000000" pitchFamily="2" charset="2"/>
              </a:rPr>
              <a:t></a:t>
            </a:r>
            <a:r>
              <a:rPr lang="lv-LV" dirty="0" smtClean="0"/>
              <a:t>OSA-Biomed’16)</a:t>
            </a:r>
            <a:endParaRPr lang="lv-LV" dirty="0"/>
          </a:p>
        </p:txBody>
      </p:sp>
      <p:sp>
        <p:nvSpPr>
          <p:cNvPr id="3" name="Content Placeholder 2"/>
          <p:cNvSpPr>
            <a:spLocks noGrp="1"/>
          </p:cNvSpPr>
          <p:nvPr>
            <p:ph idx="1"/>
          </p:nvPr>
        </p:nvSpPr>
        <p:spPr>
          <a:xfrm>
            <a:off x="0" y="5085184"/>
            <a:ext cx="9324528" cy="1040979"/>
          </a:xfrm>
        </p:spPr>
        <p:txBody>
          <a:bodyPr/>
          <a:lstStyle/>
          <a:p>
            <a:pPr marL="0" indent="0">
              <a:buNone/>
            </a:pPr>
            <a:r>
              <a:rPr lang="lv-LV" dirty="0" smtClean="0"/>
              <a:t>Ādas asinsvadu veidojums – hemangioma (asins tulzna)</a:t>
            </a:r>
            <a:endParaRPr lang="lv-LV" dirty="0"/>
          </a:p>
        </p:txBody>
      </p:sp>
      <p:pic>
        <p:nvPicPr>
          <p:cNvPr id="2062"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01" y="1749192"/>
            <a:ext cx="8997243" cy="2831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9464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384175" y="260350"/>
            <a:ext cx="8375650" cy="1031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Metodika n&gt;3 hromoforu kartēšanai</a:t>
            </a:r>
            <a:endParaRPr lang="en-GB" altLang="en-US" dirty="0">
              <a:latin typeface="Tahoma" panose="020B0604030504040204" pitchFamily="34" charset="0"/>
            </a:endParaRPr>
          </a:p>
        </p:txBody>
      </p:sp>
      <mc:AlternateContent xmlns:mc="http://schemas.openxmlformats.org/markup-compatibility/2006" xmlns:a14="http://schemas.microsoft.com/office/drawing/2010/main">
        <mc:Choice Requires="a14">
          <p:sp>
            <p:nvSpPr>
              <p:cNvPr id="2" name="Rectangle 1"/>
              <p:cNvSpPr/>
              <p:nvPr/>
            </p:nvSpPr>
            <p:spPr>
              <a:xfrm>
                <a:off x="2663787" y="1862628"/>
                <a:ext cx="3888433" cy="2039148"/>
              </a:xfrm>
              <a:prstGeom prst="rect">
                <a:avLst/>
              </a:prstGeom>
            </p:spPr>
            <p:txBody>
              <a:bodyPr wrap="square">
                <a:spAutoFit/>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nary>
                        <m:naryPr>
                          <m:chr m:val="∑"/>
                          <m:limLoc m:val="undOvr"/>
                          <m:ctrlPr>
                            <a:rPr lang="en-US" i="1" smtClean="0">
                              <a:latin typeface="Cambria Math"/>
                              <a:ea typeface="Calibri" panose="020F0502020204030204" pitchFamily="34" charset="0"/>
                              <a:cs typeface="Times New Roman" panose="02020603050405020304" pitchFamily="18" charset="0"/>
                            </a:rPr>
                          </m:ctrlPr>
                        </m:naryPr>
                        <m:sub>
                          <m:r>
                            <a:rPr lang="lv-LV" i="1">
                              <a:latin typeface="Cambria Math" panose="02040503050406030204" pitchFamily="18" charset="0"/>
                              <a:ea typeface="Calibri" panose="020F0502020204030204" pitchFamily="34" charset="0"/>
                              <a:cs typeface="Times New Roman" panose="02020603050405020304" pitchFamily="18" charset="0"/>
                            </a:rPr>
                            <m:t>𝑖</m:t>
                          </m:r>
                          <m:r>
                            <a:rPr lang="lv-LV" i="1">
                              <a:latin typeface="Cambria Math" panose="02040503050406030204" pitchFamily="18" charset="0"/>
                              <a:ea typeface="Calibri" panose="020F0502020204030204" pitchFamily="34" charset="0"/>
                              <a:cs typeface="Times New Roman" panose="02020603050405020304" pitchFamily="18" charset="0"/>
                            </a:rPr>
                            <m:t>=1</m:t>
                          </m:r>
                        </m:sub>
                        <m:sup>
                          <m:r>
                            <a:rPr lang="lv-LV" i="1">
                              <a:latin typeface="Cambria Math" panose="02040503050406030204" pitchFamily="18" charset="0"/>
                              <a:ea typeface="Calibri" panose="020F0502020204030204" pitchFamily="34" charset="0"/>
                              <a:cs typeface="Times New Roman" panose="02020603050405020304" pitchFamily="18" charset="0"/>
                            </a:rPr>
                            <m:t>𝑛</m:t>
                          </m:r>
                        </m:sup>
                        <m:e>
                          <m:sSub>
                            <m:sSubPr>
                              <m:ctrlPr>
                                <a:rPr lang="en-US" i="1">
                                  <a:latin typeface="Cambria Math"/>
                                  <a:ea typeface="Calibri" panose="020F0502020204030204" pitchFamily="34" charset="0"/>
                                  <a:cs typeface="Times New Roman" panose="02020603050405020304" pitchFamily="18" charset="0"/>
                                </a:rPr>
                              </m:ctrlPr>
                            </m:sSubPr>
                            <m:e>
                              <m:r>
                                <a:rPr lang="lv-LV" i="1">
                                  <a:latin typeface="Cambria Math" panose="02040503050406030204" pitchFamily="18" charset="0"/>
                                  <a:ea typeface="Calibri" panose="020F0502020204030204" pitchFamily="34" charset="0"/>
                                  <a:cs typeface="Times New Roman" panose="02020603050405020304" pitchFamily="18" charset="0"/>
                                </a:rPr>
                                <m:t>𝑐</m:t>
                              </m:r>
                            </m:e>
                            <m:sub>
                              <m:r>
                                <a:rPr lang="lv-LV" i="1">
                                  <a:latin typeface="Cambria Math" panose="02040503050406030204" pitchFamily="18" charset="0"/>
                                  <a:ea typeface="Calibri" panose="020F0502020204030204" pitchFamily="34" charset="0"/>
                                  <a:cs typeface="Times New Roman" panose="02020603050405020304" pitchFamily="18" charset="0"/>
                                </a:rPr>
                                <m:t>𝑖</m:t>
                              </m:r>
                            </m:sub>
                          </m:sSub>
                          <m:sSub>
                            <m:sSubPr>
                              <m:ctrlPr>
                                <a:rPr lang="en-US" i="1">
                                  <a:latin typeface="Cambria Math"/>
                                  <a:ea typeface="Calibri" panose="020F0502020204030204" pitchFamily="34" charset="0"/>
                                  <a:cs typeface="Times New Roman" panose="02020603050405020304" pitchFamily="18" charset="0"/>
                                </a:rPr>
                              </m:ctrlPr>
                            </m:sSubPr>
                            <m:e>
                              <m:r>
                                <a:rPr lang="lv-LV" i="1">
                                  <a:latin typeface="Cambria Math" panose="02040503050406030204" pitchFamily="18" charset="0"/>
                                  <a:ea typeface="Calibri" panose="020F0502020204030204" pitchFamily="34" charset="0"/>
                                  <a:cs typeface="Times New Roman" panose="02020603050405020304" pitchFamily="18" charset="0"/>
                                </a:rPr>
                                <m:t>𝜀</m:t>
                              </m:r>
                            </m:e>
                            <m:sub>
                              <m:r>
                                <a:rPr lang="lv-LV" i="1">
                                  <a:latin typeface="Cambria Math" panose="02040503050406030204" pitchFamily="18" charset="0"/>
                                  <a:ea typeface="Calibri" panose="020F0502020204030204" pitchFamily="34" charset="0"/>
                                  <a:cs typeface="Times New Roman" panose="02020603050405020304" pitchFamily="18" charset="0"/>
                                </a:rPr>
                                <m:t>𝑖</m:t>
                              </m:r>
                              <m:r>
                                <a:rPr lang="lv-LV" i="1">
                                  <a:latin typeface="Cambria Math" panose="02040503050406030204" pitchFamily="18" charset="0"/>
                                  <a:ea typeface="Calibri" panose="020F0502020204030204" pitchFamily="34" charset="0"/>
                                  <a:cs typeface="Times New Roman" panose="02020603050405020304" pitchFamily="18" charset="0"/>
                                </a:rPr>
                                <m:t>,</m:t>
                              </m:r>
                              <m:r>
                                <a:rPr lang="lv-LV" i="1">
                                  <a:latin typeface="Cambria Math" panose="02040503050406030204" pitchFamily="18" charset="0"/>
                                  <a:ea typeface="Calibri" panose="020F0502020204030204" pitchFamily="34" charset="0"/>
                                  <a:cs typeface="Times New Roman" panose="02020603050405020304" pitchFamily="18" charset="0"/>
                                </a:rPr>
                                <m:t>𝑗</m:t>
                              </m:r>
                            </m:sub>
                          </m:sSub>
                          <m:r>
                            <a:rPr lang="lv-LV" b="0" i="1" smtClean="0">
                              <a:latin typeface="Cambria Math" panose="02040503050406030204" pitchFamily="18" charset="0"/>
                              <a:ea typeface="Calibri" panose="020F0502020204030204" pitchFamily="34" charset="0"/>
                              <a:cs typeface="Times New Roman" panose="02020603050405020304" pitchFamily="18" charset="0"/>
                            </a:rPr>
                            <m:t>(</m:t>
                          </m:r>
                          <m:r>
                            <m:rPr>
                              <m:nor/>
                            </m:rPr>
                            <a:rPr lang="lv-LV" i="1"/>
                            <m:t>λ</m:t>
                          </m:r>
                          <m:r>
                            <m:rPr>
                              <m:nor/>
                            </m:rPr>
                            <a:rPr lang="lv-LV" b="0" i="1" baseline="-25000" smtClean="0"/>
                            <m:t>i</m:t>
                          </m:r>
                        </m:e>
                      </m:nary>
                      <m:r>
                        <a:rPr lang="lv-LV" b="0" i="1" smtClean="0">
                          <a:latin typeface="Cambria Math" panose="02040503050406030204" pitchFamily="18" charset="0"/>
                          <a:ea typeface="Calibri" panose="020F0502020204030204" pitchFamily="34" charset="0"/>
                          <a:cs typeface="Times New Roman" panose="02020603050405020304" pitchFamily="18" charset="0"/>
                        </a:rPr>
                        <m:t>)=</m:t>
                      </m:r>
                      <m:r>
                        <a:rPr lang="lv-LV" i="1">
                          <a:latin typeface="Cambria Math" panose="02040503050406030204" pitchFamily="18" charset="0"/>
                          <a:ea typeface="Calibri" panose="020F0502020204030204" pitchFamily="34" charset="0"/>
                          <a:cs typeface="Times New Roman" panose="02020603050405020304" pitchFamily="18" charset="0"/>
                        </a:rPr>
                        <m:t>−</m:t>
                      </m:r>
                      <m:f>
                        <m:fPr>
                          <m:ctrlPr>
                            <a:rPr lang="en-US" i="1">
                              <a:effectLst/>
                              <a:latin typeface="Cambria Math"/>
                              <a:ea typeface="Calibri" panose="020F0502020204030204" pitchFamily="34" charset="0"/>
                              <a:cs typeface="Times New Roman" panose="02020603050405020304" pitchFamily="18" charset="0"/>
                            </a:rPr>
                          </m:ctrlPr>
                        </m:fPr>
                        <m:num>
                          <m:r>
                            <a:rPr lang="lv-LV" i="1">
                              <a:effectLst/>
                              <a:latin typeface="Cambria Math" panose="02040503050406030204" pitchFamily="18" charset="0"/>
                              <a:ea typeface="Calibri" panose="020F0502020204030204" pitchFamily="34" charset="0"/>
                              <a:cs typeface="Times New Roman" panose="02020603050405020304" pitchFamily="18" charset="0"/>
                            </a:rPr>
                            <m:t>𝑙𝑛</m:t>
                          </m:r>
                          <m:d>
                            <m:dPr>
                              <m:ctrlPr>
                                <a:rPr lang="en-US" i="1">
                                  <a:effectLst/>
                                  <a:latin typeface="Cambria Math"/>
                                  <a:ea typeface="Calibri" panose="020F0502020204030204" pitchFamily="34" charset="0"/>
                                  <a:cs typeface="Times New Roman" panose="02020603050405020304" pitchFamily="18" charset="0"/>
                                </a:rPr>
                              </m:ctrlPr>
                            </m:dPr>
                            <m:e>
                              <m:f>
                                <m:fPr>
                                  <m:ctrlPr>
                                    <a:rPr lang="en-US" i="1">
                                      <a:effectLst/>
                                      <a:latin typeface="Cambria Math"/>
                                      <a:ea typeface="Calibri" panose="020F0502020204030204" pitchFamily="34" charset="0"/>
                                      <a:cs typeface="Times New Roman" panose="02020603050405020304" pitchFamily="18" charset="0"/>
                                    </a:rPr>
                                  </m:ctrlPr>
                                </m:fPr>
                                <m:num>
                                  <m:sSub>
                                    <m:sSubPr>
                                      <m:ctrlPr>
                                        <a:rPr lang="en-US" i="1">
                                          <a:effectLst/>
                                          <a:latin typeface="Cambria Math"/>
                                          <a:ea typeface="Calibri" panose="020F0502020204030204" pitchFamily="34" charset="0"/>
                                          <a:cs typeface="Times New Roman" panose="02020603050405020304" pitchFamily="18" charset="0"/>
                                        </a:rPr>
                                      </m:ctrlPr>
                                    </m:sSubPr>
                                    <m:e>
                                      <m:r>
                                        <a:rPr lang="lv-LV" i="1">
                                          <a:effectLst/>
                                          <a:latin typeface="Cambria Math" panose="02040503050406030204" pitchFamily="18" charset="0"/>
                                          <a:ea typeface="Calibri" panose="020F0502020204030204" pitchFamily="34" charset="0"/>
                                          <a:cs typeface="Times New Roman" panose="02020603050405020304" pitchFamily="18" charset="0"/>
                                        </a:rPr>
                                        <m:t>𝐼</m:t>
                                      </m:r>
                                    </m:e>
                                    <m:sub>
                                      <m:r>
                                        <a:rPr lang="lv-LV" i="1">
                                          <a:effectLst/>
                                          <a:latin typeface="Cambria Math" panose="02040503050406030204" pitchFamily="18" charset="0"/>
                                          <a:ea typeface="Calibri" panose="020F0502020204030204" pitchFamily="34" charset="0"/>
                                          <a:cs typeface="Times New Roman" panose="02020603050405020304" pitchFamily="18" charset="0"/>
                                        </a:rPr>
                                        <m:t>𝑗</m:t>
                                      </m:r>
                                    </m:sub>
                                  </m:sSub>
                                </m:num>
                                <m:den>
                                  <m:sSub>
                                    <m:sSubPr>
                                      <m:ctrlPr>
                                        <a:rPr lang="en-US" i="1">
                                          <a:effectLst/>
                                          <a:latin typeface="Cambria Math"/>
                                          <a:ea typeface="Calibri" panose="020F0502020204030204" pitchFamily="34" charset="0"/>
                                          <a:cs typeface="Times New Roman" panose="02020603050405020304" pitchFamily="18" charset="0"/>
                                        </a:rPr>
                                      </m:ctrlPr>
                                    </m:sSubPr>
                                    <m:e>
                                      <m:r>
                                        <a:rPr lang="lv-LV" i="1">
                                          <a:effectLst/>
                                          <a:latin typeface="Cambria Math" panose="02040503050406030204" pitchFamily="18" charset="0"/>
                                          <a:ea typeface="Calibri" panose="020F0502020204030204" pitchFamily="34" charset="0"/>
                                          <a:cs typeface="Times New Roman" panose="02020603050405020304" pitchFamily="18" charset="0"/>
                                        </a:rPr>
                                        <m:t>𝐼</m:t>
                                      </m:r>
                                    </m:e>
                                    <m:sub>
                                      <m:r>
                                        <a:rPr lang="lv-LV" i="1">
                                          <a:effectLst/>
                                          <a:latin typeface="Cambria Math" panose="02040503050406030204" pitchFamily="18" charset="0"/>
                                          <a:ea typeface="Calibri" panose="020F0502020204030204" pitchFamily="34" charset="0"/>
                                          <a:cs typeface="Times New Roman" panose="02020603050405020304" pitchFamily="18" charset="0"/>
                                        </a:rPr>
                                        <m:t>0</m:t>
                                      </m:r>
                                      <m:r>
                                        <a:rPr lang="lv-LV" i="1">
                                          <a:effectLst/>
                                          <a:latin typeface="Cambria Math" panose="02040503050406030204" pitchFamily="18" charset="0"/>
                                          <a:ea typeface="Calibri" panose="020F0502020204030204" pitchFamily="34" charset="0"/>
                                          <a:cs typeface="Times New Roman" panose="02020603050405020304" pitchFamily="18" charset="0"/>
                                        </a:rPr>
                                        <m:t>𝑗</m:t>
                                      </m:r>
                                    </m:sub>
                                  </m:sSub>
                                </m:den>
                              </m:f>
                            </m:e>
                          </m:d>
                        </m:num>
                        <m:den>
                          <m:sSub>
                            <m:sSubPr>
                              <m:ctrlPr>
                                <a:rPr lang="en-US" i="1">
                                  <a:effectLst/>
                                  <a:latin typeface="Cambria Math"/>
                                  <a:ea typeface="Calibri" panose="020F0502020204030204" pitchFamily="34" charset="0"/>
                                  <a:cs typeface="Times New Roman" panose="02020603050405020304" pitchFamily="18" charset="0"/>
                                </a:rPr>
                              </m:ctrlPr>
                            </m:sSubPr>
                            <m:e>
                              <m:r>
                                <a:rPr lang="lv-LV" i="1">
                                  <a:effectLst/>
                                  <a:latin typeface="Cambria Math" panose="02040503050406030204" pitchFamily="18" charset="0"/>
                                  <a:ea typeface="Calibri" panose="020F0502020204030204" pitchFamily="34" charset="0"/>
                                  <a:cs typeface="Times New Roman" panose="02020603050405020304" pitchFamily="18" charset="0"/>
                                </a:rPr>
                                <m:t>𝑙</m:t>
                              </m:r>
                            </m:e>
                            <m:sub>
                              <m:r>
                                <a:rPr lang="lv-LV" i="1">
                                  <a:effectLst/>
                                  <a:latin typeface="Cambria Math" panose="02040503050406030204" pitchFamily="18" charset="0"/>
                                  <a:ea typeface="Calibri" panose="020F0502020204030204" pitchFamily="34" charset="0"/>
                                  <a:cs typeface="Times New Roman" panose="02020603050405020304" pitchFamily="18" charset="0"/>
                                </a:rPr>
                                <m:t>𝑗</m:t>
                              </m:r>
                            </m:sub>
                          </m:sSub>
                        </m:den>
                      </m:f>
                    </m:oMath>
                  </m:oMathPara>
                </a14:m>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r>
                  <a:rPr lang="lv-LV" i="1" dirty="0">
                    <a:effectLst/>
                    <a:latin typeface="Calibri" panose="020F0502020204030204" pitchFamily="34" charset="0"/>
                    <a:ea typeface="Calibri" panose="020F0502020204030204" pitchFamily="34" charset="0"/>
                    <a:cs typeface="Times New Roman" panose="02020603050405020304" pitchFamily="18" charset="0"/>
                  </a:rPr>
                  <a:t>j = 1,2</a:t>
                </a:r>
                <a:r>
                  <a:rPr lang="lv-LV" i="1" dirty="0" smtClean="0">
                    <a:effectLst/>
                    <a:latin typeface="Calibri" panose="020F0502020204030204" pitchFamily="34" charset="0"/>
                    <a:ea typeface="Calibri" panose="020F0502020204030204" pitchFamily="34" charset="0"/>
                    <a:cs typeface="Times New Roman" panose="02020603050405020304" pitchFamily="18" charset="0"/>
                  </a:rPr>
                  <a:t>,…s</a:t>
                </a:r>
                <a:r>
                  <a:rPr lang="lv-LV" dirty="0" smtClean="0">
                    <a:effectLst/>
                    <a:latin typeface="Calibri" panose="020F0502020204030204" pitchFamily="34" charset="0"/>
                    <a:ea typeface="Calibri" panose="020F0502020204030204" pitchFamily="34" charset="0"/>
                    <a:cs typeface="Times New Roman" panose="02020603050405020304" pitchFamily="18" charset="0"/>
                  </a:rPr>
                  <a:t> </a:t>
                </a:r>
                <a:r>
                  <a:rPr lang="lv-LV" dirty="0">
                    <a:effectLst/>
                    <a:latin typeface="Calibri" panose="020F0502020204030204" pitchFamily="34" charset="0"/>
                    <a:ea typeface="Calibri" panose="020F0502020204030204" pitchFamily="34" charset="0"/>
                    <a:cs typeface="Times New Roman" panose="02020603050405020304" pitchFamily="18" charset="0"/>
                  </a:rPr>
                  <a:t>– spektrālo kanālu skaits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2663787" y="1862628"/>
                <a:ext cx="3888433" cy="2039148"/>
              </a:xfrm>
              <a:prstGeom prst="rect">
                <a:avLst/>
              </a:prstGeom>
              <a:blipFill rotWithShape="0">
                <a:blip r:embed="rId2"/>
                <a:stretch>
                  <a:fillRect b="-17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6548248" y="2563858"/>
                <a:ext cx="2418372" cy="1006045"/>
              </a:xfrm>
              <a:prstGeom prst="rect">
                <a:avLst/>
              </a:prstGeom>
            </p:spPr>
            <p:txBody>
              <a:bodyPr wrap="square">
                <a:spAutoFit/>
              </a:bodyPr>
              <a:lstStyle/>
              <a:p>
                <a:pPr>
                  <a:spcAft>
                    <a:spcPts val="0"/>
                  </a:spcAft>
                </a:pPr>
                <a14:m>
                  <m:oMath xmlns:m="http://schemas.openxmlformats.org/officeDocument/2006/math">
                    <m:sSub>
                      <m:sSubPr>
                        <m:ctrlPr>
                          <a:rPr lang="en-US" sz="1400" i="1" smtClean="0">
                            <a:latin typeface="Cambria Math"/>
                            <a:ea typeface="Calibri" panose="020F0502020204030204" pitchFamily="34" charset="0"/>
                            <a:cs typeface="Times New Roman" panose="02020603050405020304" pitchFamily="18" charset="0"/>
                          </a:rPr>
                        </m:ctrlPr>
                      </m:sSubPr>
                      <m:e>
                        <m:r>
                          <a:rPr lang="lv-LV" sz="1400" i="1">
                            <a:latin typeface="Cambria Math" panose="02040503050406030204" pitchFamily="18" charset="0"/>
                            <a:ea typeface="Calibri" panose="020F0502020204030204" pitchFamily="34" charset="0"/>
                            <a:cs typeface="Times New Roman" panose="02020603050405020304" pitchFamily="18" charset="0"/>
                          </a:rPr>
                          <m:t>𝜀</m:t>
                        </m:r>
                      </m:e>
                      <m:sub>
                        <m:r>
                          <a:rPr lang="lv-LV" sz="1400" i="1">
                            <a:latin typeface="Cambria Math" panose="02040503050406030204" pitchFamily="18" charset="0"/>
                            <a:ea typeface="Calibri" panose="020F0502020204030204" pitchFamily="34" charset="0"/>
                            <a:cs typeface="Times New Roman" panose="02020603050405020304" pitchFamily="18" charset="0"/>
                          </a:rPr>
                          <m:t>𝑖</m:t>
                        </m:r>
                        <m:r>
                          <a:rPr lang="lv-LV" sz="1400" i="1">
                            <a:latin typeface="Cambria Math" panose="02040503050406030204" pitchFamily="18" charset="0"/>
                            <a:ea typeface="Calibri" panose="020F0502020204030204" pitchFamily="34" charset="0"/>
                            <a:cs typeface="Times New Roman" panose="02020603050405020304" pitchFamily="18" charset="0"/>
                          </a:rPr>
                          <m:t>,</m:t>
                        </m:r>
                        <m:r>
                          <a:rPr lang="lv-LV" sz="1400" i="1">
                            <a:latin typeface="Cambria Math" panose="02040503050406030204" pitchFamily="18" charset="0"/>
                            <a:ea typeface="Calibri" panose="020F0502020204030204" pitchFamily="34" charset="0"/>
                            <a:cs typeface="Times New Roman" panose="02020603050405020304" pitchFamily="18" charset="0"/>
                          </a:rPr>
                          <m:t>𝑗</m:t>
                        </m:r>
                      </m:sub>
                    </m:sSub>
                  </m:oMath>
                </a14:m>
                <a:r>
                  <a:rPr lang="lv-LV" sz="1400" dirty="0">
                    <a:effectLst/>
                    <a:latin typeface="Calibri" panose="020F0502020204030204" pitchFamily="34" charset="0"/>
                    <a:ea typeface="Calibri" panose="020F0502020204030204" pitchFamily="34" charset="0"/>
                    <a:cs typeface="Times New Roman" panose="02020603050405020304" pitchFamily="18" charset="0"/>
                  </a:rPr>
                  <a:t>– </a:t>
                </a:r>
                <a:r>
                  <a:rPr lang="lv-LV" sz="1400" dirty="0" smtClean="0">
                    <a:effectLst/>
                    <a:latin typeface="Calibri" panose="020F0502020204030204" pitchFamily="34" charset="0"/>
                    <a:ea typeface="Calibri" panose="020F0502020204030204" pitchFamily="34" charset="0"/>
                    <a:cs typeface="Times New Roman" panose="02020603050405020304" pitchFamily="18" charset="0"/>
                  </a:rPr>
                  <a:t>hromoforas ekstinkcijas koeficients, </a:t>
                </a:r>
                <a14:m>
                  <m:oMath xmlns:m="http://schemas.openxmlformats.org/officeDocument/2006/math">
                    <m:sSub>
                      <m:sSubPr>
                        <m:ctrlPr>
                          <a:rPr lang="en-US" sz="1400" i="1">
                            <a:latin typeface="Cambria Math"/>
                            <a:ea typeface="Calibri" panose="020F0502020204030204" pitchFamily="34" charset="0"/>
                            <a:cs typeface="Times New Roman" panose="02020603050405020304" pitchFamily="18" charset="0"/>
                          </a:rPr>
                        </m:ctrlPr>
                      </m:sSubPr>
                      <m:e>
                        <m:r>
                          <a:rPr lang="lv-LV" sz="1400" i="1">
                            <a:latin typeface="Cambria Math" panose="02040503050406030204" pitchFamily="18" charset="0"/>
                            <a:ea typeface="Calibri" panose="020F0502020204030204" pitchFamily="34" charset="0"/>
                            <a:cs typeface="Times New Roman" panose="02020603050405020304" pitchFamily="18" charset="0"/>
                          </a:rPr>
                          <m:t>𝑐</m:t>
                        </m:r>
                      </m:e>
                      <m:sub>
                        <m:r>
                          <a:rPr lang="lv-LV" sz="1400" i="1">
                            <a:latin typeface="Cambria Math" panose="02040503050406030204" pitchFamily="18" charset="0"/>
                            <a:ea typeface="Calibri" panose="020F0502020204030204" pitchFamily="34" charset="0"/>
                            <a:cs typeface="Times New Roman" panose="02020603050405020304" pitchFamily="18" charset="0"/>
                          </a:rPr>
                          <m:t>𝑖</m:t>
                        </m:r>
                      </m:sub>
                    </m:sSub>
                  </m:oMath>
                </a14:m>
                <a:r>
                  <a:rPr lang="lv-LV" sz="1400" dirty="0" smtClean="0">
                    <a:effectLst/>
                    <a:latin typeface="Calibri" panose="020F0502020204030204" pitchFamily="34" charset="0"/>
                    <a:ea typeface="Calibri" panose="020F0502020204030204" pitchFamily="34" charset="0"/>
                    <a:cs typeface="Times New Roman" panose="02020603050405020304" pitchFamily="18" charset="0"/>
                  </a:rPr>
                  <a:t> </a:t>
                </a:r>
                <a:r>
                  <a:rPr lang="lv-LV" sz="1400" dirty="0">
                    <a:latin typeface="Calibri" panose="020F0502020204030204" pitchFamily="34" charset="0"/>
                    <a:ea typeface="Calibri" panose="020F0502020204030204" pitchFamily="34" charset="0"/>
                    <a:cs typeface="Times New Roman" panose="02020603050405020304" pitchFamily="18" charset="0"/>
                  </a:rPr>
                  <a:t>–</a:t>
                </a:r>
                <a:r>
                  <a:rPr lang="lv-LV" sz="1400" dirty="0" smtClean="0">
                    <a:effectLst/>
                    <a:latin typeface="Calibri" panose="020F0502020204030204" pitchFamily="34" charset="0"/>
                    <a:ea typeface="Calibri" panose="020F0502020204030204" pitchFamily="34" charset="0"/>
                    <a:cs typeface="Times New Roman" panose="02020603050405020304" pitchFamily="18" charset="0"/>
                  </a:rPr>
                  <a:t>  koncentrācija, </a:t>
                </a:r>
                <a14:m>
                  <m:oMath xmlns:m="http://schemas.openxmlformats.org/officeDocument/2006/math">
                    <m:sSub>
                      <m:sSubPr>
                        <m:ctrlPr>
                          <a:rPr lang="en-US" sz="1400" i="1">
                            <a:latin typeface="Cambria Math"/>
                            <a:ea typeface="Calibri" panose="020F0502020204030204" pitchFamily="34" charset="0"/>
                            <a:cs typeface="Times New Roman" panose="02020603050405020304" pitchFamily="18" charset="0"/>
                          </a:rPr>
                        </m:ctrlPr>
                      </m:sSubPr>
                      <m:e>
                        <m:r>
                          <a:rPr lang="lv-LV" sz="1400" b="0" i="1" smtClean="0">
                            <a:latin typeface="Cambria Math" panose="02040503050406030204" pitchFamily="18" charset="0"/>
                            <a:ea typeface="Calibri" panose="020F0502020204030204" pitchFamily="34" charset="0"/>
                            <a:cs typeface="Times New Roman" panose="02020603050405020304" pitchFamily="18" charset="0"/>
                          </a:rPr>
                          <m:t>𝐼</m:t>
                        </m:r>
                      </m:e>
                      <m:sub>
                        <m:r>
                          <a:rPr lang="lv-LV" sz="1400" b="0" i="1" smtClean="0">
                            <a:latin typeface="Cambria Math" panose="02040503050406030204" pitchFamily="18" charset="0"/>
                            <a:ea typeface="Calibri" panose="020F0502020204030204" pitchFamily="34" charset="0"/>
                            <a:cs typeface="Times New Roman" panose="02020603050405020304" pitchFamily="18" charset="0"/>
                          </a:rPr>
                          <m:t>𝑗</m:t>
                        </m:r>
                      </m:sub>
                    </m:sSub>
                  </m:oMath>
                </a14:m>
                <a:r>
                  <a:rPr lang="lv-LV" sz="1400" dirty="0">
                    <a:latin typeface="Calibri" panose="020F0502020204030204" pitchFamily="34" charset="0"/>
                    <a:ea typeface="Calibri" panose="020F0502020204030204" pitchFamily="34" charset="0"/>
                    <a:cs typeface="Times New Roman" panose="02020603050405020304" pitchFamily="18" charset="0"/>
                  </a:rPr>
                  <a:t> – </a:t>
                </a:r>
                <a:r>
                  <a:rPr lang="lv-LV" sz="1400" dirty="0" smtClean="0">
                    <a:latin typeface="Calibri" panose="020F0502020204030204" pitchFamily="34" charset="0"/>
                    <a:ea typeface="Calibri" panose="020F0502020204030204" pitchFamily="34" charset="0"/>
                    <a:cs typeface="Times New Roman" panose="02020603050405020304" pitchFamily="18" charset="0"/>
                  </a:rPr>
                  <a:t>gaismas intensitāte, </a:t>
                </a:r>
                <a14:m>
                  <m:oMath xmlns:m="http://schemas.openxmlformats.org/officeDocument/2006/math">
                    <m:sSub>
                      <m:sSubPr>
                        <m:ctrlPr>
                          <a:rPr lang="en-US" sz="1400" i="1">
                            <a:latin typeface="Cambria Math"/>
                            <a:ea typeface="Calibri" panose="020F0502020204030204" pitchFamily="34" charset="0"/>
                            <a:cs typeface="Times New Roman" panose="02020603050405020304" pitchFamily="18" charset="0"/>
                          </a:rPr>
                        </m:ctrlPr>
                      </m:sSubPr>
                      <m:e>
                        <m:r>
                          <a:rPr lang="lv-LV" sz="1400" i="1">
                            <a:latin typeface="Cambria Math" panose="02040503050406030204" pitchFamily="18" charset="0"/>
                            <a:ea typeface="Calibri" panose="020F0502020204030204" pitchFamily="34" charset="0"/>
                            <a:cs typeface="Times New Roman" panose="02020603050405020304" pitchFamily="18" charset="0"/>
                          </a:rPr>
                          <m:t>𝐼</m:t>
                        </m:r>
                      </m:e>
                      <m:sub>
                        <m:r>
                          <a:rPr lang="lv-LV" sz="1400" b="0" i="1" smtClean="0">
                            <a:latin typeface="Cambria Math" panose="02040503050406030204" pitchFamily="18" charset="0"/>
                            <a:ea typeface="Calibri" panose="020F0502020204030204" pitchFamily="34" charset="0"/>
                            <a:cs typeface="Times New Roman" panose="02020603050405020304" pitchFamily="18" charset="0"/>
                          </a:rPr>
                          <m:t>0</m:t>
                        </m:r>
                        <m:r>
                          <a:rPr lang="lv-LV" sz="1400" i="1">
                            <a:latin typeface="Cambria Math" panose="02040503050406030204" pitchFamily="18" charset="0"/>
                            <a:ea typeface="Calibri" panose="020F0502020204030204" pitchFamily="34" charset="0"/>
                            <a:cs typeface="Times New Roman" panose="02020603050405020304" pitchFamily="18" charset="0"/>
                          </a:rPr>
                          <m:t>𝑗</m:t>
                        </m:r>
                      </m:sub>
                    </m:sSub>
                  </m:oMath>
                </a14:m>
                <a:r>
                  <a:rPr lang="lv-LV" sz="1400" dirty="0">
                    <a:latin typeface="Calibri" panose="020F0502020204030204" pitchFamily="34" charset="0"/>
                    <a:ea typeface="Calibri" panose="020F0502020204030204" pitchFamily="34" charset="0"/>
                    <a:cs typeface="Times New Roman" panose="02020603050405020304" pitchFamily="18" charset="0"/>
                  </a:rPr>
                  <a:t> – </a:t>
                </a:r>
                <a:r>
                  <a:rPr lang="lv-LV" sz="1400" dirty="0" smtClean="0">
                    <a:latin typeface="Calibri" panose="020F0502020204030204" pitchFamily="34" charset="0"/>
                    <a:ea typeface="Calibri" panose="020F0502020204030204" pitchFamily="34" charset="0"/>
                    <a:cs typeface="Times New Roman" panose="02020603050405020304" pitchFamily="18" charset="0"/>
                  </a:rPr>
                  <a:t>krītošās gaismas intensitāte</a:t>
                </a:r>
                <a:endParaRPr lang="lv-LV" sz="1400" dirty="0">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9" name="Rectangle 28"/>
              <p:cNvSpPr>
                <a:spLocks noRot="1" noChangeAspect="1" noMove="1" noResize="1" noEditPoints="1" noAdjustHandles="1" noChangeArrowheads="1" noChangeShapeType="1" noTextEdit="1"/>
              </p:cNvSpPr>
              <p:nvPr/>
            </p:nvSpPr>
            <p:spPr>
              <a:xfrm>
                <a:off x="6548248" y="2563858"/>
                <a:ext cx="2418372" cy="1006045"/>
              </a:xfrm>
              <a:prstGeom prst="rect">
                <a:avLst/>
              </a:prstGeom>
              <a:blipFill rotWithShape="0">
                <a:blip r:embed="rId3"/>
                <a:stretch>
                  <a:fillRect l="-756" t="-606" r="-1511" b="-3636"/>
                </a:stretch>
              </a:blipFill>
            </p:spPr>
            <p:txBody>
              <a:bodyPr/>
              <a:lstStyle/>
              <a:p>
                <a:r>
                  <a:rPr lang="en-US">
                    <a:noFill/>
                  </a:rPr>
                  <a:t> </a:t>
                </a:r>
              </a:p>
            </p:txBody>
          </p:sp>
        </mc:Fallback>
      </mc:AlternateContent>
      <p:pic>
        <p:nvPicPr>
          <p:cNvPr id="5" name="Picture 4"/>
          <p:cNvPicPr>
            <a:picLocks noChangeAspect="1"/>
          </p:cNvPicPr>
          <p:nvPr/>
        </p:nvPicPr>
        <p:blipFill>
          <a:blip r:embed="rId4"/>
          <a:stretch>
            <a:fillRect/>
          </a:stretch>
        </p:blipFill>
        <p:spPr>
          <a:xfrm>
            <a:off x="1562539" y="5113719"/>
            <a:ext cx="5673757" cy="1536093"/>
          </a:xfrm>
          <a:prstGeom prst="rect">
            <a:avLst/>
          </a:prstGeom>
        </p:spPr>
      </p:pic>
      <p:sp>
        <p:nvSpPr>
          <p:cNvPr id="6" name="Rectangle 5"/>
          <p:cNvSpPr/>
          <p:nvPr/>
        </p:nvSpPr>
        <p:spPr>
          <a:xfrm>
            <a:off x="251520" y="1430888"/>
            <a:ext cx="8715100" cy="923330"/>
          </a:xfrm>
          <a:prstGeom prst="rect">
            <a:avLst/>
          </a:prstGeom>
        </p:spPr>
        <p:txBody>
          <a:bodyPr wrap="square">
            <a:spAutoFit/>
          </a:bodyPr>
          <a:lstStyle/>
          <a:p>
            <a:r>
              <a:rPr lang="lv-LV" dirty="0">
                <a:latin typeface="Calibri" panose="020F0502020204030204" pitchFamily="34" charset="0"/>
                <a:ea typeface="Calibri" panose="020F0502020204030204" pitchFamily="34" charset="0"/>
                <a:cs typeface="Times New Roman" panose="02020603050405020304" pitchFamily="18" charset="0"/>
              </a:rPr>
              <a:t>Tālāk attīstot piedāvāto tehnoloģiju ādas hromoforu kartēšanai, izmantojot no RGB attēliem iegūtus monohromatiskus spektrālos attēlus, tika analizētas iespējas kartēt 4 un 5 ādas hromoforas</a:t>
            </a:r>
            <a:endParaRPr lang="en-US" dirty="0"/>
          </a:p>
        </p:txBody>
      </p:sp>
      <p:sp>
        <p:nvSpPr>
          <p:cNvPr id="12" name="Rectangle 11"/>
          <p:cNvSpPr/>
          <p:nvPr/>
        </p:nvSpPr>
        <p:spPr>
          <a:xfrm>
            <a:off x="370893" y="4002684"/>
            <a:ext cx="8388932" cy="923330"/>
          </a:xfrm>
          <a:prstGeom prst="rect">
            <a:avLst/>
          </a:prstGeom>
        </p:spPr>
        <p:txBody>
          <a:bodyPr wrap="square">
            <a:spAutoFit/>
          </a:bodyPr>
          <a:lstStyle/>
          <a:p>
            <a:r>
              <a:rPr lang="lv-LV" dirty="0">
                <a:latin typeface="Calibri" panose="020F0502020204030204" pitchFamily="34" charset="0"/>
                <a:ea typeface="Calibri" panose="020F0502020204030204" pitchFamily="34" charset="0"/>
                <a:cs typeface="Times New Roman" panose="02020603050405020304" pitchFamily="18" charset="0"/>
              </a:rPr>
              <a:t>Izmantojot 5 lāzerus, būtu iespējams noteikt piecu dažādu hromoforu koncentrācijas</a:t>
            </a:r>
            <a:r>
              <a:rPr lang="lv-LV" dirty="0" smtClean="0">
                <a:latin typeface="Calibri" panose="020F0502020204030204" pitchFamily="34" charset="0"/>
                <a:ea typeface="Calibri" panose="020F0502020204030204" pitchFamily="34" charset="0"/>
                <a:cs typeface="Times New Roman" panose="02020603050405020304" pitchFamily="18" charset="0"/>
              </a:rPr>
              <a:t>.</a:t>
            </a:r>
          </a:p>
          <a:p>
            <a:r>
              <a:rPr lang="lv-LV" dirty="0" smtClean="0">
                <a:latin typeface="Calibri" panose="020F0502020204030204" pitchFamily="34" charset="0"/>
                <a:ea typeface="Calibri" panose="020F0502020204030204" pitchFamily="34" charset="0"/>
                <a:cs typeface="Times New Roman" panose="02020603050405020304" pitchFamily="18" charset="0"/>
              </a:rPr>
              <a:t>Tam būtu nepieciešami divi RGB attēli («double-snapshot»):</a:t>
            </a:r>
          </a:p>
          <a:p>
            <a:r>
              <a:rPr lang="lv-LV" dirty="0" smtClean="0">
                <a:latin typeface="Calibri" panose="020F0502020204030204" pitchFamily="34" charset="0"/>
                <a:ea typeface="Times New Roman" panose="02020603050405020304" pitchFamily="18" charset="0"/>
                <a:cs typeface="Times New Roman" panose="02020603050405020304" pitchFamily="18" charset="0"/>
              </a:rPr>
              <a:t>1) izmanojot </a:t>
            </a:r>
            <a:r>
              <a:rPr lang="lv-LV" b="1" dirty="0">
                <a:latin typeface="Calibri" panose="020F0502020204030204" pitchFamily="34" charset="0"/>
                <a:ea typeface="Times New Roman" panose="02020603050405020304" pitchFamily="18" charset="0"/>
                <a:cs typeface="Times New Roman" panose="02020603050405020304" pitchFamily="18" charset="0"/>
              </a:rPr>
              <a:t>415 nm</a:t>
            </a:r>
            <a:r>
              <a:rPr lang="lv-LV" dirty="0">
                <a:latin typeface="Calibri" panose="020F0502020204030204" pitchFamily="34" charset="0"/>
                <a:ea typeface="Times New Roman" panose="02020603050405020304" pitchFamily="18" charset="0"/>
                <a:cs typeface="Times New Roman" panose="02020603050405020304" pitchFamily="18" charset="0"/>
              </a:rPr>
              <a:t>, </a:t>
            </a:r>
            <a:r>
              <a:rPr lang="lv-LV" b="1" dirty="0">
                <a:latin typeface="Calibri" panose="020F0502020204030204" pitchFamily="34" charset="0"/>
                <a:ea typeface="Times New Roman" panose="02020603050405020304" pitchFamily="18" charset="0"/>
                <a:cs typeface="Times New Roman" panose="02020603050405020304" pitchFamily="18" charset="0"/>
              </a:rPr>
              <a:t>533 </a:t>
            </a:r>
            <a:r>
              <a:rPr lang="lv-LV" b="1" dirty="0" smtClean="0">
                <a:latin typeface="Calibri" panose="020F0502020204030204" pitchFamily="34" charset="0"/>
                <a:ea typeface="Times New Roman" panose="02020603050405020304" pitchFamily="18" charset="0"/>
                <a:cs typeface="Times New Roman" panose="02020603050405020304" pitchFamily="18" charset="0"/>
              </a:rPr>
              <a:t>nm</a:t>
            </a:r>
            <a:r>
              <a:rPr lang="lv-LV" dirty="0" smtClean="0">
                <a:latin typeface="Calibri" panose="020F0502020204030204" pitchFamily="34" charset="0"/>
                <a:ea typeface="Times New Roman" panose="02020603050405020304" pitchFamily="18" charset="0"/>
                <a:cs typeface="Times New Roman" panose="02020603050405020304" pitchFamily="18" charset="0"/>
              </a:rPr>
              <a:t>, </a:t>
            </a:r>
            <a:r>
              <a:rPr lang="lv-LV" b="1" dirty="0" smtClean="0">
                <a:latin typeface="Calibri" panose="020F0502020204030204" pitchFamily="34" charset="0"/>
                <a:ea typeface="Times New Roman" panose="02020603050405020304" pitchFamily="18" charset="0"/>
                <a:cs typeface="Times New Roman" panose="02020603050405020304" pitchFamily="18" charset="0"/>
              </a:rPr>
              <a:t>660 nm</a:t>
            </a:r>
            <a:r>
              <a:rPr lang="lv-LV" dirty="0" smtClean="0">
                <a:latin typeface="Calibri" panose="020F0502020204030204" pitchFamily="34" charset="0"/>
                <a:ea typeface="Times New Roman" panose="02020603050405020304" pitchFamily="18" charset="0"/>
                <a:cs typeface="Times New Roman" panose="02020603050405020304" pitchFamily="18" charset="0"/>
              </a:rPr>
              <a:t>, 2) izmantojot </a:t>
            </a:r>
            <a:r>
              <a:rPr lang="lv-LV" b="1" dirty="0">
                <a:latin typeface="Calibri" panose="020F0502020204030204" pitchFamily="34" charset="0"/>
                <a:ea typeface="Times New Roman" panose="02020603050405020304" pitchFamily="18" charset="0"/>
                <a:cs typeface="Times New Roman" panose="02020603050405020304" pitchFamily="18" charset="0"/>
              </a:rPr>
              <a:t>448 nm</a:t>
            </a:r>
            <a:r>
              <a:rPr lang="lv-LV" dirty="0">
                <a:latin typeface="Calibri" panose="020F0502020204030204" pitchFamily="34" charset="0"/>
                <a:ea typeface="Times New Roman" panose="02020603050405020304" pitchFamily="18" charset="0"/>
                <a:cs typeface="Times New Roman" panose="02020603050405020304" pitchFamily="18" charset="0"/>
              </a:rPr>
              <a:t>, </a:t>
            </a:r>
            <a:r>
              <a:rPr lang="lv-LV" b="1" dirty="0">
                <a:latin typeface="Calibri" panose="020F0502020204030204" pitchFamily="34" charset="0"/>
                <a:ea typeface="Times New Roman" panose="02020603050405020304" pitchFamily="18" charset="0"/>
                <a:cs typeface="Times New Roman" panose="02020603050405020304" pitchFamily="18" charset="0"/>
              </a:rPr>
              <a:t>589 </a:t>
            </a:r>
            <a:r>
              <a:rPr lang="lv-LV" b="1" dirty="0" smtClean="0">
                <a:latin typeface="Calibri" panose="020F0502020204030204" pitchFamily="34" charset="0"/>
                <a:ea typeface="Times New Roman" panose="02020603050405020304" pitchFamily="18" charset="0"/>
                <a:cs typeface="Times New Roman" panose="02020603050405020304" pitchFamily="18" charset="0"/>
              </a:rPr>
              <a:t>nm</a:t>
            </a:r>
            <a:r>
              <a:rPr lang="lv-LV" dirty="0" smtClean="0">
                <a:latin typeface="Calibri" panose="020F0502020204030204" pitchFamily="34" charset="0"/>
                <a:ea typeface="Times New Roman" panose="02020603050405020304" pitchFamily="18" charset="0"/>
                <a:cs typeface="Times New Roman" panose="02020603050405020304" pitchFamily="18" charset="0"/>
              </a:rPr>
              <a:t>, </a:t>
            </a:r>
            <a:r>
              <a:rPr lang="lv-LV" b="1" dirty="0" smtClean="0">
                <a:latin typeface="Calibri" panose="020F0502020204030204" pitchFamily="34" charset="0"/>
                <a:ea typeface="Times New Roman" panose="02020603050405020304" pitchFamily="18" charset="0"/>
                <a:cs typeface="Times New Roman" panose="02020603050405020304" pitchFamily="18" charset="0"/>
              </a:rPr>
              <a:t>660 </a:t>
            </a:r>
            <a:r>
              <a:rPr lang="lv-LV" b="1" dirty="0">
                <a:latin typeface="Calibri" panose="020F0502020204030204" pitchFamily="34" charset="0"/>
                <a:ea typeface="Times New Roman" panose="02020603050405020304" pitchFamily="18" charset="0"/>
                <a:cs typeface="Times New Roman" panose="02020603050405020304" pitchFamily="18" charset="0"/>
              </a:rPr>
              <a:t>nm </a:t>
            </a:r>
            <a:r>
              <a:rPr lang="lv-LV" dirty="0">
                <a:latin typeface="Calibri" panose="020F0502020204030204" pitchFamily="34" charset="0"/>
                <a:ea typeface="Times New Roman" panose="02020603050405020304" pitchFamily="18" charset="0"/>
                <a:cs typeface="Times New Roman" panose="02020603050405020304" pitchFamily="18" charset="0"/>
              </a:rPr>
              <a:t>lāzerus. </a:t>
            </a:r>
            <a:endParaRPr lang="en-US" dirty="0"/>
          </a:p>
        </p:txBody>
      </p:sp>
    </p:spTree>
    <p:extLst>
      <p:ext uri="{BB962C8B-B14F-4D97-AF65-F5344CB8AC3E}">
        <p14:creationId xmlns:p14="http://schemas.microsoft.com/office/powerpoint/2010/main" val="77740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107504" y="260350"/>
            <a:ext cx="8496944"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Kopsavilkums par 1.apakšprojektu</a:t>
            </a:r>
            <a:endParaRPr lang="en-GB" altLang="en-US" dirty="0">
              <a:latin typeface="Tahoma" panose="020B0604030504040204" pitchFamily="34" charset="0"/>
            </a:endParaRPr>
          </a:p>
        </p:txBody>
      </p:sp>
      <p:sp>
        <p:nvSpPr>
          <p:cNvPr id="8" name="Rectangle 3"/>
          <p:cNvSpPr>
            <a:spLocks noChangeArrowheads="1"/>
          </p:cNvSpPr>
          <p:nvPr/>
        </p:nvSpPr>
        <p:spPr bwMode="auto">
          <a:xfrm>
            <a:off x="251520" y="1133356"/>
            <a:ext cx="8784975" cy="5247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marL="22844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16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988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6560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514350" indent="-514350" eaLnBrk="1" hangingPunct="1">
              <a:spcAft>
                <a:spcPts val="600"/>
              </a:spcAft>
              <a:buFont typeface="Courier New" panose="02070309020205020404" pitchFamily="49" charset="0"/>
              <a:buChar char="o"/>
            </a:pPr>
            <a:r>
              <a:rPr lang="lv-LV" sz="2000" dirty="0" smtClean="0"/>
              <a:t>Izgatavota, optimizēta un klīniski aprobēta kompakta maketierīce </a:t>
            </a:r>
            <a:r>
              <a:rPr lang="lv-LV" sz="2000" dirty="0"/>
              <a:t>ādas hromoforu ātrai kartēšanai lāzeru apgaismojumā;</a:t>
            </a:r>
            <a:endParaRPr lang="lv-LV" sz="2000" dirty="0" smtClean="0"/>
          </a:p>
          <a:p>
            <a:pPr marL="514350" indent="-514350" eaLnBrk="1" hangingPunct="1">
              <a:spcAft>
                <a:spcPts val="600"/>
              </a:spcAft>
              <a:buFont typeface="Courier New" panose="02070309020205020404" pitchFamily="49" charset="0"/>
              <a:buChar char="o"/>
            </a:pPr>
            <a:r>
              <a:rPr lang="lv-LV" altLang="en-US" sz="2000" dirty="0" smtClean="0"/>
              <a:t>Izstrādāta un patentēta </a:t>
            </a:r>
            <a:r>
              <a:rPr lang="lv-LV" altLang="en-US" sz="2000" dirty="0"/>
              <a:t>metodika </a:t>
            </a:r>
            <a:r>
              <a:rPr lang="lv-LV" altLang="en-US" sz="2000" dirty="0" smtClean="0"/>
              <a:t>vairāku (n&gt;3) ādas </a:t>
            </a:r>
            <a:r>
              <a:rPr lang="lv-LV" altLang="en-US" sz="2000" dirty="0"/>
              <a:t>hromoforu </a:t>
            </a:r>
            <a:r>
              <a:rPr lang="lv-LV" altLang="en-US" sz="2000" dirty="0" smtClean="0"/>
              <a:t>kartēšanai: </a:t>
            </a:r>
          </a:p>
          <a:p>
            <a:pPr marL="0" indent="0" eaLnBrk="1" hangingPunct="1">
              <a:spcAft>
                <a:spcPts val="600"/>
              </a:spcAft>
            </a:pPr>
            <a:r>
              <a:rPr lang="lv-LV" altLang="en-US" sz="2000" i="1" dirty="0" smtClean="0"/>
              <a:t>Paņēmiens </a:t>
            </a:r>
            <a:r>
              <a:rPr lang="lv-LV" altLang="en-US" sz="2000" i="1" dirty="0"/>
              <a:t>un ierīce hromoforu kartēšanai vairāku spektrāllīniju </a:t>
            </a:r>
            <a:r>
              <a:rPr lang="lv-LV" altLang="en-US" sz="2000" i="1" dirty="0" smtClean="0"/>
              <a:t>apgaismojumā (J.Spīgulis, I.Ošiņa). </a:t>
            </a:r>
            <a:r>
              <a:rPr lang="lv-LV" altLang="en-US" sz="2000" i="1" dirty="0"/>
              <a:t>LV patenta pieteikums P-15-137, 22.12.2015</a:t>
            </a:r>
          </a:p>
          <a:p>
            <a:pPr marL="514350" indent="-514350" eaLnBrk="1" hangingPunct="1">
              <a:spcAft>
                <a:spcPts val="600"/>
              </a:spcAft>
              <a:buFont typeface="Courier New" panose="02070309020205020404" pitchFamily="49" charset="0"/>
              <a:buChar char="o"/>
            </a:pPr>
            <a:r>
              <a:rPr lang="lv-LV" altLang="en-US" sz="2000" dirty="0" smtClean="0"/>
              <a:t>Sniegti 2 ziņojumi starptautiskās konferencēs + jaunākie rezultāti tiks aprīlī prezentēti OSA-Biomed konferencē (ASV)</a:t>
            </a:r>
          </a:p>
          <a:p>
            <a:pPr marL="514350" indent="-514350" eaLnBrk="1" hangingPunct="1">
              <a:spcAft>
                <a:spcPts val="600"/>
              </a:spcAft>
              <a:buFont typeface="Courier New" panose="02070309020205020404" pitchFamily="49" charset="0"/>
              <a:buChar char="o"/>
            </a:pPr>
            <a:endParaRPr lang="lv-LV" altLang="en-US" sz="2000" dirty="0" smtClean="0"/>
          </a:p>
          <a:p>
            <a:pPr marL="0" indent="0" eaLnBrk="1" hangingPunct="1">
              <a:spcAft>
                <a:spcPts val="600"/>
              </a:spcAft>
            </a:pPr>
            <a:r>
              <a:rPr lang="lv-LV" altLang="en-US" sz="2000" dirty="0" smtClean="0"/>
              <a:t>Problēmas/izaicinājumi:</a:t>
            </a:r>
          </a:p>
          <a:p>
            <a:pPr eaLnBrk="1" hangingPunct="1">
              <a:spcAft>
                <a:spcPts val="600"/>
              </a:spcAft>
              <a:buFont typeface="Arial" panose="020B0604020202020204" pitchFamily="34" charset="0"/>
              <a:buChar char="•"/>
            </a:pPr>
            <a:r>
              <a:rPr lang="lv-LV" altLang="en-US" sz="2000" dirty="0" smtClean="0"/>
              <a:t>Patreiz esošās tehnoloģijas neļauj pilnveidot ierīci arī ādas bilirubīna kartēšanai, jo </a:t>
            </a:r>
            <a:r>
              <a:rPr lang="lv-LV" altLang="en-US" sz="2000" dirty="0"/>
              <a:t>nav </a:t>
            </a:r>
            <a:r>
              <a:rPr lang="lv-LV" altLang="en-US" sz="2000" dirty="0" smtClean="0"/>
              <a:t>pieejami kompakta </a:t>
            </a:r>
            <a:r>
              <a:rPr lang="lv-LV" altLang="en-US" sz="2000" dirty="0"/>
              <a:t>izmēra </a:t>
            </a:r>
            <a:r>
              <a:rPr lang="lv-LV" altLang="en-US" sz="2000" dirty="0" smtClean="0"/>
              <a:t>lāzermoduļi, kas staro 415-435nm diapazonā;</a:t>
            </a:r>
          </a:p>
          <a:p>
            <a:pPr eaLnBrk="1" hangingPunct="1">
              <a:spcAft>
                <a:spcPts val="600"/>
              </a:spcAft>
              <a:buFont typeface="Arial" panose="020B0604020202020204" pitchFamily="34" charset="0"/>
              <a:buChar char="•"/>
            </a:pPr>
            <a:r>
              <a:rPr lang="lv-LV" altLang="en-US" sz="2000" dirty="0" smtClean="0"/>
              <a:t>veidosim 4</a:t>
            </a:r>
            <a:r>
              <a:rPr lang="lv-LV" altLang="en-US" sz="2000" dirty="0" smtClean="0">
                <a:latin typeface="Symbol" panose="05050102010706020507" pitchFamily="18" charset="2"/>
              </a:rPr>
              <a:t>l</a:t>
            </a:r>
            <a:r>
              <a:rPr lang="lv-LV" altLang="en-US" sz="2000" dirty="0" smtClean="0"/>
              <a:t>-maketierīci, iespējams - ar optisko šķiedru pievadiem</a:t>
            </a:r>
            <a:endParaRPr lang="lv-LV" altLang="en-US" sz="2000" dirty="0"/>
          </a:p>
        </p:txBody>
      </p:sp>
    </p:spTree>
    <p:extLst>
      <p:ext uri="{BB962C8B-B14F-4D97-AF65-F5344CB8AC3E}">
        <p14:creationId xmlns:p14="http://schemas.microsoft.com/office/powerpoint/2010/main" val="42888425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0" y="260350"/>
            <a:ext cx="91440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b="1" dirty="0" smtClean="0">
                <a:latin typeface="Tahoma" panose="020B0604030504040204" pitchFamily="34" charset="0"/>
              </a:rPr>
              <a:t>3.2. Bezkontakta fotopletizmogrāfija</a:t>
            </a:r>
            <a:endParaRPr lang="en-GB" altLang="en-US" b="1" dirty="0">
              <a:latin typeface="Tahoma" panose="020B0604030504040204" pitchFamily="34" charset="0"/>
            </a:endParaRPr>
          </a:p>
        </p:txBody>
      </p:sp>
      <p:grpSp>
        <p:nvGrpSpPr>
          <p:cNvPr id="4099" name="Group 4"/>
          <p:cNvGrpSpPr>
            <a:grpSpLocks/>
          </p:cNvGrpSpPr>
          <p:nvPr/>
        </p:nvGrpSpPr>
        <p:grpSpPr bwMode="auto">
          <a:xfrm>
            <a:off x="755650" y="1619250"/>
            <a:ext cx="8137525" cy="5049838"/>
            <a:chOff x="755576" y="1619840"/>
            <a:chExt cx="8136904" cy="5049520"/>
          </a:xfrm>
        </p:grpSpPr>
        <p:grpSp>
          <p:nvGrpSpPr>
            <p:cNvPr id="4100" name="Group 3"/>
            <p:cNvGrpSpPr>
              <a:grpSpLocks/>
            </p:cNvGrpSpPr>
            <p:nvPr/>
          </p:nvGrpSpPr>
          <p:grpSpPr bwMode="auto">
            <a:xfrm>
              <a:off x="755576" y="1619840"/>
              <a:ext cx="8136904" cy="5049520"/>
              <a:chOff x="755576" y="1608697"/>
              <a:chExt cx="8136904" cy="5049520"/>
            </a:xfrm>
          </p:grpSpPr>
          <p:grpSp>
            <p:nvGrpSpPr>
              <p:cNvPr id="4102" name="Group 2"/>
              <p:cNvGrpSpPr>
                <a:grpSpLocks/>
              </p:cNvGrpSpPr>
              <p:nvPr/>
            </p:nvGrpSpPr>
            <p:grpSpPr bwMode="auto">
              <a:xfrm>
                <a:off x="755576" y="1608697"/>
                <a:ext cx="8136904" cy="5049520"/>
                <a:chOff x="755576" y="1608697"/>
                <a:chExt cx="8136904" cy="5049520"/>
              </a:xfrm>
            </p:grpSpPr>
            <p:grpSp>
              <p:nvGrpSpPr>
                <p:cNvPr id="4104" name="Group 1"/>
                <p:cNvGrpSpPr>
                  <a:grpSpLocks/>
                </p:cNvGrpSpPr>
                <p:nvPr/>
              </p:nvGrpSpPr>
              <p:grpSpPr bwMode="auto">
                <a:xfrm>
                  <a:off x="755576" y="1608697"/>
                  <a:ext cx="8136904" cy="5049520"/>
                  <a:chOff x="755576" y="1153889"/>
                  <a:chExt cx="8136904" cy="5049520"/>
                </a:xfrm>
              </p:grpSpPr>
              <p:grpSp>
                <p:nvGrpSpPr>
                  <p:cNvPr id="4107" name="Group 1"/>
                  <p:cNvGrpSpPr>
                    <a:grpSpLocks/>
                  </p:cNvGrpSpPr>
                  <p:nvPr/>
                </p:nvGrpSpPr>
                <p:grpSpPr bwMode="auto">
                  <a:xfrm>
                    <a:off x="1003789" y="1153889"/>
                    <a:ext cx="4254011" cy="3941230"/>
                    <a:chOff x="2027238" y="1353913"/>
                    <a:chExt cx="4608512" cy="3941230"/>
                  </a:xfrm>
                </p:grpSpPr>
                <p:pic>
                  <p:nvPicPr>
                    <p:cNvPr id="4111" name="Picture 9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56622">
                      <a:off x="4554538" y="1353913"/>
                      <a:ext cx="127793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9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6325" y="1455513"/>
                      <a:ext cx="957263"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13" name="Group 1"/>
                    <p:cNvGrpSpPr>
                      <a:grpSpLocks/>
                    </p:cNvGrpSpPr>
                    <p:nvPr/>
                  </p:nvGrpSpPr>
                  <p:grpSpPr bwMode="auto">
                    <a:xfrm>
                      <a:off x="2027238" y="2163540"/>
                      <a:ext cx="4608512" cy="3131603"/>
                      <a:chOff x="4521200" y="1452081"/>
                      <a:chExt cx="5400675" cy="3694121"/>
                    </a:xfrm>
                  </p:grpSpPr>
                  <p:pic>
                    <p:nvPicPr>
                      <p:cNvPr id="4114" name="Picture 2" descr="http://www.scf-online.com/german/40_d/images40_d/bloodvessels_lar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1200" y="2644301"/>
                        <a:ext cx="3711574" cy="2501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115" name="Group 17"/>
                      <p:cNvGrpSpPr>
                        <a:grpSpLocks/>
                      </p:cNvGrpSpPr>
                      <p:nvPr/>
                    </p:nvGrpSpPr>
                    <p:grpSpPr bwMode="auto">
                      <a:xfrm>
                        <a:off x="5419199" y="1452081"/>
                        <a:ext cx="2362760" cy="2458783"/>
                        <a:chOff x="6210961" y="1145479"/>
                        <a:chExt cx="2362670" cy="2458309"/>
                      </a:xfrm>
                    </p:grpSpPr>
                    <p:cxnSp>
                      <p:nvCxnSpPr>
                        <p:cNvPr id="4117" name="Straight Arrow Connector 11"/>
                        <p:cNvCxnSpPr>
                          <a:cxnSpLocks noChangeShapeType="1"/>
                        </p:cNvCxnSpPr>
                        <p:nvPr/>
                      </p:nvCxnSpPr>
                      <p:spPr bwMode="auto">
                        <a:xfrm flipV="1">
                          <a:off x="7509481" y="1344958"/>
                          <a:ext cx="1064150" cy="2016224"/>
                        </a:xfrm>
                        <a:prstGeom prst="straightConnector1">
                          <a:avLst/>
                        </a:prstGeom>
                        <a:noFill/>
                        <a:ln w="25400" algn="ctr">
                          <a:solidFill>
                            <a:srgbClr val="1F14AC"/>
                          </a:solidFill>
                          <a:round/>
                          <a:headEnd/>
                          <a:tailEnd type="triangle" w="lg" len="lg"/>
                        </a:ln>
                        <a:extLst>
                          <a:ext uri="{909E8E84-426E-40DD-AFC4-6F175D3DCCD1}">
                            <a14:hiddenFill xmlns:a14="http://schemas.microsoft.com/office/drawing/2010/main">
                              <a:noFill/>
                            </a14:hiddenFill>
                          </a:ext>
                        </a:extLst>
                      </p:spPr>
                    </p:cxnSp>
                    <p:cxnSp>
                      <p:nvCxnSpPr>
                        <p:cNvPr id="4118" name="Straight Arrow Connector 8"/>
                        <p:cNvCxnSpPr>
                          <a:cxnSpLocks noChangeShapeType="1"/>
                        </p:cNvCxnSpPr>
                        <p:nvPr/>
                      </p:nvCxnSpPr>
                      <p:spPr bwMode="auto">
                        <a:xfrm>
                          <a:off x="6499816" y="1145479"/>
                          <a:ext cx="1009666" cy="2350380"/>
                        </a:xfrm>
                        <a:prstGeom prst="straightConnector1">
                          <a:avLst/>
                        </a:prstGeom>
                        <a:noFill/>
                        <a:ln w="25400" algn="ctr">
                          <a:solidFill>
                            <a:srgbClr val="1F14AC"/>
                          </a:solidFill>
                          <a:round/>
                          <a:headEnd/>
                          <a:tailEnd type="triangle" w="lg" len="lg"/>
                        </a:ln>
                        <a:extLst>
                          <a:ext uri="{909E8E84-426E-40DD-AFC4-6F175D3DCCD1}">
                            <a14:hiddenFill xmlns:a14="http://schemas.microsoft.com/office/drawing/2010/main">
                              <a:noFill/>
                            </a14:hiddenFill>
                          </a:ext>
                        </a:extLst>
                      </p:spPr>
                    </p:cxnSp>
                    <p:cxnSp>
                      <p:nvCxnSpPr>
                        <p:cNvPr id="4119" name="Straight Arrow Connector 7"/>
                        <p:cNvCxnSpPr>
                          <a:cxnSpLocks noChangeShapeType="1"/>
                        </p:cNvCxnSpPr>
                        <p:nvPr/>
                      </p:nvCxnSpPr>
                      <p:spPr bwMode="auto">
                        <a:xfrm>
                          <a:off x="6379722" y="1145479"/>
                          <a:ext cx="788990" cy="2458309"/>
                        </a:xfrm>
                        <a:prstGeom prst="straightConnector1">
                          <a:avLst/>
                        </a:prstGeom>
                        <a:noFill/>
                        <a:ln w="25400" algn="ctr">
                          <a:solidFill>
                            <a:srgbClr val="1F14AC"/>
                          </a:solidFill>
                          <a:round/>
                          <a:headEnd/>
                          <a:tailEnd type="triangle" w="lg" len="lg"/>
                        </a:ln>
                        <a:extLst>
                          <a:ext uri="{909E8E84-426E-40DD-AFC4-6F175D3DCCD1}">
                            <a14:hiddenFill xmlns:a14="http://schemas.microsoft.com/office/drawing/2010/main">
                              <a:noFill/>
                            </a14:hiddenFill>
                          </a:ext>
                        </a:extLst>
                      </p:spPr>
                    </p:cxnSp>
                    <p:cxnSp>
                      <p:nvCxnSpPr>
                        <p:cNvPr id="4120" name="Straight Arrow Connector 6"/>
                        <p:cNvCxnSpPr>
                          <a:cxnSpLocks noChangeShapeType="1"/>
                        </p:cNvCxnSpPr>
                        <p:nvPr/>
                      </p:nvCxnSpPr>
                      <p:spPr bwMode="auto">
                        <a:xfrm>
                          <a:off x="6210961" y="1272949"/>
                          <a:ext cx="577710" cy="2330838"/>
                        </a:xfrm>
                        <a:prstGeom prst="straightConnector1">
                          <a:avLst/>
                        </a:prstGeom>
                        <a:noFill/>
                        <a:ln w="25400" algn="ctr">
                          <a:solidFill>
                            <a:srgbClr val="1F14AC"/>
                          </a:solidFill>
                          <a:round/>
                          <a:headEnd/>
                          <a:tailEnd type="triangle" w="lg" len="lg"/>
                        </a:ln>
                        <a:extLst>
                          <a:ext uri="{909E8E84-426E-40DD-AFC4-6F175D3DCCD1}">
                            <a14:hiddenFill xmlns:a14="http://schemas.microsoft.com/office/drawing/2010/main">
                              <a:noFill/>
                            </a14:hiddenFill>
                          </a:ext>
                        </a:extLst>
                      </p:spPr>
                    </p:cxnSp>
                  </p:grpSp>
                  <p:sp>
                    <p:nvSpPr>
                      <p:cNvPr id="4116" name="Rectangle 4"/>
                      <p:cNvSpPr txBox="1">
                        <a:spLocks noChangeArrowheads="1"/>
                      </p:cNvSpPr>
                      <p:nvPr/>
                    </p:nvSpPr>
                    <p:spPr bwMode="auto">
                      <a:xfrm>
                        <a:off x="8121650" y="2814186"/>
                        <a:ext cx="1800225"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lv-LV" altLang="en-US" sz="1200">
                            <a:solidFill>
                              <a:srgbClr val="0F1761"/>
                            </a:solidFill>
                            <a:latin typeface="Tahoma" panose="020B0604030504040204" pitchFamily="34" charset="0"/>
                          </a:rPr>
                          <a:t>Stratum corneum</a:t>
                        </a:r>
                      </a:p>
                      <a:p>
                        <a:pPr eaLnBrk="1" hangingPunct="1">
                          <a:spcBef>
                            <a:spcPct val="0"/>
                          </a:spcBef>
                          <a:buFontTx/>
                          <a:buNone/>
                        </a:pPr>
                        <a:endParaRPr lang="lv-LV" altLang="en-US" sz="1200">
                          <a:solidFill>
                            <a:srgbClr val="0F1761"/>
                          </a:solidFill>
                          <a:latin typeface="Tahoma" panose="020B0604030504040204" pitchFamily="34" charset="0"/>
                        </a:endParaRPr>
                      </a:p>
                      <a:p>
                        <a:pPr eaLnBrk="1" hangingPunct="1">
                          <a:spcBef>
                            <a:spcPct val="0"/>
                          </a:spcBef>
                          <a:buFontTx/>
                          <a:buNone/>
                        </a:pPr>
                        <a:r>
                          <a:rPr lang="lv-LV" altLang="en-US" sz="1200">
                            <a:solidFill>
                              <a:srgbClr val="0F1761"/>
                            </a:solidFill>
                            <a:latin typeface="Tahoma" panose="020B0604030504040204" pitchFamily="34" charset="0"/>
                          </a:rPr>
                          <a:t>Epidermis</a:t>
                        </a:r>
                      </a:p>
                      <a:p>
                        <a:pPr eaLnBrk="1" hangingPunct="1">
                          <a:spcBef>
                            <a:spcPct val="0"/>
                          </a:spcBef>
                          <a:buFontTx/>
                          <a:buNone/>
                        </a:pPr>
                        <a:r>
                          <a:rPr lang="lv-LV" altLang="en-US" sz="1200">
                            <a:solidFill>
                              <a:srgbClr val="0F1761"/>
                            </a:solidFill>
                            <a:latin typeface="Tahoma" panose="020B0604030504040204" pitchFamily="34" charset="0"/>
                          </a:rPr>
                          <a:t>-Capillaries</a:t>
                        </a:r>
                      </a:p>
                      <a:p>
                        <a:pPr eaLnBrk="1" hangingPunct="1">
                          <a:spcBef>
                            <a:spcPct val="0"/>
                          </a:spcBef>
                          <a:buFontTx/>
                          <a:buNone/>
                        </a:pPr>
                        <a:endParaRPr lang="lv-LV" altLang="en-US" sz="1200">
                          <a:solidFill>
                            <a:srgbClr val="0F1761"/>
                          </a:solidFill>
                          <a:latin typeface="Tahoma" panose="020B0604030504040204" pitchFamily="34" charset="0"/>
                        </a:endParaRPr>
                      </a:p>
                      <a:p>
                        <a:pPr eaLnBrk="1" hangingPunct="1">
                          <a:spcBef>
                            <a:spcPct val="0"/>
                          </a:spcBef>
                          <a:buFontTx/>
                          <a:buNone/>
                        </a:pPr>
                        <a:r>
                          <a:rPr lang="lv-LV" altLang="en-US" sz="1200">
                            <a:solidFill>
                              <a:srgbClr val="0F1761"/>
                            </a:solidFill>
                            <a:latin typeface="Tahoma" panose="020B0604030504040204" pitchFamily="34" charset="0"/>
                          </a:rPr>
                          <a:t>Dermis</a:t>
                        </a:r>
                      </a:p>
                      <a:p>
                        <a:pPr eaLnBrk="1" hangingPunct="1">
                          <a:spcBef>
                            <a:spcPct val="0"/>
                          </a:spcBef>
                          <a:buFontTx/>
                          <a:buNone/>
                        </a:pPr>
                        <a:r>
                          <a:rPr lang="lv-LV" altLang="en-US" sz="1200">
                            <a:solidFill>
                              <a:srgbClr val="0F1761"/>
                            </a:solidFill>
                            <a:latin typeface="Tahoma" panose="020B0604030504040204" pitchFamily="34" charset="0"/>
                          </a:rPr>
                          <a:t>-Small arterioles</a:t>
                        </a:r>
                      </a:p>
                      <a:p>
                        <a:pPr eaLnBrk="1" hangingPunct="1">
                          <a:spcBef>
                            <a:spcPct val="0"/>
                          </a:spcBef>
                          <a:buFontTx/>
                          <a:buNone/>
                        </a:pPr>
                        <a:endParaRPr lang="lv-LV" altLang="en-US" sz="1200">
                          <a:solidFill>
                            <a:srgbClr val="0F1761"/>
                          </a:solidFill>
                          <a:latin typeface="Tahoma" panose="020B0604030504040204" pitchFamily="34" charset="0"/>
                        </a:endParaRPr>
                      </a:p>
                      <a:p>
                        <a:pPr eaLnBrk="1" hangingPunct="1">
                          <a:spcBef>
                            <a:spcPct val="0"/>
                          </a:spcBef>
                          <a:buFontTx/>
                          <a:buNone/>
                        </a:pPr>
                        <a:endParaRPr lang="lv-LV" altLang="en-US" sz="1200">
                          <a:solidFill>
                            <a:srgbClr val="0F1761"/>
                          </a:solidFill>
                          <a:latin typeface="Tahoma" panose="020B0604030504040204" pitchFamily="34" charset="0"/>
                        </a:endParaRPr>
                      </a:p>
                      <a:p>
                        <a:pPr eaLnBrk="1" hangingPunct="1">
                          <a:spcBef>
                            <a:spcPct val="0"/>
                          </a:spcBef>
                          <a:buFontTx/>
                          <a:buNone/>
                        </a:pPr>
                        <a:r>
                          <a:rPr lang="lv-LV" altLang="en-US" sz="1200">
                            <a:solidFill>
                              <a:srgbClr val="0F1761"/>
                            </a:solidFill>
                            <a:latin typeface="Tahoma" panose="020B0604030504040204" pitchFamily="34" charset="0"/>
                          </a:rPr>
                          <a:t>-Large arteries</a:t>
                        </a:r>
                      </a:p>
                    </p:txBody>
                  </p:sp>
                </p:grpSp>
              </p:grpSp>
              <p:sp>
                <p:nvSpPr>
                  <p:cNvPr id="4108" name="Rectangle 4"/>
                  <p:cNvSpPr txBox="1">
                    <a:spLocks noChangeArrowheads="1"/>
                  </p:cNvSpPr>
                  <p:nvPr/>
                </p:nvSpPr>
                <p:spPr bwMode="auto">
                  <a:xfrm>
                    <a:off x="755576" y="5267636"/>
                    <a:ext cx="8136904" cy="935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lv-LV" altLang="en-US" sz="1800" dirty="0">
                        <a:solidFill>
                          <a:srgbClr val="0B024E"/>
                        </a:solidFill>
                        <a:latin typeface="Tahoma" panose="020B0604030504040204" pitchFamily="34" charset="0"/>
                      </a:rPr>
                      <a:t>Bezkontakta fotopletizmogrāfija (bFPG) ir</a:t>
                    </a:r>
                    <a:r>
                      <a:rPr lang="en-US" altLang="en-US" sz="1800" dirty="0">
                        <a:solidFill>
                          <a:srgbClr val="0B024E"/>
                        </a:solidFill>
                        <a:latin typeface="Tahoma" panose="020B0604030504040204" pitchFamily="34" charset="0"/>
                      </a:rPr>
                      <a:t> </a:t>
                    </a:r>
                    <a:r>
                      <a:rPr lang="lv-LV" altLang="en-US" sz="1800" dirty="0">
                        <a:solidFill>
                          <a:srgbClr val="0B024E"/>
                        </a:solidFill>
                        <a:latin typeface="Tahoma" panose="020B0604030504040204" pitchFamily="34" charset="0"/>
                      </a:rPr>
                      <a:t>optiska metode audu asins tilpuma pulsāciju iegūšanai,</a:t>
                    </a:r>
                    <a:r>
                      <a:rPr lang="en-US" altLang="en-US" sz="1800" dirty="0">
                        <a:solidFill>
                          <a:srgbClr val="0B024E"/>
                        </a:solidFill>
                        <a:latin typeface="Tahoma" panose="020B0604030504040204" pitchFamily="34" charset="0"/>
                      </a:rPr>
                      <a:t> </a:t>
                    </a:r>
                    <a:r>
                      <a:rPr lang="lv-LV" altLang="en-US" sz="1800" dirty="0">
                        <a:solidFill>
                          <a:srgbClr val="0B024E"/>
                        </a:solidFill>
                        <a:latin typeface="Tahoma" panose="020B0604030504040204" pitchFamily="34" charset="0"/>
                      </a:rPr>
                      <a:t>izmantojot optisko starojumu un </a:t>
                    </a:r>
                    <a:r>
                      <a:rPr lang="lv-LV" altLang="en-US" sz="1800" dirty="0" smtClean="0">
                        <a:solidFill>
                          <a:srgbClr val="0B024E"/>
                        </a:solidFill>
                        <a:latin typeface="Tahoma" panose="020B0604030504040204" pitchFamily="34" charset="0"/>
                      </a:rPr>
                      <a:t>video reģistrēšanu. </a:t>
                    </a:r>
                    <a:endParaRPr lang="lv-LV" altLang="en-US" sz="1800" dirty="0">
                      <a:solidFill>
                        <a:srgbClr val="0B024E"/>
                      </a:solidFill>
                      <a:latin typeface="Tahoma" panose="020B0604030504040204" pitchFamily="34" charset="0"/>
                    </a:endParaRPr>
                  </a:p>
                </p:txBody>
              </p:sp>
              <p:pic>
                <p:nvPicPr>
                  <p:cNvPr id="4109" name="Picture 9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5688" y="1492708"/>
                    <a:ext cx="2376753" cy="279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10" name="Right Arrow 38"/>
                  <p:cNvSpPr>
                    <a:spLocks noChangeArrowheads="1"/>
                  </p:cNvSpPr>
                  <p:nvPr/>
                </p:nvSpPr>
                <p:spPr bwMode="auto">
                  <a:xfrm>
                    <a:off x="4716016" y="1744663"/>
                    <a:ext cx="325760" cy="197864"/>
                  </a:xfrm>
                  <a:prstGeom prst="rightArrow">
                    <a:avLst>
                      <a:gd name="adj1" fmla="val 50000"/>
                      <a:gd name="adj2" fmla="val 50001"/>
                    </a:avLst>
                  </a:prstGeom>
                  <a:solidFill>
                    <a:schemeClr val="accent2"/>
                  </a:solidFill>
                  <a:ln w="9525" algn="ctr">
                    <a:solidFill>
                      <a:schemeClr val="tx1"/>
                    </a:solidFill>
                    <a:round/>
                    <a:headEnd/>
                    <a:tailEnd/>
                  </a:ln>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1800">
                      <a:latin typeface="Times New Roman" panose="02020603050405020304" pitchFamily="18" charset="0"/>
                    </a:endParaRPr>
                  </a:p>
                </p:txBody>
              </p:sp>
            </p:grpSp>
            <p:pic>
              <p:nvPicPr>
                <p:cNvPr id="4105" name="Picture 1"/>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402137">
                  <a:off x="7363995" y="2841681"/>
                  <a:ext cx="589217" cy="37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Picture 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304547">
                  <a:off x="7100384" y="2262402"/>
                  <a:ext cx="807513" cy="512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03"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625402" y="4365104"/>
                <a:ext cx="1790700" cy="1142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Rectangle 49"/>
            <p:cNvSpPr>
              <a:spLocks noChangeArrowheads="1"/>
            </p:cNvSpPr>
            <p:nvPr/>
          </p:nvSpPr>
          <p:spPr bwMode="auto">
            <a:xfrm>
              <a:off x="5257382" y="2024628"/>
              <a:ext cx="1395307" cy="707980"/>
            </a:xfrm>
            <a:prstGeom prst="rect">
              <a:avLst/>
            </a:prstGeom>
            <a:noFill/>
            <a:ln>
              <a:headEnd/>
              <a:tailEnd/>
            </a:ln>
          </p:spPr>
          <p:style>
            <a:lnRef idx="1">
              <a:schemeClr val="accent5"/>
            </a:lnRef>
            <a:fillRef idx="2">
              <a:schemeClr val="accent5"/>
            </a:fillRef>
            <a:effectRef idx="1">
              <a:schemeClr val="accent5"/>
            </a:effectRef>
            <a:fontRef idx="minor">
              <a:schemeClr val="dk1"/>
            </a:fontRef>
          </p:style>
          <p:txBody>
            <a:bodyPr wrap="none" anchor="ctr"/>
            <a:lstStyle/>
            <a:p>
              <a:pPr algn="ctr">
                <a:defRPr/>
              </a:pPr>
              <a:r>
                <a:rPr lang="lv-LV" sz="1600">
                  <a:solidFill>
                    <a:srgbClr val="2F2B20"/>
                  </a:solidFill>
                  <a:latin typeface="Tahoma" pitchFamily="34" charset="0"/>
                  <a:cs typeface="Tahoma" pitchFamily="34" charset="0"/>
                </a:rPr>
                <a:t>Video</a:t>
              </a:r>
            </a:p>
            <a:p>
              <a:pPr algn="ctr">
                <a:defRPr/>
              </a:pPr>
              <a:r>
                <a:rPr lang="lv-LV" sz="1600">
                  <a:solidFill>
                    <a:srgbClr val="2F2B20"/>
                  </a:solidFill>
                  <a:latin typeface="Tahoma" pitchFamily="34" charset="0"/>
                  <a:cs typeface="Tahoma" pitchFamily="34" charset="0"/>
                </a:rPr>
                <a:t>apstrāde</a:t>
              </a:r>
              <a:endParaRPr lang="en-US" sz="1600">
                <a:solidFill>
                  <a:srgbClr val="2F2B20"/>
                </a:solidFill>
                <a:latin typeface="Tahoma" pitchFamily="34" charset="0"/>
                <a:cs typeface="Tahoma" pitchFamily="34" charset="0"/>
              </a:endParaRPr>
            </a:p>
          </p:txBody>
        </p:sp>
      </p:grpSp>
    </p:spTree>
    <p:extLst>
      <p:ext uri="{BB962C8B-B14F-4D97-AF65-F5344CB8AC3E}">
        <p14:creationId xmlns:p14="http://schemas.microsoft.com/office/powerpoint/2010/main" val="191060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384175" y="260350"/>
            <a:ext cx="837565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Izveidotās bezkontakta PPG maketierīces</a:t>
            </a:r>
            <a:endParaRPr lang="en-GB" altLang="en-US" dirty="0">
              <a:latin typeface="Tahoma" panose="020B0604030504040204" pitchFamily="34" charset="0"/>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55976" y="1268760"/>
            <a:ext cx="3976442" cy="1878936"/>
          </a:xfrm>
          <a:prstGeom prst="rect">
            <a:avLst/>
          </a:prstGeom>
        </p:spPr>
      </p:pic>
      <p:sp>
        <p:nvSpPr>
          <p:cNvPr id="28" name="Title 1"/>
          <p:cNvSpPr txBox="1">
            <a:spLocks/>
          </p:cNvSpPr>
          <p:nvPr/>
        </p:nvSpPr>
        <p:spPr bwMode="auto">
          <a:xfrm>
            <a:off x="323528" y="1390432"/>
            <a:ext cx="3528392" cy="172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lnSpc>
                <a:spcPct val="90000"/>
              </a:lnSpc>
              <a:spcBef>
                <a:spcPct val="0"/>
              </a:spcBef>
              <a:buFontTx/>
              <a:buNone/>
            </a:pPr>
            <a:r>
              <a:rPr lang="lv-LV" altLang="en-US" sz="2800" dirty="0" smtClean="0"/>
              <a:t>Ierīces 1. versija</a:t>
            </a:r>
          </a:p>
          <a:p>
            <a:pPr algn="ctr" eaLnBrk="1" hangingPunct="1">
              <a:lnSpc>
                <a:spcPct val="90000"/>
              </a:lnSpc>
              <a:spcBef>
                <a:spcPct val="0"/>
              </a:spcBef>
              <a:buFontTx/>
              <a:buNone/>
            </a:pPr>
            <a:endParaRPr lang="lv-LV" altLang="en-US" sz="2000" dirty="0"/>
          </a:p>
          <a:p>
            <a:pPr algn="ctr" eaLnBrk="1" hangingPunct="1">
              <a:lnSpc>
                <a:spcPct val="90000"/>
              </a:lnSpc>
              <a:spcBef>
                <a:spcPct val="0"/>
              </a:spcBef>
              <a:buFontTx/>
              <a:buNone/>
            </a:pPr>
            <a:r>
              <a:rPr lang="lv-LV" altLang="en-US" sz="2000" dirty="0" smtClean="0"/>
              <a:t>4x4x5 cm, 12 LED 760nm</a:t>
            </a:r>
          </a:p>
          <a:p>
            <a:pPr algn="ctr" eaLnBrk="1" hangingPunct="1">
              <a:lnSpc>
                <a:spcPct val="90000"/>
              </a:lnSpc>
              <a:spcBef>
                <a:spcPct val="0"/>
              </a:spcBef>
              <a:buFontTx/>
              <a:buNone/>
            </a:pPr>
            <a:r>
              <a:rPr lang="lv-LV" altLang="en-US" sz="2000" dirty="0" smtClean="0"/>
              <a:t>IDS uEye cam 1280x1024/44fps</a:t>
            </a:r>
            <a:endParaRPr lang="ru-RU" altLang="en-US" sz="2000" dirty="0"/>
          </a:p>
        </p:txBody>
      </p:sp>
      <p:sp>
        <p:nvSpPr>
          <p:cNvPr id="29" name="Title 1"/>
          <p:cNvSpPr txBox="1">
            <a:spLocks/>
          </p:cNvSpPr>
          <p:nvPr/>
        </p:nvSpPr>
        <p:spPr bwMode="auto">
          <a:xfrm>
            <a:off x="5652120" y="4293096"/>
            <a:ext cx="3040338" cy="186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90000"/>
              </a:lnSpc>
              <a:spcBef>
                <a:spcPct val="0"/>
              </a:spcBef>
              <a:buFontTx/>
              <a:buNone/>
            </a:pPr>
            <a:r>
              <a:rPr lang="lv-LV" altLang="en-US" sz="2800" dirty="0" smtClean="0"/>
              <a:t>Ierīces 2. versija</a:t>
            </a:r>
          </a:p>
          <a:p>
            <a:pPr eaLnBrk="1" hangingPunct="1">
              <a:lnSpc>
                <a:spcPct val="90000"/>
              </a:lnSpc>
              <a:spcBef>
                <a:spcPct val="0"/>
              </a:spcBef>
              <a:buFontTx/>
              <a:buNone/>
            </a:pPr>
            <a:endParaRPr lang="lv-LV" altLang="en-US" sz="2000" dirty="0"/>
          </a:p>
          <a:p>
            <a:pPr eaLnBrk="1" hangingPunct="1">
              <a:lnSpc>
                <a:spcPct val="90000"/>
              </a:lnSpc>
              <a:spcBef>
                <a:spcPct val="0"/>
              </a:spcBef>
              <a:buFontTx/>
              <a:buNone/>
            </a:pPr>
            <a:r>
              <a:rPr lang="lv-LV" altLang="en-US" sz="2000" dirty="0" smtClean="0"/>
              <a:t>10x15x5 cm, 12 LED 810nm</a:t>
            </a:r>
          </a:p>
          <a:p>
            <a:pPr eaLnBrk="1" hangingPunct="1">
              <a:lnSpc>
                <a:spcPct val="90000"/>
              </a:lnSpc>
              <a:spcBef>
                <a:spcPct val="0"/>
              </a:spcBef>
              <a:buFontTx/>
              <a:buNone/>
            </a:pPr>
            <a:r>
              <a:rPr lang="lv-LV" altLang="en-US" sz="2000" dirty="0" smtClean="0"/>
              <a:t>XIMEA cam 640x480/500fps/12bit</a:t>
            </a:r>
          </a:p>
          <a:p>
            <a:pPr eaLnBrk="1" hangingPunct="1">
              <a:lnSpc>
                <a:spcPct val="90000"/>
              </a:lnSpc>
              <a:spcBef>
                <a:spcPct val="0"/>
              </a:spcBef>
              <a:buFontTx/>
              <a:buNone/>
            </a:pPr>
            <a:r>
              <a:rPr lang="lv-LV" altLang="en-US" sz="2000" dirty="0" smtClean="0"/>
              <a:t>USB-3 vadība</a:t>
            </a:r>
            <a:endParaRPr lang="ru-RU" altLang="en-US" sz="2000" dirty="0"/>
          </a:p>
        </p:txBody>
      </p:sp>
      <p:cxnSp>
        <p:nvCxnSpPr>
          <p:cNvPr id="6" name="Straight Connector 5"/>
          <p:cNvCxnSpPr/>
          <p:nvPr/>
        </p:nvCxnSpPr>
        <p:spPr>
          <a:xfrm>
            <a:off x="323528" y="3356992"/>
            <a:ext cx="8436297" cy="0"/>
          </a:xfrm>
          <a:prstGeom prst="line">
            <a:avLst/>
          </a:prstGeom>
          <a:ln>
            <a:solidFill>
              <a:srgbClr val="2C5903"/>
            </a:solidFill>
          </a:ln>
        </p:spPr>
        <p:style>
          <a:lnRef idx="1">
            <a:schemeClr val="accent1"/>
          </a:lnRef>
          <a:fillRef idx="0">
            <a:schemeClr val="accent1"/>
          </a:fillRef>
          <a:effectRef idx="0">
            <a:schemeClr val="accent1"/>
          </a:effectRef>
          <a:fontRef idx="minor">
            <a:schemeClr val="tx1"/>
          </a:fontRef>
        </p:style>
      </p:cxnSp>
      <p:pic>
        <p:nvPicPr>
          <p:cNvPr id="8" name="Picture 2" descr="ppg-dev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356992"/>
            <a:ext cx="5194622" cy="3501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7935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384175" y="260350"/>
            <a:ext cx="837565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Algoritms</a:t>
            </a:r>
            <a:endParaRPr lang="en-GB" altLang="en-US" dirty="0">
              <a:latin typeface="Tahoma" panose="020B0604030504040204" pitchFamily="34" charset="0"/>
            </a:endParaRPr>
          </a:p>
        </p:txBody>
      </p:sp>
      <p:pic>
        <p:nvPicPr>
          <p:cNvPr id="2" name="Picture 1"/>
          <p:cNvPicPr>
            <a:picLocks noChangeAspect="1"/>
          </p:cNvPicPr>
          <p:nvPr/>
        </p:nvPicPr>
        <p:blipFill>
          <a:blip r:embed="rId2"/>
          <a:stretch>
            <a:fillRect/>
          </a:stretch>
        </p:blipFill>
        <p:spPr>
          <a:xfrm>
            <a:off x="1401032" y="1149953"/>
            <a:ext cx="6483336" cy="5447399"/>
          </a:xfrm>
          <a:prstGeom prst="rect">
            <a:avLst/>
          </a:prstGeom>
        </p:spPr>
      </p:pic>
    </p:spTree>
    <p:extLst>
      <p:ext uri="{BB962C8B-B14F-4D97-AF65-F5344CB8AC3E}">
        <p14:creationId xmlns:p14="http://schemas.microsoft.com/office/powerpoint/2010/main" val="4639310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107504" y="260350"/>
            <a:ext cx="8496944"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Datorprogramma reāllaika asinsrites monitoringam</a:t>
            </a:r>
            <a:endParaRPr lang="en-GB" altLang="en-US" dirty="0">
              <a:latin typeface="Tahoma" panose="020B0604030504040204" pitchFamily="34" charset="0"/>
            </a:endParaRPr>
          </a:p>
        </p:txBody>
      </p:sp>
      <p:pic>
        <p:nvPicPr>
          <p:cNvPr id="4" name="Picture 3"/>
          <p:cNvPicPr>
            <a:picLocks noChangeAspect="1"/>
          </p:cNvPicPr>
          <p:nvPr/>
        </p:nvPicPr>
        <p:blipFill>
          <a:blip r:embed="rId2"/>
          <a:stretch>
            <a:fillRect/>
          </a:stretch>
        </p:blipFill>
        <p:spPr>
          <a:xfrm>
            <a:off x="323528" y="1340768"/>
            <a:ext cx="8454723" cy="5331523"/>
          </a:xfrm>
          <a:prstGeom prst="rect">
            <a:avLst/>
          </a:prstGeom>
        </p:spPr>
      </p:pic>
    </p:spTree>
    <p:extLst>
      <p:ext uri="{BB962C8B-B14F-4D97-AF65-F5344CB8AC3E}">
        <p14:creationId xmlns:p14="http://schemas.microsoft.com/office/powerpoint/2010/main" val="16785776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107504" y="260350"/>
            <a:ext cx="8496944"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Klīniskie testi</a:t>
            </a:r>
            <a:endParaRPr lang="en-GB" altLang="en-US" dirty="0">
              <a:latin typeface="Tahoma" panose="020B0604030504040204" pitchFamily="34" charset="0"/>
            </a:endParaRPr>
          </a:p>
        </p:txBody>
      </p:sp>
      <p:grpSp>
        <p:nvGrpSpPr>
          <p:cNvPr id="3" name="Group 2"/>
          <p:cNvGrpSpPr/>
          <p:nvPr/>
        </p:nvGrpSpPr>
        <p:grpSpPr>
          <a:xfrm>
            <a:off x="611560" y="2708920"/>
            <a:ext cx="8066655" cy="3436307"/>
            <a:chOff x="611560" y="2708920"/>
            <a:chExt cx="8066655" cy="3436307"/>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3284984"/>
              <a:ext cx="8066655" cy="2359294"/>
            </a:xfrm>
            <a:prstGeom prst="rect">
              <a:avLst/>
            </a:prstGeom>
          </p:spPr>
        </p:pic>
        <p:sp>
          <p:nvSpPr>
            <p:cNvPr id="5" name="Rectangle 4"/>
            <p:cNvSpPr txBox="1">
              <a:spLocks noChangeArrowheads="1"/>
            </p:cNvSpPr>
            <p:nvPr/>
          </p:nvSpPr>
          <p:spPr bwMode="auto">
            <a:xfrm>
              <a:off x="1187624" y="2708920"/>
              <a:ext cx="6408712" cy="50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sz="2000" dirty="0" smtClean="0">
                  <a:latin typeface="Tahoma" panose="020B0604030504040204" pitchFamily="34" charset="0"/>
                </a:rPr>
                <a:t>Fotopletizmogrāfiskā attēlošana</a:t>
              </a:r>
              <a:endParaRPr lang="en-GB" altLang="en-US" sz="2000" dirty="0">
                <a:latin typeface="Tahoma" panose="020B0604030504040204" pitchFamily="34" charset="0"/>
              </a:endParaRPr>
            </a:p>
          </p:txBody>
        </p:sp>
        <p:sp>
          <p:nvSpPr>
            <p:cNvPr id="6" name="Rectangle 4"/>
            <p:cNvSpPr txBox="1">
              <a:spLocks noChangeArrowheads="1"/>
            </p:cNvSpPr>
            <p:nvPr/>
          </p:nvSpPr>
          <p:spPr bwMode="auto">
            <a:xfrm>
              <a:off x="1187624" y="5644278"/>
              <a:ext cx="6408712" cy="500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sz="2000" dirty="0" smtClean="0">
                  <a:latin typeface="Tahoma" panose="020B0604030504040204" pitchFamily="34" charset="0"/>
                </a:rPr>
                <a:t>Termokamera (FLIR C2)</a:t>
              </a:r>
              <a:endParaRPr lang="en-GB" altLang="en-US" sz="2000" dirty="0">
                <a:latin typeface="Tahoma" panose="020B0604030504040204" pitchFamily="34" charset="0"/>
              </a:endParaRPr>
            </a:p>
          </p:txBody>
        </p:sp>
      </p:grpSp>
      <p:sp>
        <p:nvSpPr>
          <p:cNvPr id="7" name="Rectangle 4"/>
          <p:cNvSpPr txBox="1">
            <a:spLocks noChangeArrowheads="1"/>
          </p:cNvSpPr>
          <p:nvPr/>
        </p:nvSpPr>
        <p:spPr bwMode="auto">
          <a:xfrm>
            <a:off x="467544" y="1268760"/>
            <a:ext cx="8424936"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lv-LV" altLang="en-US" sz="2000" dirty="0" smtClean="0">
                <a:latin typeface="Tahoma" panose="020B0604030504040204" pitchFamily="34" charset="0"/>
              </a:rPr>
              <a:t>Mērījumi veikti ar PPGI ierīci un termokameru TOS klīnikā.</a:t>
            </a:r>
          </a:p>
          <a:p>
            <a:pPr eaLnBrk="1" hangingPunct="1">
              <a:spcBef>
                <a:spcPct val="0"/>
              </a:spcBef>
              <a:buFontTx/>
              <a:buNone/>
            </a:pPr>
            <a:endParaRPr lang="lv-LV" altLang="en-US" sz="2000" dirty="0" smtClean="0">
              <a:latin typeface="Tahoma" panose="020B0604030504040204" pitchFamily="34" charset="0"/>
            </a:endParaRPr>
          </a:p>
          <a:p>
            <a:pPr eaLnBrk="1" hangingPunct="1">
              <a:spcBef>
                <a:spcPct val="0"/>
              </a:spcBef>
              <a:buFontTx/>
              <a:buNone/>
            </a:pPr>
            <a:r>
              <a:rPr lang="lv-LV" altLang="en-US" sz="2000" dirty="0" smtClean="0">
                <a:latin typeface="Tahoma" panose="020B0604030504040204" pitchFamily="34" charset="0"/>
              </a:rPr>
              <a:t>Tika novērots plaukstas reģionālās </a:t>
            </a:r>
            <a:r>
              <a:rPr lang="lv-LV" altLang="en-US" sz="2000" i="1" dirty="0">
                <a:latin typeface="Tahoma" panose="020B0604030504040204" pitchFamily="34" charset="0"/>
              </a:rPr>
              <a:t>ulnārā</a:t>
            </a:r>
            <a:r>
              <a:rPr lang="lv-LV" altLang="en-US" sz="2000" dirty="0">
                <a:latin typeface="Tahoma" panose="020B0604030504040204" pitchFamily="34" charset="0"/>
              </a:rPr>
              <a:t> nerva anestēzijas </a:t>
            </a:r>
            <a:r>
              <a:rPr lang="lv-LV" altLang="en-US" sz="2000" dirty="0" smtClean="0">
                <a:latin typeface="Tahoma" panose="020B0604030504040204" pitchFamily="34" charset="0"/>
              </a:rPr>
              <a:t>efekts.</a:t>
            </a:r>
            <a:endParaRPr lang="en-GB" altLang="en-US" sz="2000" dirty="0">
              <a:latin typeface="Tahoma" panose="020B0604030504040204" pitchFamily="34" charset="0"/>
            </a:endParaRPr>
          </a:p>
        </p:txBody>
      </p:sp>
    </p:spTree>
    <p:extLst>
      <p:ext uri="{BB962C8B-B14F-4D97-AF65-F5344CB8AC3E}">
        <p14:creationId xmlns:p14="http://schemas.microsoft.com/office/powerpoint/2010/main" val="16244038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txBox="1">
            <a:spLocks noChangeArrowheads="1"/>
          </p:cNvSpPr>
          <p:nvPr/>
        </p:nvSpPr>
        <p:spPr bwMode="auto">
          <a:xfrm>
            <a:off x="107504" y="260350"/>
            <a:ext cx="8496944"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lv-LV" altLang="en-US" dirty="0" smtClean="0">
                <a:latin typeface="Tahoma" panose="020B0604030504040204" pitchFamily="34" charset="0"/>
              </a:rPr>
              <a:t>Kopsavilkums par 2.apakšprojektu</a:t>
            </a:r>
            <a:endParaRPr lang="en-GB" altLang="en-US" dirty="0">
              <a:latin typeface="Tahoma" panose="020B0604030504040204" pitchFamily="34" charset="0"/>
            </a:endParaRPr>
          </a:p>
        </p:txBody>
      </p:sp>
      <p:sp>
        <p:nvSpPr>
          <p:cNvPr id="8" name="Rectangle 3"/>
          <p:cNvSpPr>
            <a:spLocks noChangeArrowheads="1"/>
          </p:cNvSpPr>
          <p:nvPr/>
        </p:nvSpPr>
        <p:spPr bwMode="auto">
          <a:xfrm>
            <a:off x="107504" y="1268760"/>
            <a:ext cx="9036496" cy="5432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eaLnBrk="0" hangingPunct="0">
              <a:defRPr>
                <a:solidFill>
                  <a:schemeClr val="tx1"/>
                </a:solidFill>
                <a:latin typeface="Arial" panose="020B0604020202020204" pitchFamily="34" charset="0"/>
                <a:cs typeface="Arial" panose="020B0604020202020204" pitchFamily="34" charset="0"/>
              </a:defRPr>
            </a:lvl2pPr>
            <a:lvl3pPr eaLnBrk="0" hangingPunct="0">
              <a:defRPr>
                <a:solidFill>
                  <a:schemeClr val="tx1"/>
                </a:solidFill>
                <a:latin typeface="Arial" panose="020B0604020202020204" pitchFamily="34" charset="0"/>
                <a:cs typeface="Arial" panose="020B0604020202020204" pitchFamily="34" charset="0"/>
              </a:defRPr>
            </a:lvl3pPr>
            <a:lvl4pPr eaLnBrk="0" hangingPunct="0">
              <a:defRPr>
                <a:solidFill>
                  <a:schemeClr val="tx1"/>
                </a:solidFill>
                <a:latin typeface="Arial" panose="020B0604020202020204" pitchFamily="34" charset="0"/>
                <a:cs typeface="Arial" panose="020B0604020202020204" pitchFamily="34" charset="0"/>
              </a:defRPr>
            </a:lvl4pPr>
            <a:lvl5pPr eaLnBrk="0" hangingPunct="0">
              <a:defRPr>
                <a:solidFill>
                  <a:schemeClr val="tx1"/>
                </a:solidFill>
                <a:latin typeface="Arial" panose="020B0604020202020204" pitchFamily="34" charset="0"/>
                <a:cs typeface="Arial" panose="020B0604020202020204" pitchFamily="34" charset="0"/>
              </a:defRPr>
            </a:lvl5pPr>
            <a:lvl6pPr marL="22844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7416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1988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656013" indent="15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514350" indent="-514350" eaLnBrk="1" hangingPunct="1">
              <a:spcAft>
                <a:spcPts val="600"/>
              </a:spcAft>
              <a:buFont typeface="Courier New" panose="02070309020205020404" pitchFamily="49" charset="0"/>
              <a:buChar char="o"/>
            </a:pPr>
            <a:r>
              <a:rPr lang="lv-LV" sz="2400" dirty="0" smtClean="0"/>
              <a:t>Izgatavotas 2 kompaktas ierīces reāllaika asinsrites pulsāciju monitoringam tuvajā infrasarkanajā spektra rajonā</a:t>
            </a:r>
          </a:p>
          <a:p>
            <a:pPr marL="514350" indent="-514350" eaLnBrk="1" hangingPunct="1">
              <a:spcAft>
                <a:spcPts val="600"/>
              </a:spcAft>
              <a:buFont typeface="Courier New" panose="02070309020205020404" pitchFamily="49" charset="0"/>
              <a:buChar char="o"/>
            </a:pPr>
            <a:r>
              <a:rPr lang="lv-LV" altLang="en-US" sz="2400" dirty="0" smtClean="0"/>
              <a:t>Izstrādāts algoritms un datorprogrmma reāllaika asinsrites monitoringam</a:t>
            </a:r>
          </a:p>
          <a:p>
            <a:pPr marL="514350" indent="-514350" eaLnBrk="1" hangingPunct="1">
              <a:spcAft>
                <a:spcPts val="600"/>
              </a:spcAft>
              <a:buFont typeface="Courier New" panose="02070309020205020404" pitchFamily="49" charset="0"/>
              <a:buChar char="o"/>
            </a:pPr>
            <a:r>
              <a:rPr lang="lv-LV" altLang="en-US" sz="2400" dirty="0" smtClean="0"/>
              <a:t>Veikti klīniskie izmēģinājumi Traumatoloģijas un ortopēdijas slimnīcā; PPGI un termogrāfijas dati labi sakrīt</a:t>
            </a:r>
          </a:p>
          <a:p>
            <a:pPr marL="514350" indent="-514350" eaLnBrk="1" hangingPunct="1">
              <a:spcAft>
                <a:spcPts val="600"/>
              </a:spcAft>
              <a:buFont typeface="Courier New" panose="02070309020205020404" pitchFamily="49" charset="0"/>
              <a:buChar char="o"/>
            </a:pPr>
            <a:r>
              <a:rPr lang="lv-LV" altLang="en-US" sz="2400" dirty="0" smtClean="0"/>
              <a:t>Beigu fāzē ir publikācija recenzētam žurnālam</a:t>
            </a:r>
          </a:p>
          <a:p>
            <a:pPr marL="0" indent="0" eaLnBrk="1" hangingPunct="1">
              <a:spcAft>
                <a:spcPts val="600"/>
              </a:spcAft>
            </a:pPr>
            <a:endParaRPr lang="lv-LV" altLang="en-US" sz="2400" dirty="0"/>
          </a:p>
          <a:p>
            <a:pPr marL="0" indent="0" eaLnBrk="1" hangingPunct="1">
              <a:spcAft>
                <a:spcPts val="600"/>
              </a:spcAft>
            </a:pPr>
            <a:endParaRPr lang="lv-LV" altLang="en-US" sz="2400" dirty="0" smtClean="0"/>
          </a:p>
          <a:p>
            <a:pPr eaLnBrk="1" hangingPunct="1">
              <a:spcAft>
                <a:spcPts val="600"/>
              </a:spcAft>
              <a:buFont typeface="Courier New" panose="02070309020205020404" pitchFamily="49" charset="0"/>
              <a:buChar char="o"/>
            </a:pPr>
            <a:r>
              <a:rPr lang="lv-LV" altLang="en-US" sz="2400" dirty="0" smtClean="0"/>
              <a:t>bFPG priekšrocības - pacientam ērta, sterila, lēta metode asinsrites bezkontakta monitoringam.</a:t>
            </a:r>
          </a:p>
          <a:p>
            <a:pPr eaLnBrk="1" hangingPunct="1">
              <a:spcAft>
                <a:spcPts val="600"/>
              </a:spcAft>
              <a:buFont typeface="Courier New" panose="02070309020205020404" pitchFamily="49" charset="0"/>
              <a:buChar char="o"/>
            </a:pPr>
            <a:r>
              <a:rPr lang="lv-LV" altLang="en-US" sz="2400" dirty="0" smtClean="0"/>
              <a:t>Metode praktiski izmantojama reģionālās anestēzijas nepārtrauktam monitoringam operāciju laikā</a:t>
            </a:r>
            <a:endParaRPr lang="lv-LV" altLang="en-US" sz="2400" dirty="0"/>
          </a:p>
        </p:txBody>
      </p:sp>
    </p:spTree>
    <p:extLst>
      <p:ext uri="{BB962C8B-B14F-4D97-AF65-F5344CB8AC3E}">
        <p14:creationId xmlns:p14="http://schemas.microsoft.com/office/powerpoint/2010/main" val="6708626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864096"/>
          </a:xfrm>
        </p:spPr>
        <p:txBody>
          <a:bodyPr/>
          <a:lstStyle/>
          <a:p>
            <a:r>
              <a:rPr lang="lv-LV" sz="3200" b="1" cap="small" dirty="0" smtClean="0">
                <a:latin typeface="Corbel" panose="020B0503020204020204" pitchFamily="34" charset="0"/>
              </a:rPr>
              <a:t>3.3. </a:t>
            </a:r>
            <a:r>
              <a:rPr lang="lv-LV" sz="3200" b="1" cap="small" dirty="0"/>
              <a:t>ādas mitruma un tā sadalījuma </a:t>
            </a:r>
            <a:r>
              <a:rPr lang="lv-LV" sz="3200" b="1" cap="small" dirty="0" smtClean="0"/>
              <a:t>attēlošana tuvajā </a:t>
            </a:r>
            <a:r>
              <a:rPr lang="lv-LV" sz="3200" b="1" cap="small" dirty="0"/>
              <a:t>infrasarkanajā spektra </a:t>
            </a:r>
            <a:r>
              <a:rPr lang="lv-LV" sz="3200" b="1" cap="small" dirty="0" smtClean="0"/>
              <a:t>diapazonā</a:t>
            </a:r>
            <a:endParaRPr lang="lv-LV" sz="3200" b="1" cap="small" dirty="0">
              <a:latin typeface="Corbel" panose="020B0503020204020204" pitchFamily="34" charset="0"/>
            </a:endParaRPr>
          </a:p>
        </p:txBody>
      </p:sp>
      <p:sp>
        <p:nvSpPr>
          <p:cNvPr id="3" name="Content Placeholder 2"/>
          <p:cNvSpPr>
            <a:spLocks noGrp="1"/>
          </p:cNvSpPr>
          <p:nvPr>
            <p:ph idx="1"/>
          </p:nvPr>
        </p:nvSpPr>
        <p:spPr>
          <a:xfrm>
            <a:off x="69234" y="1124744"/>
            <a:ext cx="8947424" cy="1872208"/>
          </a:xfrm>
        </p:spPr>
        <p:txBody>
          <a:bodyPr>
            <a:noAutofit/>
          </a:bodyPr>
          <a:lstStyle/>
          <a:p>
            <a:pPr algn="just"/>
            <a:r>
              <a:rPr lang="lv-LV" sz="2000" b="1" dirty="0">
                <a:latin typeface="Garamond" panose="02020404030301010803" pitchFamily="18" charset="0"/>
                <a:ea typeface="Times"/>
                <a:cs typeface="Times New Roman" panose="02020603050405020304" pitchFamily="18" charset="0"/>
                <a:sym typeface="Wingdings" panose="05000000000000000000" pitchFamily="2" charset="2"/>
              </a:rPr>
              <a:t>Ādas mitrums </a:t>
            </a:r>
            <a:r>
              <a:rPr lang="lv-LV" sz="2000" dirty="0">
                <a:latin typeface="Garamond" panose="02020404030301010803" pitchFamily="18" charset="0"/>
                <a:ea typeface="Times"/>
                <a:cs typeface="Times New Roman" panose="02020603050405020304" pitchFamily="18" charset="0"/>
                <a:sym typeface="Wingdings" panose="05000000000000000000" pitchFamily="2" charset="2"/>
              </a:rPr>
              <a:t>= ūdens tilpuma daļa ādas virsējos slāņos (atkarīgs no dziļuma ādā);</a:t>
            </a:r>
          </a:p>
          <a:p>
            <a:pPr algn="just"/>
            <a:r>
              <a:rPr lang="lv-LV" sz="2000" dirty="0">
                <a:latin typeface="Garamond" panose="02020404030301010803" pitchFamily="18" charset="0"/>
                <a:ea typeface="Times"/>
                <a:cs typeface="Times New Roman" panose="02020603050405020304" pitchFamily="18" charset="0"/>
                <a:sym typeface="Wingdings" panose="05000000000000000000" pitchFamily="2" charset="2"/>
              </a:rPr>
              <a:t>Komerciāli pieejamas ierīces balstās uz </a:t>
            </a:r>
            <a:r>
              <a:rPr lang="lv-LV" sz="2000" b="1" dirty="0">
                <a:latin typeface="Garamond" panose="02020404030301010803" pitchFamily="18" charset="0"/>
                <a:ea typeface="Times"/>
                <a:cs typeface="Times New Roman" panose="02020603050405020304" pitchFamily="18" charset="0"/>
                <a:sym typeface="Wingdings" panose="05000000000000000000" pitchFamily="2" charset="2"/>
              </a:rPr>
              <a:t>elektriskajām īpašībām </a:t>
            </a:r>
            <a:r>
              <a:rPr lang="lv-LV" sz="2000" dirty="0">
                <a:latin typeface="Garamond" panose="02020404030301010803" pitchFamily="18" charset="0"/>
                <a:ea typeface="Times"/>
                <a:cs typeface="Times New Roman" panose="02020603050405020304" pitchFamily="18" charset="0"/>
                <a:sym typeface="Wingdings" panose="05000000000000000000" pitchFamily="2" charset="2"/>
              </a:rPr>
              <a:t>(vadītspēja, pretestība);</a:t>
            </a:r>
          </a:p>
          <a:p>
            <a:pPr algn="just"/>
            <a:r>
              <a:rPr lang="lv-LV" sz="2000" b="1" dirty="0">
                <a:latin typeface="Garamond" panose="02020404030301010803" pitchFamily="18" charset="0"/>
              </a:rPr>
              <a:t>Mērķis</a:t>
            </a:r>
            <a:r>
              <a:rPr lang="lv-LV" sz="2000" dirty="0">
                <a:latin typeface="Garamond" panose="02020404030301010803" pitchFamily="18" charset="0"/>
              </a:rPr>
              <a:t> – izpētīt optisko metožu potenciālu neinvazīvai ādas mitruma noteikšanai;</a:t>
            </a:r>
          </a:p>
          <a:p>
            <a:pPr algn="just"/>
            <a:r>
              <a:rPr lang="lv-LV" sz="2000" b="1" dirty="0">
                <a:latin typeface="Garamond" panose="02020404030301010803" pitchFamily="18" charset="0"/>
              </a:rPr>
              <a:t>Pielietojums</a:t>
            </a:r>
            <a:r>
              <a:rPr lang="lv-LV" sz="2000" dirty="0">
                <a:latin typeface="Garamond" panose="02020404030301010803" pitchFamily="18" charset="0"/>
              </a:rPr>
              <a:t> – kosmētiskā industrija, krēmu iedarbības novērtēšana u.c.</a:t>
            </a:r>
          </a:p>
        </p:txBody>
      </p:sp>
      <p:sp>
        <p:nvSpPr>
          <p:cNvPr id="16" name="TextBox 15"/>
          <p:cNvSpPr txBox="1"/>
          <p:nvPr/>
        </p:nvSpPr>
        <p:spPr>
          <a:xfrm>
            <a:off x="0" y="6483606"/>
            <a:ext cx="9144000" cy="400110"/>
          </a:xfrm>
          <a:prstGeom prst="rect">
            <a:avLst/>
          </a:prstGeom>
          <a:noFill/>
        </p:spPr>
        <p:txBody>
          <a:bodyPr wrap="square" rtlCol="0">
            <a:spAutoFit/>
          </a:bodyPr>
          <a:lstStyle/>
          <a:p>
            <a:pPr algn="just"/>
            <a:r>
              <a:rPr lang="lv-LV" sz="1000" b="1" dirty="0" err="1">
                <a:solidFill>
                  <a:schemeClr val="tx1">
                    <a:lumMod val="65000"/>
                    <a:lumOff val="35000"/>
                  </a:schemeClr>
                </a:solidFill>
              </a:rPr>
              <a:t>Egawa</a:t>
            </a:r>
            <a:r>
              <a:rPr lang="lv-LV" sz="1000" b="1" dirty="0">
                <a:solidFill>
                  <a:schemeClr val="tx1">
                    <a:lumMod val="65000"/>
                    <a:lumOff val="35000"/>
                  </a:schemeClr>
                </a:solidFill>
              </a:rPr>
              <a:t> M.</a:t>
            </a:r>
            <a:r>
              <a:rPr lang="lv-LV" sz="1000" dirty="0">
                <a:solidFill>
                  <a:schemeClr val="tx1">
                    <a:lumMod val="65000"/>
                    <a:lumOff val="35000"/>
                  </a:schemeClr>
                </a:solidFill>
              </a:rPr>
              <a:t>, </a:t>
            </a:r>
            <a:r>
              <a:rPr lang="lv-LV" sz="1000" dirty="0" err="1">
                <a:solidFill>
                  <a:schemeClr val="tx1">
                    <a:lumMod val="65000"/>
                    <a:lumOff val="35000"/>
                  </a:schemeClr>
                </a:solidFill>
              </a:rPr>
              <a:t>Hirao</a:t>
            </a:r>
            <a:r>
              <a:rPr lang="lv-LV" sz="1000" dirty="0">
                <a:solidFill>
                  <a:schemeClr val="tx1">
                    <a:lumMod val="65000"/>
                    <a:lumOff val="35000"/>
                  </a:schemeClr>
                </a:solidFill>
              </a:rPr>
              <a:t> T., </a:t>
            </a:r>
            <a:r>
              <a:rPr lang="lv-LV" sz="1000" dirty="0" err="1">
                <a:solidFill>
                  <a:schemeClr val="tx1">
                    <a:lumMod val="65000"/>
                    <a:lumOff val="35000"/>
                  </a:schemeClr>
                </a:solidFill>
              </a:rPr>
              <a:t>Takahashi</a:t>
            </a:r>
            <a:r>
              <a:rPr lang="lv-LV" sz="1000" dirty="0">
                <a:solidFill>
                  <a:schemeClr val="tx1">
                    <a:lumMod val="65000"/>
                    <a:lumOff val="35000"/>
                  </a:schemeClr>
                </a:solidFill>
              </a:rPr>
              <a:t> M. </a:t>
            </a:r>
            <a:r>
              <a:rPr lang="lv-LV" sz="1000" i="1" dirty="0">
                <a:solidFill>
                  <a:schemeClr val="tx1">
                    <a:lumMod val="65000"/>
                    <a:lumOff val="35000"/>
                  </a:schemeClr>
                </a:solidFill>
              </a:rPr>
              <a:t>“</a:t>
            </a:r>
            <a:r>
              <a:rPr lang="lv-LV" sz="1000" i="1" dirty="0" err="1">
                <a:solidFill>
                  <a:schemeClr val="tx1">
                    <a:lumMod val="65000"/>
                    <a:lumOff val="35000"/>
                  </a:schemeClr>
                </a:solidFill>
              </a:rPr>
              <a:t>In</a:t>
            </a:r>
            <a:r>
              <a:rPr lang="lv-LV" sz="1000" i="1" dirty="0">
                <a:solidFill>
                  <a:schemeClr val="tx1">
                    <a:lumMod val="65000"/>
                    <a:lumOff val="35000"/>
                  </a:schemeClr>
                </a:solidFill>
              </a:rPr>
              <a:t> </a:t>
            </a:r>
            <a:r>
              <a:rPr lang="lv-LV" sz="1000" i="1" dirty="0" err="1">
                <a:solidFill>
                  <a:schemeClr val="tx1">
                    <a:lumMod val="65000"/>
                    <a:lumOff val="35000"/>
                  </a:schemeClr>
                </a:solidFill>
              </a:rPr>
              <a:t>vivo</a:t>
            </a:r>
            <a:r>
              <a:rPr lang="lv-LV" sz="1000" dirty="0">
                <a:solidFill>
                  <a:schemeClr val="tx1">
                    <a:lumMod val="65000"/>
                    <a:lumOff val="35000"/>
                  </a:schemeClr>
                </a:solidFill>
              </a:rPr>
              <a:t> </a:t>
            </a:r>
            <a:r>
              <a:rPr lang="lv-LV" sz="1000" dirty="0" err="1">
                <a:solidFill>
                  <a:schemeClr val="tx1">
                    <a:lumMod val="65000"/>
                    <a:lumOff val="35000"/>
                  </a:schemeClr>
                </a:solidFill>
              </a:rPr>
              <a:t>Estimation</a:t>
            </a:r>
            <a:r>
              <a:rPr lang="lv-LV" sz="1000" dirty="0">
                <a:solidFill>
                  <a:schemeClr val="tx1">
                    <a:lumMod val="65000"/>
                    <a:lumOff val="35000"/>
                  </a:schemeClr>
                </a:solidFill>
              </a:rPr>
              <a:t> </a:t>
            </a:r>
            <a:r>
              <a:rPr lang="lv-LV" sz="1000" dirty="0" err="1">
                <a:solidFill>
                  <a:schemeClr val="tx1">
                    <a:lumMod val="65000"/>
                    <a:lumOff val="35000"/>
                  </a:schemeClr>
                </a:solidFill>
              </a:rPr>
              <a:t>of</a:t>
            </a:r>
            <a:r>
              <a:rPr lang="lv-LV" sz="1000" dirty="0">
                <a:solidFill>
                  <a:schemeClr val="tx1">
                    <a:lumMod val="65000"/>
                    <a:lumOff val="35000"/>
                  </a:schemeClr>
                </a:solidFill>
              </a:rPr>
              <a:t> </a:t>
            </a:r>
            <a:r>
              <a:rPr lang="lv-LV" sz="1000" dirty="0" err="1">
                <a:solidFill>
                  <a:schemeClr val="tx1">
                    <a:lumMod val="65000"/>
                    <a:lumOff val="35000"/>
                  </a:schemeClr>
                </a:solidFill>
              </a:rPr>
              <a:t>Stratum</a:t>
            </a:r>
            <a:r>
              <a:rPr lang="lv-LV" sz="1000" dirty="0">
                <a:solidFill>
                  <a:schemeClr val="tx1">
                    <a:lumMod val="65000"/>
                    <a:lumOff val="35000"/>
                  </a:schemeClr>
                </a:solidFill>
              </a:rPr>
              <a:t> </a:t>
            </a:r>
            <a:r>
              <a:rPr lang="lv-LV" sz="1000" dirty="0" err="1">
                <a:solidFill>
                  <a:schemeClr val="tx1">
                    <a:lumMod val="65000"/>
                    <a:lumOff val="35000"/>
                  </a:schemeClr>
                </a:solidFill>
              </a:rPr>
              <a:t>Corneum</a:t>
            </a:r>
            <a:r>
              <a:rPr lang="lv-LV" sz="1000" dirty="0">
                <a:solidFill>
                  <a:schemeClr val="tx1">
                    <a:lumMod val="65000"/>
                    <a:lumOff val="35000"/>
                  </a:schemeClr>
                </a:solidFill>
              </a:rPr>
              <a:t> </a:t>
            </a:r>
            <a:r>
              <a:rPr lang="lv-LV" sz="1000" dirty="0" err="1">
                <a:solidFill>
                  <a:schemeClr val="tx1">
                    <a:lumMod val="65000"/>
                    <a:lumOff val="35000"/>
                  </a:schemeClr>
                </a:solidFill>
              </a:rPr>
              <a:t>Thickness</a:t>
            </a:r>
            <a:r>
              <a:rPr lang="lv-LV" sz="1000" dirty="0">
                <a:solidFill>
                  <a:schemeClr val="tx1">
                    <a:lumMod val="65000"/>
                    <a:lumOff val="35000"/>
                  </a:schemeClr>
                </a:solidFill>
              </a:rPr>
              <a:t> </a:t>
            </a:r>
            <a:r>
              <a:rPr lang="lv-LV" sz="1000" dirty="0" err="1">
                <a:solidFill>
                  <a:schemeClr val="tx1">
                    <a:lumMod val="65000"/>
                    <a:lumOff val="35000"/>
                  </a:schemeClr>
                </a:solidFill>
              </a:rPr>
              <a:t>from</a:t>
            </a:r>
            <a:r>
              <a:rPr lang="lv-LV" sz="1000" dirty="0">
                <a:solidFill>
                  <a:schemeClr val="tx1">
                    <a:lumMod val="65000"/>
                    <a:lumOff val="35000"/>
                  </a:schemeClr>
                </a:solidFill>
              </a:rPr>
              <a:t> </a:t>
            </a:r>
            <a:r>
              <a:rPr lang="lv-LV" sz="1000" dirty="0" err="1">
                <a:solidFill>
                  <a:schemeClr val="tx1">
                    <a:lumMod val="65000"/>
                    <a:lumOff val="35000"/>
                  </a:schemeClr>
                </a:solidFill>
              </a:rPr>
              <a:t>Water</a:t>
            </a:r>
            <a:r>
              <a:rPr lang="lv-LV" sz="1000" dirty="0">
                <a:solidFill>
                  <a:schemeClr val="tx1">
                    <a:lumMod val="65000"/>
                    <a:lumOff val="35000"/>
                  </a:schemeClr>
                </a:solidFill>
              </a:rPr>
              <a:t> </a:t>
            </a:r>
            <a:r>
              <a:rPr lang="lv-LV" sz="1000" dirty="0" err="1">
                <a:solidFill>
                  <a:schemeClr val="tx1">
                    <a:lumMod val="65000"/>
                    <a:lumOff val="35000"/>
                  </a:schemeClr>
                </a:solidFill>
              </a:rPr>
              <a:t>Concentration</a:t>
            </a:r>
            <a:r>
              <a:rPr lang="lv-LV" sz="1000" dirty="0">
                <a:solidFill>
                  <a:schemeClr val="tx1">
                    <a:lumMod val="65000"/>
                    <a:lumOff val="35000"/>
                  </a:schemeClr>
                </a:solidFill>
              </a:rPr>
              <a:t> </a:t>
            </a:r>
            <a:r>
              <a:rPr lang="lv-LV" sz="1000" dirty="0" err="1">
                <a:solidFill>
                  <a:schemeClr val="tx1">
                    <a:lumMod val="65000"/>
                    <a:lumOff val="35000"/>
                  </a:schemeClr>
                </a:solidFill>
              </a:rPr>
              <a:t>Profiles</a:t>
            </a:r>
            <a:r>
              <a:rPr lang="lv-LV" sz="1000" dirty="0">
                <a:solidFill>
                  <a:schemeClr val="tx1">
                    <a:lumMod val="65000"/>
                    <a:lumOff val="35000"/>
                  </a:schemeClr>
                </a:solidFill>
              </a:rPr>
              <a:t> </a:t>
            </a:r>
            <a:r>
              <a:rPr lang="lv-LV" sz="1000" dirty="0" err="1">
                <a:solidFill>
                  <a:schemeClr val="tx1">
                    <a:lumMod val="65000"/>
                    <a:lumOff val="35000"/>
                  </a:schemeClr>
                </a:solidFill>
              </a:rPr>
              <a:t>Obtained</a:t>
            </a:r>
            <a:r>
              <a:rPr lang="lv-LV" sz="1000" dirty="0">
                <a:solidFill>
                  <a:schemeClr val="tx1">
                    <a:lumMod val="65000"/>
                    <a:lumOff val="35000"/>
                  </a:schemeClr>
                </a:solidFill>
              </a:rPr>
              <a:t> </a:t>
            </a:r>
            <a:r>
              <a:rPr lang="lv-LV" sz="1000" dirty="0" err="1">
                <a:solidFill>
                  <a:schemeClr val="tx1">
                    <a:lumMod val="65000"/>
                    <a:lumOff val="35000"/>
                  </a:schemeClr>
                </a:solidFill>
              </a:rPr>
              <a:t>with</a:t>
            </a:r>
            <a:r>
              <a:rPr lang="lv-LV" sz="1000" dirty="0">
                <a:solidFill>
                  <a:schemeClr val="tx1">
                    <a:lumMod val="65000"/>
                    <a:lumOff val="35000"/>
                  </a:schemeClr>
                </a:solidFill>
              </a:rPr>
              <a:t> Raman </a:t>
            </a:r>
            <a:r>
              <a:rPr lang="lv-LV" sz="1000" dirty="0" err="1">
                <a:solidFill>
                  <a:schemeClr val="tx1">
                    <a:lumMod val="65000"/>
                    <a:lumOff val="35000"/>
                  </a:schemeClr>
                </a:solidFill>
              </a:rPr>
              <a:t>Spectroscopy</a:t>
            </a:r>
            <a:r>
              <a:rPr lang="lv-LV" sz="1000" i="1" dirty="0">
                <a:solidFill>
                  <a:schemeClr val="tx1">
                    <a:lumMod val="65000"/>
                    <a:lumOff val="35000"/>
                  </a:schemeClr>
                </a:solidFill>
              </a:rPr>
              <a:t>.”</a:t>
            </a:r>
            <a:r>
              <a:rPr lang="lv-LV" sz="1000" dirty="0">
                <a:solidFill>
                  <a:schemeClr val="tx1">
                    <a:lumMod val="65000"/>
                    <a:lumOff val="35000"/>
                  </a:schemeClr>
                </a:solidFill>
              </a:rPr>
              <a:t> </a:t>
            </a:r>
            <a:r>
              <a:rPr lang="lv-LV" sz="1000" i="1" dirty="0" err="1">
                <a:solidFill>
                  <a:schemeClr val="tx1">
                    <a:lumMod val="65000"/>
                    <a:lumOff val="35000"/>
                  </a:schemeClr>
                </a:solidFill>
              </a:rPr>
              <a:t>Acta</a:t>
            </a:r>
            <a:r>
              <a:rPr lang="lv-LV" sz="1000" i="1" dirty="0">
                <a:solidFill>
                  <a:schemeClr val="tx1">
                    <a:lumMod val="65000"/>
                    <a:lumOff val="35000"/>
                  </a:schemeClr>
                </a:solidFill>
              </a:rPr>
              <a:t>. </a:t>
            </a:r>
            <a:r>
              <a:rPr lang="lv-LV" sz="1000" i="1" dirty="0" err="1">
                <a:solidFill>
                  <a:schemeClr val="tx1">
                    <a:lumMod val="65000"/>
                    <a:lumOff val="35000"/>
                  </a:schemeClr>
                </a:solidFill>
              </a:rPr>
              <a:t>Derm</a:t>
            </a:r>
            <a:r>
              <a:rPr lang="lv-LV" sz="1000" i="1" dirty="0">
                <a:solidFill>
                  <a:schemeClr val="tx1">
                    <a:lumMod val="65000"/>
                    <a:lumOff val="35000"/>
                  </a:schemeClr>
                </a:solidFill>
              </a:rPr>
              <a:t>. </a:t>
            </a:r>
            <a:r>
              <a:rPr lang="lv-LV" sz="1000" i="1" dirty="0" err="1">
                <a:solidFill>
                  <a:schemeClr val="tx1">
                    <a:lumMod val="65000"/>
                    <a:lumOff val="35000"/>
                  </a:schemeClr>
                </a:solidFill>
              </a:rPr>
              <a:t>Venereol</a:t>
            </a:r>
            <a:r>
              <a:rPr lang="lv-LV" sz="1000" i="1" dirty="0">
                <a:solidFill>
                  <a:schemeClr val="tx1">
                    <a:lumMod val="65000"/>
                    <a:lumOff val="35000"/>
                  </a:schemeClr>
                </a:solidFill>
              </a:rPr>
              <a:t>.</a:t>
            </a:r>
            <a:r>
              <a:rPr lang="lv-LV" sz="1000" dirty="0">
                <a:solidFill>
                  <a:schemeClr val="tx1">
                    <a:lumMod val="65000"/>
                    <a:lumOff val="35000"/>
                  </a:schemeClr>
                </a:solidFill>
              </a:rPr>
              <a:t> 87, 4-8 (2007).</a:t>
            </a:r>
          </a:p>
        </p:txBody>
      </p:sp>
      <p:pic>
        <p:nvPicPr>
          <p:cNvPr id="7" name="Picture 6"/>
          <p:cNvPicPr>
            <a:picLocks noChangeAspect="1"/>
          </p:cNvPicPr>
          <p:nvPr/>
        </p:nvPicPr>
        <p:blipFill>
          <a:blip r:embed="rId2"/>
          <a:stretch>
            <a:fillRect/>
          </a:stretch>
        </p:blipFill>
        <p:spPr>
          <a:xfrm>
            <a:off x="957928" y="3676972"/>
            <a:ext cx="3585018" cy="2320071"/>
          </a:xfrm>
          <a:prstGeom prst="rect">
            <a:avLst/>
          </a:prstGeom>
        </p:spPr>
      </p:pic>
      <p:pic>
        <p:nvPicPr>
          <p:cNvPr id="8" name="Picture 7"/>
          <p:cNvPicPr>
            <a:picLocks noChangeAspect="1"/>
          </p:cNvPicPr>
          <p:nvPr/>
        </p:nvPicPr>
        <p:blipFill>
          <a:blip r:embed="rId3"/>
          <a:stretch>
            <a:fillRect/>
          </a:stretch>
        </p:blipFill>
        <p:spPr>
          <a:xfrm>
            <a:off x="4755902" y="3658774"/>
            <a:ext cx="3992561" cy="2356466"/>
          </a:xfrm>
          <a:prstGeom prst="rect">
            <a:avLst/>
          </a:prstGeom>
        </p:spPr>
      </p:pic>
      <p:sp>
        <p:nvSpPr>
          <p:cNvPr id="10" name="TextBox 9"/>
          <p:cNvSpPr txBox="1"/>
          <p:nvPr/>
        </p:nvSpPr>
        <p:spPr>
          <a:xfrm rot="16200000">
            <a:off x="-377439" y="4490366"/>
            <a:ext cx="2160240" cy="307777"/>
          </a:xfrm>
          <a:prstGeom prst="rect">
            <a:avLst/>
          </a:prstGeom>
          <a:noFill/>
        </p:spPr>
        <p:txBody>
          <a:bodyPr wrap="square" rtlCol="0">
            <a:spAutoFit/>
          </a:bodyPr>
          <a:lstStyle/>
          <a:p>
            <a:pPr algn="ctr"/>
            <a:r>
              <a:rPr lang="lv-LV" sz="1400" dirty="0">
                <a:latin typeface="Garamond" panose="02020404030301010803" pitchFamily="18" charset="0"/>
              </a:rPr>
              <a:t>Ūdens tilpuma daļa [%]</a:t>
            </a:r>
          </a:p>
        </p:txBody>
      </p:sp>
      <p:sp>
        <p:nvSpPr>
          <p:cNvPr id="15" name="TextBox 14"/>
          <p:cNvSpPr txBox="1"/>
          <p:nvPr/>
        </p:nvSpPr>
        <p:spPr>
          <a:xfrm>
            <a:off x="1683989" y="6006255"/>
            <a:ext cx="2160240" cy="307777"/>
          </a:xfrm>
          <a:prstGeom prst="rect">
            <a:avLst/>
          </a:prstGeom>
          <a:noFill/>
        </p:spPr>
        <p:txBody>
          <a:bodyPr wrap="square" rtlCol="0">
            <a:spAutoFit/>
          </a:bodyPr>
          <a:lstStyle/>
          <a:p>
            <a:pPr algn="ctr"/>
            <a:r>
              <a:rPr lang="lv-LV" sz="1400" dirty="0">
                <a:latin typeface="Garamond" panose="02020404030301010803" pitchFamily="18" charset="0"/>
              </a:rPr>
              <a:t>Dziļums ādā [</a:t>
            </a:r>
            <a:r>
              <a:rPr lang="el-GR" sz="1400" dirty="0">
                <a:latin typeface="Garamond" panose="02020404030301010803" pitchFamily="18" charset="0"/>
              </a:rPr>
              <a:t>μ</a:t>
            </a:r>
            <a:r>
              <a:rPr lang="lv-LV" sz="1400" dirty="0">
                <a:latin typeface="Garamond" panose="02020404030301010803" pitchFamily="18" charset="0"/>
              </a:rPr>
              <a:t>m]</a:t>
            </a:r>
          </a:p>
        </p:txBody>
      </p:sp>
      <p:sp>
        <p:nvSpPr>
          <p:cNvPr id="17" name="TextBox 16"/>
          <p:cNvSpPr txBox="1"/>
          <p:nvPr/>
        </p:nvSpPr>
        <p:spPr>
          <a:xfrm>
            <a:off x="5672063" y="5984986"/>
            <a:ext cx="2160240" cy="307777"/>
          </a:xfrm>
          <a:prstGeom prst="rect">
            <a:avLst/>
          </a:prstGeom>
          <a:noFill/>
        </p:spPr>
        <p:txBody>
          <a:bodyPr wrap="square" rtlCol="0">
            <a:spAutoFit/>
          </a:bodyPr>
          <a:lstStyle/>
          <a:p>
            <a:pPr algn="ctr"/>
            <a:r>
              <a:rPr lang="lv-LV" sz="1400" dirty="0">
                <a:latin typeface="Garamond" panose="02020404030301010803" pitchFamily="18" charset="0"/>
              </a:rPr>
              <a:t>Dziļums ādā [</a:t>
            </a:r>
            <a:r>
              <a:rPr lang="el-GR" sz="1400" dirty="0">
                <a:latin typeface="Garamond" panose="02020404030301010803" pitchFamily="18" charset="0"/>
              </a:rPr>
              <a:t>μ</a:t>
            </a:r>
            <a:r>
              <a:rPr lang="lv-LV" sz="1400" dirty="0">
                <a:latin typeface="Garamond" panose="02020404030301010803" pitchFamily="18" charset="0"/>
              </a:rPr>
              <a:t>m]</a:t>
            </a:r>
          </a:p>
        </p:txBody>
      </p:sp>
      <p:sp>
        <p:nvSpPr>
          <p:cNvPr id="18" name="TextBox 17"/>
          <p:cNvSpPr txBox="1"/>
          <p:nvPr/>
        </p:nvSpPr>
        <p:spPr>
          <a:xfrm>
            <a:off x="1670317" y="3338418"/>
            <a:ext cx="2160240" cy="338554"/>
          </a:xfrm>
          <a:prstGeom prst="rect">
            <a:avLst/>
          </a:prstGeom>
          <a:noFill/>
        </p:spPr>
        <p:txBody>
          <a:bodyPr wrap="square" rtlCol="0">
            <a:spAutoFit/>
          </a:bodyPr>
          <a:lstStyle/>
          <a:p>
            <a:pPr algn="ctr"/>
            <a:r>
              <a:rPr lang="lv-LV" sz="1600" u="sng" dirty="0">
                <a:latin typeface="Garamond" panose="02020404030301010803" pitchFamily="18" charset="0"/>
              </a:rPr>
              <a:t>Rokas augšdelms</a:t>
            </a:r>
          </a:p>
        </p:txBody>
      </p:sp>
      <p:sp>
        <p:nvSpPr>
          <p:cNvPr id="19" name="TextBox 18"/>
          <p:cNvSpPr txBox="1"/>
          <p:nvPr/>
        </p:nvSpPr>
        <p:spPr>
          <a:xfrm>
            <a:off x="5285990" y="3335538"/>
            <a:ext cx="2932386" cy="338554"/>
          </a:xfrm>
          <a:prstGeom prst="rect">
            <a:avLst/>
          </a:prstGeom>
          <a:noFill/>
        </p:spPr>
        <p:txBody>
          <a:bodyPr wrap="square" rtlCol="0">
            <a:spAutoFit/>
          </a:bodyPr>
          <a:lstStyle/>
          <a:p>
            <a:pPr algn="ctr"/>
            <a:r>
              <a:rPr lang="lv-LV" sz="1600" u="sng" dirty="0">
                <a:latin typeface="Garamond" panose="02020404030301010803" pitchFamily="18" charset="0"/>
              </a:rPr>
              <a:t>Rokas apakšdelma </a:t>
            </a:r>
            <a:r>
              <a:rPr lang="lv-LV" sz="1600" u="sng" dirty="0" err="1">
                <a:latin typeface="Garamond" panose="02020404030301010803" pitchFamily="18" charset="0"/>
              </a:rPr>
              <a:t>volārā</a:t>
            </a:r>
            <a:r>
              <a:rPr lang="lv-LV" sz="1600" u="sng" dirty="0">
                <a:latin typeface="Garamond" panose="02020404030301010803" pitchFamily="18" charset="0"/>
              </a:rPr>
              <a:t> virsma</a:t>
            </a:r>
          </a:p>
        </p:txBody>
      </p:sp>
    </p:spTree>
    <p:extLst>
      <p:ext uri="{BB962C8B-B14F-4D97-AF65-F5344CB8AC3E}">
        <p14:creationId xmlns:p14="http://schemas.microsoft.com/office/powerpoint/2010/main" val="42889428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b="1" cap="small" dirty="0">
                <a:latin typeface="Corbel" panose="020B0503020204020204" pitchFamily="34" charset="0"/>
              </a:rPr>
              <a:t>Ūdens absorbcijas spektrs</a:t>
            </a:r>
          </a:p>
        </p:txBody>
      </p:sp>
      <p:sp>
        <p:nvSpPr>
          <p:cNvPr id="16" name="TextBox 15"/>
          <p:cNvSpPr txBox="1"/>
          <p:nvPr/>
        </p:nvSpPr>
        <p:spPr>
          <a:xfrm>
            <a:off x="0" y="6586536"/>
            <a:ext cx="9144000" cy="246221"/>
          </a:xfrm>
          <a:prstGeom prst="rect">
            <a:avLst/>
          </a:prstGeom>
          <a:noFill/>
        </p:spPr>
        <p:txBody>
          <a:bodyPr wrap="square" rtlCol="0">
            <a:spAutoFit/>
          </a:bodyPr>
          <a:lstStyle/>
          <a:p>
            <a:pPr algn="just"/>
            <a:r>
              <a:rPr lang="lv-LV" sz="1000" b="1" dirty="0" err="1">
                <a:solidFill>
                  <a:schemeClr val="tx1">
                    <a:lumMod val="65000"/>
                    <a:lumOff val="35000"/>
                  </a:schemeClr>
                </a:solidFill>
                <a:latin typeface="Corbel" panose="020B0503020204020204" pitchFamily="34" charset="0"/>
              </a:rPr>
              <a:t>Palmer</a:t>
            </a:r>
            <a:r>
              <a:rPr lang="lv-LV" sz="1000" b="1" dirty="0">
                <a:solidFill>
                  <a:schemeClr val="tx1">
                    <a:lumMod val="65000"/>
                    <a:lumOff val="35000"/>
                  </a:schemeClr>
                </a:solidFill>
                <a:latin typeface="Corbel" panose="020B0503020204020204" pitchFamily="34" charset="0"/>
              </a:rPr>
              <a:t>, K.F.</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Williams</a:t>
            </a:r>
            <a:r>
              <a:rPr lang="lv-LV" sz="1000" dirty="0">
                <a:solidFill>
                  <a:schemeClr val="tx1">
                    <a:lumMod val="65000"/>
                    <a:lumOff val="35000"/>
                  </a:schemeClr>
                </a:solidFill>
                <a:latin typeface="Corbel" panose="020B0503020204020204" pitchFamily="34" charset="0"/>
              </a:rPr>
              <a:t>, D., </a:t>
            </a:r>
            <a:r>
              <a:rPr lang="en-US" sz="1000" dirty="0">
                <a:solidFill>
                  <a:schemeClr val="tx1">
                    <a:lumMod val="65000"/>
                    <a:lumOff val="35000"/>
                  </a:schemeClr>
                </a:solidFill>
                <a:latin typeface="Corbel" panose="020B0503020204020204" pitchFamily="34" charset="0"/>
              </a:rPr>
              <a:t>"</a:t>
            </a:r>
            <a:r>
              <a:rPr lang="lv-LV" sz="1000" dirty="0" err="1">
                <a:solidFill>
                  <a:schemeClr val="tx1">
                    <a:lumMod val="65000"/>
                    <a:lumOff val="35000"/>
                  </a:schemeClr>
                </a:solidFill>
                <a:latin typeface="Corbel" panose="020B0503020204020204" pitchFamily="34" charset="0"/>
              </a:rPr>
              <a:t>Optical</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properties</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of</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water</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in</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the</a:t>
            </a:r>
            <a:r>
              <a:rPr lang="lv-LV" sz="1000" dirty="0">
                <a:solidFill>
                  <a:schemeClr val="tx1">
                    <a:lumMod val="65000"/>
                    <a:lumOff val="35000"/>
                  </a:schemeClr>
                </a:solidFill>
                <a:latin typeface="Corbel" panose="020B0503020204020204" pitchFamily="34" charset="0"/>
              </a:rPr>
              <a:t> near </a:t>
            </a:r>
            <a:r>
              <a:rPr lang="lv-LV" sz="1000" dirty="0" err="1">
                <a:solidFill>
                  <a:schemeClr val="tx1">
                    <a:lumMod val="65000"/>
                    <a:lumOff val="35000"/>
                  </a:schemeClr>
                </a:solidFill>
                <a:latin typeface="Corbel" panose="020B0503020204020204" pitchFamily="34" charset="0"/>
              </a:rPr>
              <a:t>infrared</a:t>
            </a:r>
            <a:r>
              <a:rPr lang="lv-LV" sz="1000" dirty="0">
                <a:solidFill>
                  <a:schemeClr val="tx1">
                    <a:lumMod val="65000"/>
                    <a:lumOff val="35000"/>
                  </a:schemeClr>
                </a:solidFill>
                <a:latin typeface="Corbel" panose="020B0503020204020204" pitchFamily="34" charset="0"/>
              </a:rPr>
              <a:t>,</a:t>
            </a:r>
            <a:r>
              <a:rPr lang="en-US" sz="1000" dirty="0">
                <a:solidFill>
                  <a:schemeClr val="tx1">
                    <a:lumMod val="65000"/>
                    <a:lumOff val="35000"/>
                  </a:schemeClr>
                </a:solidFill>
                <a:latin typeface="Corbel" panose="020B0503020204020204" pitchFamily="34" charset="0"/>
              </a:rPr>
              <a:t>"</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Journal</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of</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the</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Optical</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Society</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of</a:t>
            </a:r>
            <a:r>
              <a:rPr lang="lv-LV" sz="1000" dirty="0">
                <a:solidFill>
                  <a:schemeClr val="tx1">
                    <a:lumMod val="65000"/>
                    <a:lumOff val="35000"/>
                  </a:schemeClr>
                </a:solidFill>
                <a:latin typeface="Corbel" panose="020B0503020204020204" pitchFamily="34" charset="0"/>
              </a:rPr>
              <a:t> </a:t>
            </a:r>
            <a:r>
              <a:rPr lang="lv-LV" sz="1000" dirty="0" err="1">
                <a:solidFill>
                  <a:schemeClr val="tx1">
                    <a:lumMod val="65000"/>
                    <a:lumOff val="35000"/>
                  </a:schemeClr>
                </a:solidFill>
                <a:latin typeface="Corbel" panose="020B0503020204020204" pitchFamily="34" charset="0"/>
              </a:rPr>
              <a:t>America</a:t>
            </a:r>
            <a:r>
              <a:rPr lang="lv-LV" sz="1000" dirty="0">
                <a:solidFill>
                  <a:schemeClr val="tx1">
                    <a:lumMod val="65000"/>
                    <a:lumOff val="35000"/>
                  </a:schemeClr>
                </a:solidFill>
                <a:latin typeface="Corbel" panose="020B0503020204020204" pitchFamily="34" charset="0"/>
              </a:rPr>
              <a:t> 64(8) 1107-1110 (1974).</a:t>
            </a:r>
          </a:p>
        </p:txBody>
      </p:sp>
      <p:graphicFrame>
        <p:nvGraphicFramePr>
          <p:cNvPr id="14" name="Chart 13"/>
          <p:cNvGraphicFramePr/>
          <p:nvPr>
            <p:extLst>
              <p:ext uri="{D42A27DB-BD31-4B8C-83A1-F6EECF244321}">
                <p14:modId xmlns:p14="http://schemas.microsoft.com/office/powerpoint/2010/main" val="2613757626"/>
              </p:ext>
            </p:extLst>
          </p:nvPr>
        </p:nvGraphicFramePr>
        <p:xfrm>
          <a:off x="470168" y="2348880"/>
          <a:ext cx="3528278" cy="28082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7" name="Chart 16"/>
          <p:cNvGraphicFramePr/>
          <p:nvPr>
            <p:extLst>
              <p:ext uri="{D42A27DB-BD31-4B8C-83A1-F6EECF244321}">
                <p14:modId xmlns:p14="http://schemas.microsoft.com/office/powerpoint/2010/main" val="2159679624"/>
              </p:ext>
            </p:extLst>
          </p:nvPr>
        </p:nvGraphicFramePr>
        <p:xfrm>
          <a:off x="4572000" y="2348880"/>
          <a:ext cx="3528278" cy="28082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196812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p:cNvSpPr txBox="1"/>
              <p:nvPr/>
            </p:nvSpPr>
            <p:spPr>
              <a:xfrm>
                <a:off x="467544" y="1844824"/>
                <a:ext cx="4392488" cy="4131003"/>
              </a:xfrm>
              <a:prstGeom prst="rect">
                <a:avLst/>
              </a:prstGeom>
              <a:noFill/>
            </p:spPr>
            <p:txBody>
              <a:bodyPr wrap="square" rtlCol="0">
                <a:spAutoFit/>
              </a:bodyPr>
              <a:lstStyle/>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a:rPr>
                          <m:t>𝑑</m:t>
                        </m:r>
                      </m:e>
                      <m:sub>
                        <m:r>
                          <a:rPr lang="lv-LV" sz="2000" b="0" i="1" smtClean="0">
                            <a:solidFill>
                              <a:schemeClr val="tx1"/>
                            </a:solidFill>
                            <a:latin typeface="Cambria Math"/>
                          </a:rPr>
                          <m:t>1</m:t>
                        </m:r>
                      </m:sub>
                    </m:sSub>
                    <m:r>
                      <a:rPr lang="lv-LV" sz="2000" b="0" i="1" smtClean="0">
                        <a:solidFill>
                          <a:schemeClr val="tx1"/>
                        </a:solidFill>
                        <a:latin typeface="Cambria Math"/>
                      </a:rPr>
                      <m:t>=</m:t>
                    </m:r>
                    <m:r>
                      <a:rPr lang="lv-LV" sz="2000" b="0" i="1" smtClean="0">
                        <a:solidFill>
                          <a:schemeClr val="tx1"/>
                        </a:solidFill>
                        <a:latin typeface="Cambria Math" panose="02040503050406030204" pitchFamily="18" charset="0"/>
                      </a:rPr>
                      <m:t>0,02 </m:t>
                    </m:r>
                    <m:r>
                      <a:rPr lang="lv-LV" sz="2000" b="0" i="1" smtClean="0">
                        <a:solidFill>
                          <a:schemeClr val="tx1"/>
                        </a:solidFill>
                        <a:latin typeface="Cambria Math" panose="02040503050406030204" pitchFamily="18" charset="0"/>
                      </a:rPr>
                      <m:t>𝑚𝑚</m:t>
                    </m:r>
                    <m:r>
                      <a:rPr lang="lv-LV" sz="2000" b="0" i="1" smtClean="0">
                        <a:solidFill>
                          <a:schemeClr val="tx1"/>
                        </a:solidFill>
                        <a:latin typeface="Cambria Math"/>
                      </a:rPr>
                      <m:t>;</m:t>
                    </m:r>
                    <m:sSub>
                      <m:sSubPr>
                        <m:ctrlPr>
                          <a:rPr lang="lv-LV" sz="2000" b="0" i="1" smtClean="0">
                            <a:solidFill>
                              <a:schemeClr val="tx1"/>
                            </a:solidFill>
                            <a:latin typeface="Cambria Math"/>
                          </a:rPr>
                        </m:ctrlPr>
                      </m:sSubPr>
                      <m:e>
                        <m:r>
                          <a:rPr lang="lv-LV" sz="2000" b="0" i="1" smtClean="0">
                            <a:solidFill>
                              <a:schemeClr val="tx1"/>
                            </a:solidFill>
                            <a:latin typeface="Cambria Math"/>
                          </a:rPr>
                          <m:t>𝑑</m:t>
                        </m:r>
                      </m:e>
                      <m:sub>
                        <m:r>
                          <a:rPr lang="lv-LV" sz="2000" b="0" i="1" smtClean="0">
                            <a:solidFill>
                              <a:schemeClr val="tx1"/>
                            </a:solidFill>
                            <a:latin typeface="Cambria Math"/>
                          </a:rPr>
                          <m:t>2</m:t>
                        </m:r>
                      </m:sub>
                    </m:sSub>
                    <m:r>
                      <a:rPr lang="lv-LV" sz="2000" b="0" i="1" smtClean="0">
                        <a:solidFill>
                          <a:schemeClr val="tx1"/>
                        </a:solidFill>
                        <a:latin typeface="Cambria Math"/>
                      </a:rPr>
                      <m:t>=</m:t>
                    </m:r>
                    <m:r>
                      <a:rPr lang="lv-LV" sz="2000" b="0" i="1" smtClean="0">
                        <a:solidFill>
                          <a:schemeClr val="tx1"/>
                        </a:solidFill>
                        <a:latin typeface="Cambria Math" panose="02040503050406030204" pitchFamily="18" charset="0"/>
                      </a:rPr>
                      <m:t>0,50 </m:t>
                    </m:r>
                    <m:r>
                      <a:rPr lang="lv-LV" sz="2000" b="0" i="1" smtClean="0">
                        <a:solidFill>
                          <a:schemeClr val="tx1"/>
                        </a:solidFill>
                        <a:latin typeface="Cambria Math"/>
                      </a:rPr>
                      <m:t>𝑚𝑚</m:t>
                    </m:r>
                    <m:r>
                      <a:rPr lang="lv-LV" sz="2000" b="0" i="1" smtClean="0">
                        <a:solidFill>
                          <a:schemeClr val="tx1"/>
                        </a:solidFill>
                        <a:latin typeface="Cambria Math"/>
                      </a:rPr>
                      <m:t>;</m:t>
                    </m:r>
                  </m:oMath>
                </a14:m>
                <a:endParaRPr lang="lv-LV" sz="2000" b="0" dirty="0">
                  <a:solidFill>
                    <a:schemeClr val="tx1"/>
                  </a:solidFill>
                  <a:latin typeface="Garamond" panose="02020404030301010803" pitchFamily="18" charset="0"/>
                </a:endParaRP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a:rPr>
                          <m:t>𝑛</m:t>
                        </m:r>
                      </m:e>
                      <m:sub>
                        <m:r>
                          <a:rPr lang="lv-LV" sz="2000" b="0" i="1" smtClean="0">
                            <a:solidFill>
                              <a:schemeClr val="tx1"/>
                            </a:solidFill>
                            <a:latin typeface="Cambria Math"/>
                          </a:rPr>
                          <m:t>1</m:t>
                        </m:r>
                      </m:sub>
                    </m:sSub>
                    <m:r>
                      <a:rPr lang="lv-LV" sz="2000" b="0" i="1" smtClean="0">
                        <a:solidFill>
                          <a:schemeClr val="tx1"/>
                        </a:solidFill>
                        <a:latin typeface="Cambria Math"/>
                      </a:rPr>
                      <m:t>=1,5 ;</m:t>
                    </m:r>
                    <m:sSub>
                      <m:sSubPr>
                        <m:ctrlPr>
                          <a:rPr lang="lv-LV" sz="2000" b="0" i="1" smtClean="0">
                            <a:solidFill>
                              <a:schemeClr val="tx1"/>
                            </a:solidFill>
                            <a:latin typeface="Cambria Math"/>
                          </a:rPr>
                        </m:ctrlPr>
                      </m:sSubPr>
                      <m:e>
                        <m:r>
                          <a:rPr lang="lv-LV" sz="2000" b="0" i="1" smtClean="0">
                            <a:solidFill>
                              <a:schemeClr val="tx1"/>
                            </a:solidFill>
                            <a:latin typeface="Cambria Math"/>
                          </a:rPr>
                          <m:t>𝑛</m:t>
                        </m:r>
                      </m:e>
                      <m:sub>
                        <m:r>
                          <a:rPr lang="lv-LV" sz="2000" b="0" i="1" smtClean="0">
                            <a:solidFill>
                              <a:schemeClr val="tx1"/>
                            </a:solidFill>
                            <a:latin typeface="Cambria Math"/>
                          </a:rPr>
                          <m:t>2</m:t>
                        </m:r>
                      </m:sub>
                    </m:sSub>
                    <m:r>
                      <a:rPr lang="lv-LV" sz="2000" b="0" i="1" smtClean="0">
                        <a:solidFill>
                          <a:schemeClr val="tx1"/>
                        </a:solidFill>
                        <a:latin typeface="Cambria Math"/>
                      </a:rPr>
                      <m:t>=1,4;</m:t>
                    </m:r>
                  </m:oMath>
                </a14:m>
                <a:endParaRPr lang="lv-LV" sz="2000" b="0" dirty="0">
                  <a:solidFill>
                    <a:schemeClr val="tx1"/>
                  </a:solidFill>
                  <a:latin typeface="Garamond" panose="02020404030301010803" pitchFamily="18" charset="0"/>
                </a:endParaRP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a:rPr>
                          <m:t>𝑔</m:t>
                        </m:r>
                      </m:e>
                      <m:sub>
                        <m:r>
                          <a:rPr lang="lv-LV" sz="2000" b="0" i="1" smtClean="0">
                            <a:solidFill>
                              <a:schemeClr val="tx1"/>
                            </a:solidFill>
                            <a:latin typeface="Cambria Math"/>
                          </a:rPr>
                          <m:t>1</m:t>
                        </m:r>
                      </m:sub>
                    </m:sSub>
                    <m:r>
                      <a:rPr lang="lv-LV" sz="2000" b="0" i="1" smtClean="0">
                        <a:solidFill>
                          <a:schemeClr val="tx1"/>
                        </a:solidFill>
                        <a:latin typeface="Cambria Math"/>
                      </a:rPr>
                      <m:t>=0,85 ;</m:t>
                    </m:r>
                    <m:sSub>
                      <m:sSubPr>
                        <m:ctrlPr>
                          <a:rPr lang="lv-LV" sz="2000" b="0" i="1" smtClean="0">
                            <a:solidFill>
                              <a:schemeClr val="tx1"/>
                            </a:solidFill>
                            <a:latin typeface="Cambria Math"/>
                          </a:rPr>
                        </m:ctrlPr>
                      </m:sSubPr>
                      <m:e>
                        <m:r>
                          <a:rPr lang="lv-LV" sz="2000" b="0" i="1" smtClean="0">
                            <a:solidFill>
                              <a:schemeClr val="tx1"/>
                            </a:solidFill>
                            <a:latin typeface="Cambria Math"/>
                          </a:rPr>
                          <m:t>𝑔</m:t>
                        </m:r>
                      </m:e>
                      <m:sub>
                        <m:r>
                          <a:rPr lang="lv-LV" sz="2000" b="0" i="1" smtClean="0">
                            <a:solidFill>
                              <a:schemeClr val="tx1"/>
                            </a:solidFill>
                            <a:latin typeface="Cambria Math"/>
                          </a:rPr>
                          <m:t>2</m:t>
                        </m:r>
                      </m:sub>
                    </m:sSub>
                    <m:r>
                      <a:rPr lang="lv-LV" sz="2000" b="0" i="1" smtClean="0">
                        <a:solidFill>
                          <a:schemeClr val="tx1"/>
                        </a:solidFill>
                        <a:latin typeface="Cambria Math"/>
                      </a:rPr>
                      <m:t>=0,9;</m:t>
                    </m:r>
                  </m:oMath>
                </a14:m>
                <a:endParaRPr lang="lv-LV" sz="2000" b="0" dirty="0">
                  <a:solidFill>
                    <a:schemeClr val="tx1"/>
                  </a:solidFill>
                  <a:latin typeface="Garamond" panose="02020404030301010803" pitchFamily="18" charset="0"/>
                </a:endParaRPr>
              </a:p>
              <a:p>
                <a:pPr marL="342900" indent="-342900">
                  <a:buFont typeface="Arial" panose="020B0604020202020204" pitchFamily="34" charset="0"/>
                  <a:buChar char="•"/>
                </a:pPr>
                <a14:m>
                  <m:oMath xmlns:m="http://schemas.openxmlformats.org/officeDocument/2006/math">
                    <m:sSub>
                      <m:sSubPr>
                        <m:ctrlPr>
                          <a:rPr lang="lv-LV" sz="2000" b="0" i="1" smtClean="0">
                            <a:solidFill>
                              <a:schemeClr val="tx1"/>
                            </a:solidFill>
                            <a:latin typeface="Cambria Math"/>
                          </a:rPr>
                        </m:ctrlPr>
                      </m:sSubPr>
                      <m:e>
                        <m:r>
                          <a:rPr lang="lv-LV" sz="2000" b="0" i="1" smtClean="0">
                            <a:solidFill>
                              <a:schemeClr val="tx1"/>
                            </a:solidFill>
                            <a:latin typeface="Cambria Math" panose="02040503050406030204" pitchFamily="18" charset="0"/>
                          </a:rPr>
                          <m:t>𝜇</m:t>
                        </m:r>
                      </m:e>
                      <m:sub>
                        <m:r>
                          <a:rPr lang="lv-LV" sz="2000" b="0" i="1" smtClean="0">
                            <a:solidFill>
                              <a:schemeClr val="tx1"/>
                            </a:solidFill>
                            <a:latin typeface="Cambria Math" panose="02040503050406030204" pitchFamily="18" charset="0"/>
                          </a:rPr>
                          <m:t>𝑠</m:t>
                        </m:r>
                      </m:sub>
                    </m:sSub>
                    <m:r>
                      <a:rPr lang="lv-LV" sz="2000" b="0" i="1" smtClean="0">
                        <a:solidFill>
                          <a:schemeClr val="tx1"/>
                        </a:solidFill>
                        <a:latin typeface="Cambria Math" panose="02040503050406030204" pitchFamily="18" charset="0"/>
                      </a:rPr>
                      <m:t>=22 </m:t>
                    </m:r>
                    <m:r>
                      <a:rPr lang="lv-LV" sz="2000" b="0" i="1" smtClean="0">
                        <a:solidFill>
                          <a:schemeClr val="tx1"/>
                        </a:solidFill>
                        <a:latin typeface="Cambria Math" panose="02040503050406030204" pitchFamily="18" charset="0"/>
                      </a:rPr>
                      <m:t>𝑐</m:t>
                    </m:r>
                    <m:sSup>
                      <m:sSupPr>
                        <m:ctrlPr>
                          <a:rPr lang="lv-LV" sz="2000" b="0" i="1" smtClean="0">
                            <a:solidFill>
                              <a:schemeClr val="tx1"/>
                            </a:solidFill>
                            <a:latin typeface="Cambria Math"/>
                          </a:rPr>
                        </m:ctrlPr>
                      </m:sSupPr>
                      <m:e>
                        <m:r>
                          <a:rPr lang="lv-LV" sz="2000" b="0" i="1" smtClean="0">
                            <a:solidFill>
                              <a:schemeClr val="tx1"/>
                            </a:solidFill>
                            <a:latin typeface="Cambria Math" panose="02040503050406030204" pitchFamily="18" charset="0"/>
                          </a:rPr>
                          <m:t>𝑚</m:t>
                        </m:r>
                      </m:e>
                      <m:sup>
                        <m:r>
                          <a:rPr lang="lv-LV" sz="2000" b="0" i="1" smtClean="0">
                            <a:solidFill>
                              <a:schemeClr val="tx1"/>
                            </a:solidFill>
                            <a:latin typeface="Cambria Math" panose="02040503050406030204" pitchFamily="18" charset="0"/>
                          </a:rPr>
                          <m:t>−1</m:t>
                        </m:r>
                      </m:sup>
                    </m:sSup>
                  </m:oMath>
                </a14:m>
                <a:r>
                  <a:rPr lang="lv-LV" sz="2000" dirty="0">
                    <a:solidFill>
                      <a:schemeClr val="tx1"/>
                    </a:solidFill>
                    <a:latin typeface="Garamond" panose="02020404030301010803" pitchFamily="18" charset="0"/>
                  </a:rPr>
                  <a:t>;</a:t>
                </a:r>
              </a:p>
              <a:p>
                <a:pPr marL="342900" indent="-342900">
                  <a:buFont typeface="Arial" panose="020B0604020202020204" pitchFamily="34" charset="0"/>
                  <a:buChar char="•"/>
                </a:pPr>
                <a:r>
                  <a:rPr lang="lv-LV" sz="2000" dirty="0">
                    <a:latin typeface="Garamond" panose="02020404030301010803" pitchFamily="18" charset="0"/>
                  </a:rPr>
                  <a:t>300 000 fotoni;</a:t>
                </a:r>
              </a:p>
              <a:p>
                <a:pPr marL="342900" indent="-342900">
                  <a:buFont typeface="Arial" panose="020B0604020202020204" pitchFamily="34" charset="0"/>
                  <a:buChar char="•"/>
                </a:pPr>
                <a:r>
                  <a:rPr lang="lv-LV" sz="2000" dirty="0">
                    <a:solidFill>
                      <a:schemeClr val="tx1"/>
                    </a:solidFill>
                    <a:latin typeface="Garamond" panose="02020404030301010803" pitchFamily="18" charset="0"/>
                  </a:rPr>
                  <a:t>Spektrālais diapazons: 1150–1600 </a:t>
                </a:r>
                <a:r>
                  <a:rPr lang="lv-LV" sz="2000" dirty="0" err="1">
                    <a:solidFill>
                      <a:schemeClr val="tx1"/>
                    </a:solidFill>
                    <a:latin typeface="Garamond" panose="02020404030301010803" pitchFamily="18" charset="0"/>
                  </a:rPr>
                  <a:t>nm</a:t>
                </a:r>
                <a:r>
                  <a:rPr lang="lv-LV" sz="2000" dirty="0">
                    <a:solidFill>
                      <a:schemeClr val="tx1"/>
                    </a:solidFill>
                    <a:latin typeface="Garamond" panose="02020404030301010803" pitchFamily="18" charset="0"/>
                  </a:rPr>
                  <a:t>;</a:t>
                </a:r>
              </a:p>
              <a:p>
                <a:pPr marL="342900" indent="-342900">
                  <a:buFont typeface="Arial" panose="020B0604020202020204" pitchFamily="34" charset="0"/>
                  <a:buChar char="•"/>
                </a:pPr>
                <a:r>
                  <a:rPr lang="lv-LV" sz="2000" b="1" dirty="0">
                    <a:latin typeface="Garamond" panose="02020404030301010803" pitchFamily="18" charset="0"/>
                  </a:rPr>
                  <a:t>Ūdens</a:t>
                </a:r>
                <a:r>
                  <a:rPr lang="lv-LV" sz="2000" dirty="0">
                    <a:latin typeface="Garamond" panose="02020404030301010803" pitchFamily="18" charset="0"/>
                  </a:rPr>
                  <a:t> tilpuma daļa:</a:t>
                </a:r>
              </a:p>
              <a:p>
                <a:pPr marL="800100" lvl="1" indent="-342900">
                  <a:buFont typeface="Arial" panose="020B0604020202020204" pitchFamily="34" charset="0"/>
                  <a:buChar char="•"/>
                </a:pPr>
                <a14:m>
                  <m:oMath xmlns:m="http://schemas.openxmlformats.org/officeDocument/2006/math">
                    <m:sSubSup>
                      <m:sSubSupPr>
                        <m:ctrlPr>
                          <a:rPr lang="lv-LV" sz="2000" b="0" i="1" smtClean="0">
                            <a:latin typeface="Cambria Math"/>
                          </a:rPr>
                        </m:ctrlPr>
                      </m:sSubSupPr>
                      <m:e>
                        <m:r>
                          <a:rPr lang="lv-LV" sz="2000" b="0" i="1" smtClean="0">
                            <a:latin typeface="Cambria Math" panose="02040503050406030204" pitchFamily="18" charset="0"/>
                          </a:rPr>
                          <m:t>𝑐</m:t>
                        </m:r>
                      </m:e>
                      <m:sub>
                        <m:r>
                          <a:rPr lang="lv-LV" sz="2000" b="0" i="1" smtClean="0">
                            <a:latin typeface="Cambria Math" panose="02040503050406030204" pitchFamily="18" charset="0"/>
                          </a:rPr>
                          <m:t>1</m:t>
                        </m:r>
                      </m:sub>
                      <m:sup>
                        <m:r>
                          <a:rPr lang="lv-LV" sz="2000" b="0" i="1" smtClean="0">
                            <a:latin typeface="Cambria Math" panose="02040503050406030204" pitchFamily="18" charset="0"/>
                          </a:rPr>
                          <m:t>ū</m:t>
                        </m:r>
                      </m:sup>
                    </m:sSubSup>
                    <m:r>
                      <a:rPr lang="lv-LV" sz="2000" b="0" i="1" smtClean="0">
                        <a:latin typeface="Cambria Math" panose="02040503050406030204" pitchFamily="18" charset="0"/>
                      </a:rPr>
                      <m:t>=40%</m:t>
                    </m:r>
                  </m:oMath>
                </a14:m>
                <a:endParaRPr lang="lv-LV" sz="2000" b="0" dirty="0">
                  <a:latin typeface="Garamond" panose="02020404030301010803" pitchFamily="18" charset="0"/>
                </a:endParaRPr>
              </a:p>
              <a:p>
                <a:pPr marL="800100" lvl="1" indent="-342900">
                  <a:buFont typeface="Arial" panose="020B0604020202020204" pitchFamily="34" charset="0"/>
                  <a:buChar char="•"/>
                </a:pPr>
                <a14:m>
                  <m:oMath xmlns:m="http://schemas.openxmlformats.org/officeDocument/2006/math">
                    <m:sSubSup>
                      <m:sSubSupPr>
                        <m:ctrlPr>
                          <a:rPr lang="lv-LV" sz="2000" b="0" i="1" smtClean="0">
                            <a:latin typeface="Cambria Math"/>
                          </a:rPr>
                        </m:ctrlPr>
                      </m:sSubSupPr>
                      <m:e>
                        <m:r>
                          <a:rPr lang="lv-LV" sz="2000" b="0" i="1" smtClean="0">
                            <a:latin typeface="Cambria Math" panose="02040503050406030204" pitchFamily="18" charset="0"/>
                          </a:rPr>
                          <m:t>𝑐</m:t>
                        </m:r>
                      </m:e>
                      <m:sub>
                        <m:r>
                          <a:rPr lang="lv-LV" sz="2000" b="0" i="1" smtClean="0">
                            <a:latin typeface="Cambria Math" panose="02040503050406030204" pitchFamily="18" charset="0"/>
                          </a:rPr>
                          <m:t>2</m:t>
                        </m:r>
                      </m:sub>
                      <m:sup>
                        <m:r>
                          <a:rPr lang="lv-LV" sz="2000" b="0" i="1" smtClean="0">
                            <a:latin typeface="Cambria Math" panose="02040503050406030204" pitchFamily="18" charset="0"/>
                          </a:rPr>
                          <m:t>ū</m:t>
                        </m:r>
                      </m:sup>
                    </m:sSubSup>
                    <m:r>
                      <a:rPr lang="lv-LV" sz="2000" b="0" i="1" smtClean="0">
                        <a:latin typeface="Cambria Math" panose="02040503050406030204" pitchFamily="18" charset="0"/>
                      </a:rPr>
                      <m:t>=60%</m:t>
                    </m:r>
                  </m:oMath>
                </a14:m>
                <a:endParaRPr lang="lv-LV" sz="2000" dirty="0">
                  <a:latin typeface="Garamond" panose="02020404030301010803" pitchFamily="18" charset="0"/>
                </a:endParaRPr>
              </a:p>
              <a:p>
                <a:pPr marL="342900" indent="-342900">
                  <a:buFont typeface="Arial" panose="020B0604020202020204" pitchFamily="34" charset="0"/>
                  <a:buChar char="•"/>
                </a:pPr>
                <a:r>
                  <a:rPr lang="lv-LV" sz="2000" b="1" dirty="0">
                    <a:latin typeface="Garamond" panose="02020404030301010803" pitchFamily="18" charset="0"/>
                  </a:rPr>
                  <a:t>Tauku</a:t>
                </a:r>
                <a:r>
                  <a:rPr lang="lv-LV" sz="2000" dirty="0">
                    <a:latin typeface="Garamond" panose="02020404030301010803" pitchFamily="18" charset="0"/>
                  </a:rPr>
                  <a:t> tilpuma daļa:</a:t>
                </a:r>
              </a:p>
              <a:p>
                <a:pPr marL="800100" lvl="1" indent="-342900">
                  <a:buFont typeface="Arial" panose="020B0604020202020204" pitchFamily="34" charset="0"/>
                  <a:buChar char="•"/>
                </a:pPr>
                <a14:m>
                  <m:oMath xmlns:m="http://schemas.openxmlformats.org/officeDocument/2006/math">
                    <m:sSubSup>
                      <m:sSubSupPr>
                        <m:ctrlPr>
                          <a:rPr lang="lv-LV" sz="2000" b="0" i="1" smtClean="0">
                            <a:solidFill>
                              <a:schemeClr val="tx1"/>
                            </a:solidFill>
                            <a:latin typeface="Cambria Math"/>
                          </a:rPr>
                        </m:ctrlPr>
                      </m:sSubSupPr>
                      <m:e>
                        <m:r>
                          <a:rPr lang="lv-LV" sz="2000" b="0" i="1" smtClean="0">
                            <a:solidFill>
                              <a:schemeClr val="tx1"/>
                            </a:solidFill>
                            <a:latin typeface="Cambria Math" panose="02040503050406030204" pitchFamily="18" charset="0"/>
                          </a:rPr>
                          <m:t>𝑐</m:t>
                        </m:r>
                      </m:e>
                      <m:sub>
                        <m:r>
                          <a:rPr lang="lv-LV" sz="2000" b="0" i="1" smtClean="0">
                            <a:solidFill>
                              <a:schemeClr val="tx1"/>
                            </a:solidFill>
                            <a:latin typeface="Cambria Math" panose="02040503050406030204" pitchFamily="18" charset="0"/>
                          </a:rPr>
                          <m:t>1</m:t>
                        </m:r>
                      </m:sub>
                      <m:sup>
                        <m:r>
                          <a:rPr lang="lv-LV" sz="2000" b="0" i="1" smtClean="0">
                            <a:solidFill>
                              <a:schemeClr val="tx1"/>
                            </a:solidFill>
                            <a:latin typeface="Cambria Math" panose="02040503050406030204" pitchFamily="18" charset="0"/>
                          </a:rPr>
                          <m:t>𝑙</m:t>
                        </m:r>
                      </m:sup>
                    </m:sSubSup>
                    <m:r>
                      <a:rPr lang="lv-LV" sz="2000" b="0" i="1" smtClean="0">
                        <a:solidFill>
                          <a:schemeClr val="tx1"/>
                        </a:solidFill>
                        <a:latin typeface="Cambria Math" panose="02040503050406030204" pitchFamily="18" charset="0"/>
                      </a:rPr>
                      <m:t>=10%</m:t>
                    </m:r>
                  </m:oMath>
                </a14:m>
                <a:endParaRPr lang="lv-LV" sz="2000" b="0" dirty="0">
                  <a:solidFill>
                    <a:schemeClr val="tx1"/>
                  </a:solidFill>
                  <a:latin typeface="Garamond" panose="02020404030301010803" pitchFamily="18" charset="0"/>
                </a:endParaRPr>
              </a:p>
              <a:p>
                <a:pPr marL="800100" lvl="1" indent="-342900">
                  <a:buFont typeface="Arial" panose="020B0604020202020204" pitchFamily="34" charset="0"/>
                  <a:buChar char="•"/>
                </a:pPr>
                <a14:m>
                  <m:oMath xmlns:m="http://schemas.openxmlformats.org/officeDocument/2006/math">
                    <m:sSubSup>
                      <m:sSubSupPr>
                        <m:ctrlPr>
                          <a:rPr lang="lv-LV" sz="2000" b="0" i="1" smtClean="0">
                            <a:solidFill>
                              <a:schemeClr val="tx1"/>
                            </a:solidFill>
                            <a:latin typeface="Cambria Math"/>
                          </a:rPr>
                        </m:ctrlPr>
                      </m:sSubSupPr>
                      <m:e>
                        <m:r>
                          <a:rPr lang="lv-LV" sz="2000" b="0" i="1" smtClean="0">
                            <a:solidFill>
                              <a:schemeClr val="tx1"/>
                            </a:solidFill>
                            <a:latin typeface="Cambria Math" panose="02040503050406030204" pitchFamily="18" charset="0"/>
                          </a:rPr>
                          <m:t>𝑐</m:t>
                        </m:r>
                      </m:e>
                      <m:sub>
                        <m:r>
                          <a:rPr lang="lv-LV" sz="2000" b="0" i="1" smtClean="0">
                            <a:solidFill>
                              <a:schemeClr val="tx1"/>
                            </a:solidFill>
                            <a:latin typeface="Cambria Math" panose="02040503050406030204" pitchFamily="18" charset="0"/>
                          </a:rPr>
                          <m:t>2</m:t>
                        </m:r>
                      </m:sub>
                      <m:sup>
                        <m:r>
                          <a:rPr lang="lv-LV" sz="2000" b="0" i="1" smtClean="0">
                            <a:solidFill>
                              <a:schemeClr val="tx1"/>
                            </a:solidFill>
                            <a:latin typeface="Cambria Math" panose="02040503050406030204" pitchFamily="18" charset="0"/>
                          </a:rPr>
                          <m:t>𝑙</m:t>
                        </m:r>
                      </m:sup>
                    </m:sSubSup>
                    <m:r>
                      <a:rPr lang="lv-LV" sz="2000" b="0" i="1" smtClean="0">
                        <a:solidFill>
                          <a:schemeClr val="tx1"/>
                        </a:solidFill>
                        <a:latin typeface="Cambria Math" panose="02040503050406030204" pitchFamily="18" charset="0"/>
                      </a:rPr>
                      <m:t>=10%</m:t>
                    </m:r>
                  </m:oMath>
                </a14:m>
                <a:endParaRPr lang="lv-LV" sz="2000" b="0" dirty="0">
                  <a:solidFill>
                    <a:schemeClr val="tx1"/>
                  </a:solidFill>
                  <a:latin typeface="Garamond" panose="02020404030301010803" pitchFamily="18" charset="0"/>
                </a:endParaRPr>
              </a:p>
              <a:p>
                <a:pPr lvl="1"/>
                <a:endParaRPr lang="lv-LV" sz="2000" dirty="0">
                  <a:latin typeface="Garamond" panose="02020404030301010803"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67544" y="1844824"/>
                <a:ext cx="4392488" cy="4131003"/>
              </a:xfrm>
              <a:prstGeom prst="rect">
                <a:avLst/>
              </a:prstGeom>
              <a:blipFill>
                <a:blip r:embed="rId2"/>
                <a:stretch>
                  <a:fillRect l="-1250" t="-591"/>
                </a:stretch>
              </a:blipFill>
            </p:spPr>
            <p:txBody>
              <a:bodyPr/>
              <a:lstStyle/>
              <a:p>
                <a:r>
                  <a:rPr lang="lv-LV">
                    <a:noFill/>
                  </a:rPr>
                  <a:t> </a:t>
                </a:r>
              </a:p>
            </p:txBody>
          </p:sp>
        </mc:Fallback>
      </mc:AlternateContent>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6834"/>
          <a:stretch/>
        </p:blipFill>
        <p:spPr bwMode="auto">
          <a:xfrm>
            <a:off x="6156000" y="1819424"/>
            <a:ext cx="2355530" cy="149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10" name="TextBox 9"/>
              <p:cNvSpPr txBox="1"/>
              <p:nvPr/>
            </p:nvSpPr>
            <p:spPr>
              <a:xfrm>
                <a:off x="4572000" y="1916832"/>
                <a:ext cx="15840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lv-LV" b="0" i="1" smtClean="0">
                              <a:solidFill>
                                <a:schemeClr val="tx1"/>
                              </a:solidFill>
                              <a:latin typeface="Cambria Math"/>
                            </a:rPr>
                          </m:ctrlPr>
                        </m:sSubPr>
                        <m:e>
                          <m:r>
                            <a:rPr lang="lv-LV" b="0" i="1" smtClean="0">
                              <a:solidFill>
                                <a:schemeClr val="tx1"/>
                              </a:solidFill>
                              <a:latin typeface="Cambria Math"/>
                            </a:rPr>
                            <m:t>𝑑</m:t>
                          </m:r>
                        </m:e>
                        <m:sub>
                          <m:r>
                            <a:rPr lang="lv-LV" b="0" i="1" smtClean="0">
                              <a:solidFill>
                                <a:schemeClr val="tx1"/>
                              </a:solidFill>
                              <a:latin typeface="Cambria Math"/>
                            </a:rPr>
                            <m:t>1</m:t>
                          </m:r>
                        </m:sub>
                      </m:sSub>
                      <m:r>
                        <a:rPr lang="lv-LV" b="0" i="1" smtClean="0">
                          <a:solidFill>
                            <a:schemeClr val="tx1"/>
                          </a:solidFill>
                          <a:latin typeface="Cambria Math"/>
                        </a:rPr>
                        <m:t>=0,</m:t>
                      </m:r>
                      <m:r>
                        <a:rPr lang="lv-LV" b="0" i="1" smtClean="0">
                          <a:solidFill>
                            <a:schemeClr val="tx1"/>
                          </a:solidFill>
                          <a:latin typeface="Cambria Math" panose="02040503050406030204" pitchFamily="18" charset="0"/>
                        </a:rPr>
                        <m:t>02 </m:t>
                      </m:r>
                      <m:r>
                        <a:rPr lang="lv-LV" b="0" i="1" smtClean="0">
                          <a:solidFill>
                            <a:schemeClr val="tx1"/>
                          </a:solidFill>
                          <a:latin typeface="Cambria Math"/>
                        </a:rPr>
                        <m:t>𝑚𝑚</m:t>
                      </m:r>
                    </m:oMath>
                  </m:oMathPara>
                </a14:m>
                <a:endParaRPr lang="lv-LV" dirty="0"/>
              </a:p>
            </p:txBody>
          </p:sp>
        </mc:Choice>
        <mc:Fallback xmlns="">
          <p:sp>
            <p:nvSpPr>
              <p:cNvPr id="10" name="TextBox 9"/>
              <p:cNvSpPr txBox="1">
                <a:spLocks noRot="1" noChangeAspect="1" noMove="1" noResize="1" noEditPoints="1" noAdjustHandles="1" noChangeArrowheads="1" noChangeShapeType="1" noTextEdit="1"/>
              </p:cNvSpPr>
              <p:nvPr/>
            </p:nvSpPr>
            <p:spPr>
              <a:xfrm>
                <a:off x="4572000" y="1916832"/>
                <a:ext cx="1584000" cy="369332"/>
              </a:xfrm>
              <a:prstGeom prst="rect">
                <a:avLst/>
              </a:prstGeom>
              <a:blipFill>
                <a:blip r:embed="rId4"/>
                <a:stretch>
                  <a:fillRect/>
                </a:stretch>
              </a:blipFill>
            </p:spPr>
            <p:txBody>
              <a:bodyPr/>
              <a:lstStyle/>
              <a:p>
                <a:r>
                  <a:rPr lang="lv-LV">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4572000" y="2564356"/>
                <a:ext cx="160007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lv-LV" b="0" i="1" smtClean="0">
                              <a:solidFill>
                                <a:schemeClr val="tx1"/>
                              </a:solidFill>
                              <a:latin typeface="Cambria Math"/>
                            </a:rPr>
                          </m:ctrlPr>
                        </m:sSubPr>
                        <m:e>
                          <m:r>
                            <a:rPr lang="lv-LV" b="0" i="1" smtClean="0">
                              <a:solidFill>
                                <a:schemeClr val="tx1"/>
                              </a:solidFill>
                              <a:latin typeface="Cambria Math"/>
                            </a:rPr>
                            <m:t>𝑑</m:t>
                          </m:r>
                        </m:e>
                        <m:sub>
                          <m:r>
                            <a:rPr lang="lv-LV" b="0" i="1" smtClean="0">
                              <a:solidFill>
                                <a:schemeClr val="tx1"/>
                              </a:solidFill>
                              <a:latin typeface="Cambria Math"/>
                            </a:rPr>
                            <m:t>2</m:t>
                          </m:r>
                        </m:sub>
                      </m:sSub>
                      <m:r>
                        <a:rPr lang="lv-LV" b="0" i="1" smtClean="0">
                          <a:solidFill>
                            <a:schemeClr val="tx1"/>
                          </a:solidFill>
                          <a:latin typeface="Cambria Math"/>
                        </a:rPr>
                        <m:t>=</m:t>
                      </m:r>
                      <m:r>
                        <a:rPr lang="lv-LV" b="0" i="1" smtClean="0">
                          <a:solidFill>
                            <a:schemeClr val="tx1"/>
                          </a:solidFill>
                          <a:latin typeface="Cambria Math" panose="02040503050406030204" pitchFamily="18" charset="0"/>
                        </a:rPr>
                        <m:t>0,50 </m:t>
                      </m:r>
                      <m:r>
                        <a:rPr lang="lv-LV" b="0" i="1" smtClean="0">
                          <a:solidFill>
                            <a:schemeClr val="tx1"/>
                          </a:solidFill>
                          <a:latin typeface="Cambria Math"/>
                        </a:rPr>
                        <m:t>𝑚𝑚</m:t>
                      </m:r>
                    </m:oMath>
                  </m:oMathPara>
                </a14:m>
                <a:endParaRPr lang="lv-LV" dirty="0"/>
              </a:p>
            </p:txBody>
          </p:sp>
        </mc:Choice>
        <mc:Fallback xmlns="">
          <p:sp>
            <p:nvSpPr>
              <p:cNvPr id="12" name="TextBox 11"/>
              <p:cNvSpPr txBox="1">
                <a:spLocks noRot="1" noChangeAspect="1" noMove="1" noResize="1" noEditPoints="1" noAdjustHandles="1" noChangeArrowheads="1" noChangeShapeType="1" noTextEdit="1"/>
              </p:cNvSpPr>
              <p:nvPr/>
            </p:nvSpPr>
            <p:spPr>
              <a:xfrm>
                <a:off x="4572000" y="2564356"/>
                <a:ext cx="1600079" cy="369332"/>
              </a:xfrm>
              <a:prstGeom prst="rect">
                <a:avLst/>
              </a:prstGeom>
              <a:blipFill>
                <a:blip r:embed="rId5"/>
                <a:stretch>
                  <a:fillRect/>
                </a:stretch>
              </a:blipFill>
            </p:spPr>
            <p:txBody>
              <a:bodyPr/>
              <a:lstStyle/>
              <a:p>
                <a:r>
                  <a:rPr lang="lv-LV">
                    <a:noFill/>
                  </a:rPr>
                  <a:t> </a:t>
                </a:r>
              </a:p>
            </p:txBody>
          </p:sp>
        </mc:Fallback>
      </mc:AlternateContent>
      <p:sp>
        <p:nvSpPr>
          <p:cNvPr id="13" name="Title 1"/>
          <p:cNvSpPr txBox="1">
            <a:spLocks/>
          </p:cNvSpPr>
          <p:nvPr/>
        </p:nvSpPr>
        <p:spPr>
          <a:xfrm>
            <a:off x="609600" y="427038"/>
            <a:ext cx="82296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lv-LV" sz="3600" b="1" cap="small" dirty="0">
                <a:latin typeface="Corbel" panose="020B0503020204020204" pitchFamily="34" charset="0"/>
              </a:rPr>
              <a:t>Montekarlo simulācijas</a:t>
            </a:r>
            <a:endParaRPr lang="lv-LV" sz="3600" b="1" u="sng" cap="small" dirty="0">
              <a:latin typeface="Corbel" panose="020B0503020204020204" pitchFamily="34" charset="0"/>
            </a:endParaRPr>
          </a:p>
        </p:txBody>
      </p:sp>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4048" y="4035335"/>
            <a:ext cx="4054191" cy="2804403"/>
          </a:xfrm>
          <a:prstGeom prst="rect">
            <a:avLst/>
          </a:prstGeom>
        </p:spPr>
      </p:pic>
    </p:spTree>
    <p:extLst>
      <p:ext uri="{BB962C8B-B14F-4D97-AF65-F5344CB8AC3E}">
        <p14:creationId xmlns:p14="http://schemas.microsoft.com/office/powerpoint/2010/main" val="21892422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a:t>Montekarlo simulācijas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09" y="2056674"/>
            <a:ext cx="3785944" cy="3773751"/>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829" y="2060847"/>
            <a:ext cx="3913971" cy="3773751"/>
          </a:xfrm>
          <a:prstGeom prst="rect">
            <a:avLst/>
          </a:prstGeom>
        </p:spPr>
      </p:pic>
      <p:sp>
        <p:nvSpPr>
          <p:cNvPr id="7" name="Rectangle 6"/>
          <p:cNvSpPr/>
          <p:nvPr/>
        </p:nvSpPr>
        <p:spPr>
          <a:xfrm>
            <a:off x="7308304" y="1844824"/>
            <a:ext cx="1728192" cy="648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TextBox 7"/>
          <p:cNvSpPr txBox="1"/>
          <p:nvPr/>
        </p:nvSpPr>
        <p:spPr>
          <a:xfrm>
            <a:off x="6979096" y="2056674"/>
            <a:ext cx="1882552" cy="307777"/>
          </a:xfrm>
          <a:prstGeom prst="rect">
            <a:avLst/>
          </a:prstGeom>
          <a:noFill/>
        </p:spPr>
        <p:txBody>
          <a:bodyPr wrap="square" rtlCol="0">
            <a:spAutoFit/>
          </a:bodyPr>
          <a:lstStyle/>
          <a:p>
            <a:pPr algn="ctr"/>
            <a:r>
              <a:rPr lang="lv-LV" sz="1400" dirty="0">
                <a:latin typeface="Garamond" panose="02020404030301010803" pitchFamily="18" charset="0"/>
              </a:rPr>
              <a:t>Ūdens un Tauki</a:t>
            </a:r>
          </a:p>
        </p:txBody>
      </p:sp>
      <p:grpSp>
        <p:nvGrpSpPr>
          <p:cNvPr id="13" name="Group 12"/>
          <p:cNvGrpSpPr/>
          <p:nvPr/>
        </p:nvGrpSpPr>
        <p:grpSpPr>
          <a:xfrm>
            <a:off x="5744908" y="3792702"/>
            <a:ext cx="1969811" cy="441746"/>
            <a:chOff x="2746205" y="5856673"/>
            <a:chExt cx="1969811" cy="441746"/>
          </a:xfrm>
        </p:grpSpPr>
        <p:sp>
          <p:nvSpPr>
            <p:cNvPr id="4" name="TextBox 3"/>
            <p:cNvSpPr txBox="1"/>
            <p:nvPr/>
          </p:nvSpPr>
          <p:spPr>
            <a:xfrm>
              <a:off x="2915816" y="5856673"/>
              <a:ext cx="1800200" cy="276999"/>
            </a:xfrm>
            <a:prstGeom prst="rect">
              <a:avLst/>
            </a:prstGeom>
            <a:noFill/>
          </p:spPr>
          <p:txBody>
            <a:bodyPr wrap="square" rtlCol="0">
              <a:spAutoFit/>
            </a:bodyPr>
            <a:lstStyle/>
            <a:p>
              <a:r>
                <a:rPr lang="lv-LV" sz="1200" dirty="0">
                  <a:latin typeface="Garamond" panose="02020404030301010803" pitchFamily="18" charset="0"/>
                </a:rPr>
                <a:t>Eksperiments</a:t>
              </a:r>
            </a:p>
          </p:txBody>
        </p:sp>
        <p:sp>
          <p:nvSpPr>
            <p:cNvPr id="9" name="TextBox 8"/>
            <p:cNvSpPr txBox="1"/>
            <p:nvPr/>
          </p:nvSpPr>
          <p:spPr>
            <a:xfrm>
              <a:off x="2915816" y="6021420"/>
              <a:ext cx="1800200" cy="276999"/>
            </a:xfrm>
            <a:prstGeom prst="rect">
              <a:avLst/>
            </a:prstGeom>
            <a:noFill/>
          </p:spPr>
          <p:txBody>
            <a:bodyPr wrap="square" rtlCol="0">
              <a:spAutoFit/>
            </a:bodyPr>
            <a:lstStyle/>
            <a:p>
              <a:r>
                <a:rPr lang="lv-LV" sz="1200" dirty="0">
                  <a:latin typeface="Garamond" panose="02020404030301010803" pitchFamily="18" charset="0"/>
                </a:rPr>
                <a:t>Simulācija</a:t>
              </a:r>
            </a:p>
          </p:txBody>
        </p:sp>
        <p:cxnSp>
          <p:nvCxnSpPr>
            <p:cNvPr id="10" name="Straight Connector 9"/>
            <p:cNvCxnSpPr/>
            <p:nvPr/>
          </p:nvCxnSpPr>
          <p:spPr>
            <a:xfrm>
              <a:off x="2746205" y="5995172"/>
              <a:ext cx="16961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746205" y="6139096"/>
              <a:ext cx="16961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1545275" y="3792702"/>
            <a:ext cx="1969811" cy="441746"/>
            <a:chOff x="2746205" y="5856673"/>
            <a:chExt cx="1969811" cy="441746"/>
          </a:xfrm>
        </p:grpSpPr>
        <p:sp>
          <p:nvSpPr>
            <p:cNvPr id="15" name="TextBox 14"/>
            <p:cNvSpPr txBox="1"/>
            <p:nvPr/>
          </p:nvSpPr>
          <p:spPr>
            <a:xfrm>
              <a:off x="2915816" y="5856673"/>
              <a:ext cx="1800200" cy="276999"/>
            </a:xfrm>
            <a:prstGeom prst="rect">
              <a:avLst/>
            </a:prstGeom>
            <a:noFill/>
          </p:spPr>
          <p:txBody>
            <a:bodyPr wrap="square" rtlCol="0">
              <a:spAutoFit/>
            </a:bodyPr>
            <a:lstStyle/>
            <a:p>
              <a:r>
                <a:rPr lang="lv-LV" sz="1200" dirty="0">
                  <a:latin typeface="Garamond" panose="02020404030301010803" pitchFamily="18" charset="0"/>
                </a:rPr>
                <a:t>Eksperiments</a:t>
              </a:r>
            </a:p>
          </p:txBody>
        </p:sp>
        <p:sp>
          <p:nvSpPr>
            <p:cNvPr id="16" name="TextBox 15"/>
            <p:cNvSpPr txBox="1"/>
            <p:nvPr/>
          </p:nvSpPr>
          <p:spPr>
            <a:xfrm>
              <a:off x="2915816" y="6021420"/>
              <a:ext cx="1800200" cy="276999"/>
            </a:xfrm>
            <a:prstGeom prst="rect">
              <a:avLst/>
            </a:prstGeom>
            <a:noFill/>
          </p:spPr>
          <p:txBody>
            <a:bodyPr wrap="square" rtlCol="0">
              <a:spAutoFit/>
            </a:bodyPr>
            <a:lstStyle/>
            <a:p>
              <a:r>
                <a:rPr lang="lv-LV" sz="1200" dirty="0">
                  <a:latin typeface="Garamond" panose="02020404030301010803" pitchFamily="18" charset="0"/>
                </a:rPr>
                <a:t>Simulācija</a:t>
              </a:r>
            </a:p>
          </p:txBody>
        </p:sp>
        <p:cxnSp>
          <p:nvCxnSpPr>
            <p:cNvPr id="17" name="Straight Connector 16"/>
            <p:cNvCxnSpPr/>
            <p:nvPr/>
          </p:nvCxnSpPr>
          <p:spPr>
            <a:xfrm>
              <a:off x="2746205" y="5995172"/>
              <a:ext cx="169611"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746205" y="6139096"/>
              <a:ext cx="169611"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219070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3200" b="1" cap="small" dirty="0" err="1">
                <a:latin typeface="Corbel" panose="020B0503020204020204" pitchFamily="34" charset="0"/>
              </a:rPr>
              <a:t>Maketierīce</a:t>
            </a:r>
            <a:r>
              <a:rPr lang="lv-LV" sz="3200" b="1" cap="small" dirty="0">
                <a:latin typeface="Corbel" panose="020B0503020204020204" pitchFamily="34" charset="0"/>
              </a:rPr>
              <a:t>, izmantojot attēlošanu tuvajā infrasarkanajā spektra diapazonā</a:t>
            </a:r>
            <a:endParaRPr lang="lv-LV" sz="3200" b="1" u="sng" cap="small" dirty="0">
              <a:latin typeface="Corbel" panose="020B0503020204020204" pitchFamily="34" charset="0"/>
            </a:endParaRPr>
          </a:p>
        </p:txBody>
      </p:sp>
      <p:sp>
        <p:nvSpPr>
          <p:cNvPr id="3" name="Rectangle 2"/>
          <p:cNvSpPr/>
          <p:nvPr/>
        </p:nvSpPr>
        <p:spPr>
          <a:xfrm>
            <a:off x="2909352" y="6176312"/>
            <a:ext cx="1032197" cy="2160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nvGrpSpPr>
          <p:cNvPr id="37" name="Group 36"/>
          <p:cNvGrpSpPr/>
          <p:nvPr/>
        </p:nvGrpSpPr>
        <p:grpSpPr>
          <a:xfrm>
            <a:off x="179512" y="2682269"/>
            <a:ext cx="4980640" cy="2634294"/>
            <a:chOff x="1398192" y="1802818"/>
            <a:chExt cx="4980640" cy="2634294"/>
          </a:xfrm>
        </p:grpSpPr>
        <p:grpSp>
          <p:nvGrpSpPr>
            <p:cNvPr id="38" name="Group 37"/>
            <p:cNvGrpSpPr/>
            <p:nvPr/>
          </p:nvGrpSpPr>
          <p:grpSpPr>
            <a:xfrm>
              <a:off x="1398192" y="1802818"/>
              <a:ext cx="4980640" cy="2634294"/>
              <a:chOff x="2771800" y="1832232"/>
              <a:chExt cx="3695701" cy="1954681"/>
            </a:xfrm>
          </p:grpSpPr>
          <p:sp>
            <p:nvSpPr>
              <p:cNvPr id="74" name="Oval 73"/>
              <p:cNvSpPr/>
              <p:nvPr/>
            </p:nvSpPr>
            <p:spPr>
              <a:xfrm>
                <a:off x="3543394" y="3103506"/>
                <a:ext cx="2283185" cy="683407"/>
              </a:xfrm>
              <a:prstGeom prst="ellipse">
                <a:avLst/>
              </a:prstGeom>
              <a:solidFill>
                <a:schemeClr val="accent6">
                  <a:lumMod val="20000"/>
                  <a:lumOff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5" name="TextBox 74"/>
              <p:cNvSpPr txBox="1"/>
              <p:nvPr/>
            </p:nvSpPr>
            <p:spPr>
              <a:xfrm>
                <a:off x="5353430" y="3236030"/>
                <a:ext cx="1053799" cy="342562"/>
              </a:xfrm>
              <a:prstGeom prst="rect">
                <a:avLst/>
              </a:prstGeom>
              <a:noFill/>
            </p:spPr>
            <p:txBody>
              <a:bodyPr wrap="square" rtlCol="0">
                <a:spAutoFit/>
              </a:bodyPr>
              <a:lstStyle/>
              <a:p>
                <a:pPr algn="ctr"/>
                <a:r>
                  <a:rPr lang="lv-LV" sz="1200" cap="small" dirty="0">
                    <a:latin typeface="Corbel" panose="020B0503020204020204" pitchFamily="34" charset="0"/>
                  </a:rPr>
                  <a:t>Interesējošais ādas apgabals</a:t>
                </a:r>
              </a:p>
            </p:txBody>
          </p:sp>
          <p:grpSp>
            <p:nvGrpSpPr>
              <p:cNvPr id="76" name="Group 75"/>
              <p:cNvGrpSpPr/>
              <p:nvPr/>
            </p:nvGrpSpPr>
            <p:grpSpPr>
              <a:xfrm rot="2700000">
                <a:off x="5257006" y="2547974"/>
                <a:ext cx="212521" cy="276975"/>
                <a:chOff x="6233383" y="2796869"/>
                <a:chExt cx="302412" cy="394128"/>
              </a:xfrm>
            </p:grpSpPr>
            <p:sp>
              <p:nvSpPr>
                <p:cNvPr id="94" name="Trapezoid 93"/>
                <p:cNvSpPr/>
                <p:nvPr/>
              </p:nvSpPr>
              <p:spPr>
                <a:xfrm>
                  <a:off x="6269387" y="2855211"/>
                  <a:ext cx="216024" cy="161531"/>
                </a:xfrm>
                <a:prstGeom prst="trapezoid">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5" name="Rectangle 94"/>
                <p:cNvSpPr/>
                <p:nvPr/>
              </p:nvSpPr>
              <p:spPr>
                <a:xfrm>
                  <a:off x="6341395" y="2796869"/>
                  <a:ext cx="72008" cy="58342"/>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96" name="Straight Connector 95"/>
                <p:cNvCxnSpPr/>
                <p:nvPr/>
              </p:nvCxnSpPr>
              <p:spPr>
                <a:xfrm flipV="1">
                  <a:off x="6233383" y="3041717"/>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6269387" y="3070310"/>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6326252" y="3085353"/>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6383048" y="3098388"/>
                  <a:ext cx="0" cy="92609"/>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6499791" y="3041716"/>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6463233" y="3070309"/>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424373" y="3089586"/>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grpSp>
          <p:sp>
            <p:nvSpPr>
              <p:cNvPr id="77" name="TextBox 76"/>
              <p:cNvSpPr txBox="1"/>
              <p:nvPr/>
            </p:nvSpPr>
            <p:spPr>
              <a:xfrm>
                <a:off x="5431181" y="2431362"/>
                <a:ext cx="889962" cy="342562"/>
              </a:xfrm>
              <a:prstGeom prst="rect">
                <a:avLst/>
              </a:prstGeom>
              <a:noFill/>
            </p:spPr>
            <p:txBody>
              <a:bodyPr wrap="square" rtlCol="0">
                <a:spAutoFit/>
              </a:bodyPr>
              <a:lstStyle/>
              <a:p>
                <a:pPr algn="ctr"/>
                <a:r>
                  <a:rPr lang="lv-LV" sz="1200" cap="small" dirty="0">
                    <a:latin typeface="Corbel" panose="020B0503020204020204" pitchFamily="34" charset="0"/>
                  </a:rPr>
                  <a:t>Halogēna spuldze</a:t>
                </a:r>
              </a:p>
            </p:txBody>
          </p:sp>
          <p:grpSp>
            <p:nvGrpSpPr>
              <p:cNvPr id="78" name="Group 77"/>
              <p:cNvGrpSpPr/>
              <p:nvPr/>
            </p:nvGrpSpPr>
            <p:grpSpPr>
              <a:xfrm>
                <a:off x="2771800" y="1999310"/>
                <a:ext cx="1704082" cy="478902"/>
                <a:chOff x="6379602" y="3923325"/>
                <a:chExt cx="2424866" cy="681466"/>
              </a:xfrm>
            </p:grpSpPr>
            <p:cxnSp>
              <p:nvCxnSpPr>
                <p:cNvPr id="91" name="Straight Connector 90"/>
                <p:cNvCxnSpPr/>
                <p:nvPr/>
              </p:nvCxnSpPr>
              <p:spPr>
                <a:xfrm>
                  <a:off x="7600991" y="4219632"/>
                  <a:ext cx="120347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Rectangle 91"/>
                <p:cNvSpPr/>
                <p:nvPr/>
              </p:nvSpPr>
              <p:spPr>
                <a:xfrm>
                  <a:off x="6424607" y="3923325"/>
                  <a:ext cx="1176384" cy="681466"/>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93" name="TextBox 92"/>
                <p:cNvSpPr txBox="1"/>
                <p:nvPr/>
              </p:nvSpPr>
              <p:spPr>
                <a:xfrm>
                  <a:off x="6379602" y="4110169"/>
                  <a:ext cx="1266394" cy="292474"/>
                </a:xfrm>
                <a:prstGeom prst="rect">
                  <a:avLst/>
                </a:prstGeom>
                <a:noFill/>
              </p:spPr>
              <p:txBody>
                <a:bodyPr wrap="square" rtlCol="0">
                  <a:spAutoFit/>
                </a:bodyPr>
                <a:lstStyle/>
                <a:p>
                  <a:pPr algn="ctr"/>
                  <a:r>
                    <a:rPr lang="lv-LV" sz="1200" cap="small" dirty="0">
                      <a:latin typeface="Corbel" panose="020B0503020204020204" pitchFamily="34" charset="0"/>
                    </a:rPr>
                    <a:t>Dators</a:t>
                  </a:r>
                </a:p>
              </p:txBody>
            </p:sp>
          </p:grpSp>
          <p:grpSp>
            <p:nvGrpSpPr>
              <p:cNvPr id="79" name="Group 78"/>
              <p:cNvGrpSpPr/>
              <p:nvPr/>
            </p:nvGrpSpPr>
            <p:grpSpPr>
              <a:xfrm>
                <a:off x="4475882" y="1916832"/>
                <a:ext cx="487914" cy="708664"/>
                <a:chOff x="3733695" y="1972496"/>
                <a:chExt cx="936104" cy="1359632"/>
              </a:xfrm>
            </p:grpSpPr>
            <p:pic>
              <p:nvPicPr>
                <p:cNvPr id="87" name="Picture 3" descr="D:\Desktop\Proceedings Raksts\Photo006.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5752" t="22783" r="27932" b="22528"/>
                <a:stretch/>
              </p:blipFill>
              <p:spPr bwMode="auto">
                <a:xfrm rot="16200000">
                  <a:off x="3496479" y="2209712"/>
                  <a:ext cx="1359632" cy="885200"/>
                </a:xfrm>
                <a:prstGeom prst="rect">
                  <a:avLst/>
                </a:prstGeom>
                <a:noFill/>
                <a:extLst>
                  <a:ext uri="{909E8E84-426E-40DD-AFC4-6F175D3DCCD1}">
                    <a14:hiddenFill xmlns:a14="http://schemas.microsoft.com/office/drawing/2010/main">
                      <a:solidFill>
                        <a:srgbClr val="FFFFFF"/>
                      </a:solidFill>
                    </a14:hiddenFill>
                  </a:ext>
                </a:extLst>
              </p:spPr>
            </p:pic>
            <p:sp>
              <p:nvSpPr>
                <p:cNvPr id="88" name="Rectangle 87"/>
                <p:cNvSpPr/>
                <p:nvPr/>
              </p:nvSpPr>
              <p:spPr>
                <a:xfrm>
                  <a:off x="4453775" y="2888072"/>
                  <a:ext cx="216024" cy="36634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 name="Straight Connector 88"/>
                <p:cNvCxnSpPr/>
                <p:nvPr/>
              </p:nvCxnSpPr>
              <p:spPr>
                <a:xfrm flipH="1">
                  <a:off x="4614943" y="2067000"/>
                  <a:ext cx="20434" cy="848475"/>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90" name="Rectangle 89"/>
                <p:cNvSpPr/>
                <p:nvPr/>
              </p:nvSpPr>
              <p:spPr>
                <a:xfrm rot="1566765">
                  <a:off x="4437555" y="2067001"/>
                  <a:ext cx="216024" cy="457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0" name="Flowchart: Magnetic Disk 79"/>
              <p:cNvSpPr/>
              <p:nvPr/>
            </p:nvSpPr>
            <p:spPr>
              <a:xfrm>
                <a:off x="4539624" y="2625496"/>
                <a:ext cx="303623" cy="125543"/>
              </a:xfrm>
              <a:prstGeom prst="flowChartMagneticDisk">
                <a:avLst/>
              </a:prstGeom>
              <a:solidFill>
                <a:schemeClr val="accent1">
                  <a:lumMod val="75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TextBox 80"/>
              <p:cNvSpPr txBox="1"/>
              <p:nvPr/>
            </p:nvSpPr>
            <p:spPr>
              <a:xfrm>
                <a:off x="3654295" y="2641625"/>
                <a:ext cx="889962" cy="205537"/>
              </a:xfrm>
              <a:prstGeom prst="rect">
                <a:avLst/>
              </a:prstGeom>
              <a:noFill/>
            </p:spPr>
            <p:txBody>
              <a:bodyPr wrap="square" rtlCol="0">
                <a:spAutoFit/>
              </a:bodyPr>
              <a:lstStyle/>
              <a:p>
                <a:pPr algn="ctr"/>
                <a:r>
                  <a:rPr lang="lv-LV" sz="1200" cap="small" dirty="0">
                    <a:latin typeface="Corbel" panose="020B0503020204020204" pitchFamily="34" charset="0"/>
                  </a:rPr>
                  <a:t>Optiskais filtrs</a:t>
                </a:r>
              </a:p>
            </p:txBody>
          </p:sp>
          <p:cxnSp>
            <p:nvCxnSpPr>
              <p:cNvPr id="82" name="Straight Connector 81"/>
              <p:cNvCxnSpPr/>
              <p:nvPr/>
            </p:nvCxnSpPr>
            <p:spPr>
              <a:xfrm>
                <a:off x="4691436" y="2757207"/>
                <a:ext cx="0" cy="638622"/>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a:off x="4694660" y="2878942"/>
                <a:ext cx="518897" cy="518897"/>
              </a:xfrm>
              <a:prstGeom prst="line">
                <a:avLst/>
              </a:prstGeom>
              <a:ln w="63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4" name="Arc 83"/>
              <p:cNvSpPr/>
              <p:nvPr/>
            </p:nvSpPr>
            <p:spPr>
              <a:xfrm>
                <a:off x="4580907" y="3230510"/>
                <a:ext cx="227506" cy="253019"/>
              </a:xfrm>
              <a:prstGeom prst="arc">
                <a:avLst>
                  <a:gd name="adj1" fmla="val 16200000"/>
                  <a:gd name="adj2" fmla="val 19813453"/>
                </a:avLst>
              </a:prstGeom>
              <a:ln w="31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TextBox 84"/>
              <p:cNvSpPr txBox="1"/>
              <p:nvPr/>
            </p:nvSpPr>
            <p:spPr>
              <a:xfrm>
                <a:off x="4691436" y="2863291"/>
                <a:ext cx="433265" cy="183847"/>
              </a:xfrm>
              <a:prstGeom prst="rect">
                <a:avLst/>
              </a:prstGeom>
              <a:noFill/>
            </p:spPr>
            <p:txBody>
              <a:bodyPr wrap="square" rtlCol="0">
                <a:spAutoFit/>
              </a:bodyPr>
              <a:lstStyle/>
              <a:p>
                <a:r>
                  <a:rPr lang="lv-LV" sz="1100" dirty="0">
                    <a:latin typeface="Corbel" panose="020B0503020204020204" pitchFamily="34" charset="0"/>
                  </a:rPr>
                  <a:t>45°</a:t>
                </a:r>
                <a:endParaRPr lang="en-US" sz="1100" dirty="0">
                  <a:latin typeface="Corbel" panose="020B0503020204020204" pitchFamily="34" charset="0"/>
                </a:endParaRPr>
              </a:p>
            </p:txBody>
          </p:sp>
          <p:sp>
            <p:nvSpPr>
              <p:cNvPr id="86" name="TextBox 85"/>
              <p:cNvSpPr txBox="1"/>
              <p:nvPr/>
            </p:nvSpPr>
            <p:spPr>
              <a:xfrm>
                <a:off x="5293159" y="1832232"/>
                <a:ext cx="1174342" cy="479586"/>
              </a:xfrm>
              <a:prstGeom prst="rect">
                <a:avLst/>
              </a:prstGeom>
              <a:noFill/>
            </p:spPr>
            <p:txBody>
              <a:bodyPr wrap="square" rtlCol="0">
                <a:spAutoFit/>
              </a:bodyPr>
              <a:lstStyle/>
              <a:p>
                <a:pPr algn="ctr"/>
                <a:r>
                  <a:rPr lang="lv-LV" sz="1200" cap="small" dirty="0">
                    <a:latin typeface="Corbel" panose="020B0503020204020204" pitchFamily="34" charset="0"/>
                  </a:rPr>
                  <a:t>Tuvā infrasarkanā diapazona kamera </a:t>
                </a:r>
                <a:r>
                  <a:rPr lang="lv-LV" sz="1200" dirty="0">
                    <a:latin typeface="+mj-lt"/>
                  </a:rPr>
                  <a:t>Xenics XS-1.7-320</a:t>
                </a:r>
              </a:p>
            </p:txBody>
          </p:sp>
        </p:grpSp>
        <p:sp>
          <p:nvSpPr>
            <p:cNvPr id="39" name="TextBox 38"/>
            <p:cNvSpPr txBox="1"/>
            <p:nvPr/>
          </p:nvSpPr>
          <p:spPr>
            <a:xfrm>
              <a:off x="1757053" y="3286108"/>
              <a:ext cx="648072" cy="276999"/>
            </a:xfrm>
            <a:prstGeom prst="rect">
              <a:avLst/>
            </a:prstGeom>
            <a:noFill/>
          </p:spPr>
          <p:txBody>
            <a:bodyPr wrap="square" rtlCol="0">
              <a:spAutoFit/>
            </a:bodyPr>
            <a:lstStyle/>
            <a:p>
              <a:r>
                <a:rPr lang="lv-LV" sz="1200" dirty="0"/>
                <a:t>30 cm</a:t>
              </a:r>
            </a:p>
          </p:txBody>
        </p:sp>
        <p:cxnSp>
          <p:nvCxnSpPr>
            <p:cNvPr id="40" name="Straight Arrow Connector 39"/>
            <p:cNvCxnSpPr/>
            <p:nvPr/>
          </p:nvCxnSpPr>
          <p:spPr>
            <a:xfrm>
              <a:off x="2372190" y="2893624"/>
              <a:ext cx="0" cy="1031903"/>
            </a:xfrm>
            <a:prstGeom prst="straightConnector1">
              <a:avLst/>
            </a:prstGeom>
            <a:ln>
              <a:solidFill>
                <a:schemeClr val="tx1">
                  <a:lumMod val="65000"/>
                  <a:lumOff val="3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383001" y="2871887"/>
              <a:ext cx="145329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438058" y="3925527"/>
              <a:ext cx="1453297" cy="0"/>
            </a:xfrm>
            <a:prstGeom prst="line">
              <a:avLst/>
            </a:prstGeom>
            <a:ln>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pic>
        <p:nvPicPr>
          <p:cNvPr id="103" name="Picture 10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6191" y="2829881"/>
            <a:ext cx="4019066" cy="2339071"/>
          </a:xfrm>
          <a:prstGeom prst="rect">
            <a:avLst/>
          </a:prstGeom>
        </p:spPr>
      </p:pic>
      <p:sp>
        <p:nvSpPr>
          <p:cNvPr id="104" name="TextBox 103"/>
          <p:cNvSpPr txBox="1"/>
          <p:nvPr/>
        </p:nvSpPr>
        <p:spPr>
          <a:xfrm>
            <a:off x="158684" y="5443525"/>
            <a:ext cx="5256584" cy="584775"/>
          </a:xfrm>
          <a:prstGeom prst="rect">
            <a:avLst/>
          </a:prstGeom>
          <a:noFill/>
        </p:spPr>
        <p:txBody>
          <a:bodyPr wrap="square" rtlCol="0">
            <a:spAutoFit/>
          </a:bodyPr>
          <a:lstStyle/>
          <a:p>
            <a:pPr algn="ctr"/>
            <a:r>
              <a:rPr lang="lv-LV" sz="1600" dirty="0">
                <a:latin typeface="Garamond" panose="02020404030301010803" pitchFamily="18" charset="0"/>
              </a:rPr>
              <a:t>Eksperimenta shēma ādas mitruma novērtējumam, izmantojot attēlošanu tuvajā infrasarkanajā spektra diapazonā</a:t>
            </a:r>
          </a:p>
        </p:txBody>
      </p:sp>
      <p:sp>
        <p:nvSpPr>
          <p:cNvPr id="105" name="TextBox 104"/>
          <p:cNvSpPr txBox="1"/>
          <p:nvPr/>
        </p:nvSpPr>
        <p:spPr>
          <a:xfrm>
            <a:off x="5615608" y="5443524"/>
            <a:ext cx="3528392" cy="584775"/>
          </a:xfrm>
          <a:prstGeom prst="rect">
            <a:avLst/>
          </a:prstGeom>
          <a:noFill/>
        </p:spPr>
        <p:txBody>
          <a:bodyPr wrap="square" rtlCol="0">
            <a:spAutoFit/>
          </a:bodyPr>
          <a:lstStyle/>
          <a:p>
            <a:pPr algn="ctr"/>
            <a:r>
              <a:rPr lang="lv-LV" sz="1600" dirty="0">
                <a:latin typeface="Garamond" panose="02020404030301010803" pitchFamily="18" charset="0"/>
              </a:rPr>
              <a:t>Filtru caurlaidības līknes salīdzinājumā ar ūdens absorbcijas spektru</a:t>
            </a:r>
          </a:p>
        </p:txBody>
      </p:sp>
    </p:spTree>
    <p:extLst>
      <p:ext uri="{BB962C8B-B14F-4D97-AF65-F5344CB8AC3E}">
        <p14:creationId xmlns:p14="http://schemas.microsoft.com/office/powerpoint/2010/main" val="33648490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3200" b="1" cap="small" dirty="0" err="1">
                <a:latin typeface="Corbel" panose="020B0503020204020204" pitchFamily="34" charset="0"/>
              </a:rPr>
              <a:t>Maketierīce</a:t>
            </a:r>
            <a:r>
              <a:rPr lang="lv-LV" sz="3200" b="1" cap="small" dirty="0">
                <a:latin typeface="Corbel" panose="020B0503020204020204" pitchFamily="34" charset="0"/>
              </a:rPr>
              <a:t>, izmantojot difūzi atstarotās gaismas spektroskopijas metodi</a:t>
            </a:r>
            <a:endParaRPr lang="lv-LV" sz="3200" b="1" u="sng" cap="small" dirty="0">
              <a:latin typeface="Corbel" panose="020B0503020204020204" pitchFamily="34" charset="0"/>
            </a:endParaRPr>
          </a:p>
        </p:txBody>
      </p:sp>
      <p:grpSp>
        <p:nvGrpSpPr>
          <p:cNvPr id="42" name="Group 41"/>
          <p:cNvGrpSpPr/>
          <p:nvPr/>
        </p:nvGrpSpPr>
        <p:grpSpPr>
          <a:xfrm>
            <a:off x="637188" y="2236105"/>
            <a:ext cx="8049612" cy="3516556"/>
            <a:chOff x="39842" y="2300789"/>
            <a:chExt cx="8049612" cy="3516556"/>
          </a:xfrm>
        </p:grpSpPr>
        <p:cxnSp>
          <p:nvCxnSpPr>
            <p:cNvPr id="43" name="Straight Connector 42"/>
            <p:cNvCxnSpPr/>
            <p:nvPr/>
          </p:nvCxnSpPr>
          <p:spPr>
            <a:xfrm>
              <a:off x="6580511" y="3827064"/>
              <a:ext cx="2764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Oval 43"/>
            <p:cNvSpPr/>
            <p:nvPr/>
          </p:nvSpPr>
          <p:spPr>
            <a:xfrm>
              <a:off x="39842" y="4844873"/>
              <a:ext cx="3248916" cy="972471"/>
            </a:xfrm>
            <a:prstGeom prst="ellipse">
              <a:avLst/>
            </a:prstGeom>
            <a:solidFill>
              <a:schemeClr val="accent6">
                <a:lumMod val="20000"/>
                <a:lumOff val="8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nvGrpSpPr>
            <p:cNvPr id="45" name="Group 44"/>
            <p:cNvGrpSpPr/>
            <p:nvPr/>
          </p:nvGrpSpPr>
          <p:grpSpPr>
            <a:xfrm>
              <a:off x="1051970" y="4398444"/>
              <a:ext cx="1188148" cy="794994"/>
              <a:chOff x="2393740" y="2608094"/>
              <a:chExt cx="1188148" cy="794994"/>
            </a:xfrm>
          </p:grpSpPr>
          <p:sp>
            <p:nvSpPr>
              <p:cNvPr id="73" name="Flowchart: Magnetic Disk 72"/>
              <p:cNvSpPr/>
              <p:nvPr/>
            </p:nvSpPr>
            <p:spPr>
              <a:xfrm>
                <a:off x="2393740" y="2608094"/>
                <a:ext cx="1188148" cy="794994"/>
              </a:xfrm>
              <a:prstGeom prst="flowChartMagneticDisk">
                <a:avLst/>
              </a:prstGeom>
              <a:solidFill>
                <a:schemeClr val="tx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4" name="Flowchart: Magnetic Disk 73"/>
              <p:cNvSpPr/>
              <p:nvPr/>
            </p:nvSpPr>
            <p:spPr>
              <a:xfrm>
                <a:off x="2890509" y="3167610"/>
                <a:ext cx="184212" cy="235478"/>
              </a:xfrm>
              <a:prstGeom prst="flowChartMagneticDisk">
                <a:avLst/>
              </a:prstGeom>
              <a:solidFill>
                <a:schemeClr val="bg1"/>
              </a:solidFill>
              <a:ln w="3175">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5" name="Can 74"/>
              <p:cNvSpPr/>
              <p:nvPr/>
            </p:nvSpPr>
            <p:spPr>
              <a:xfrm>
                <a:off x="2853857" y="2708920"/>
                <a:ext cx="267934" cy="539245"/>
              </a:xfrm>
              <a:prstGeom prst="can">
                <a:avLst/>
              </a:prstGeom>
              <a:no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6" name="Oval 75"/>
              <p:cNvSpPr/>
              <p:nvPr/>
            </p:nvSpPr>
            <p:spPr>
              <a:xfrm>
                <a:off x="2890509" y="3350458"/>
                <a:ext cx="184212" cy="52630"/>
              </a:xfrm>
              <a:prstGeom prst="ellipse">
                <a:avLst/>
              </a:prstGeom>
              <a:noFill/>
              <a:ln w="3175">
                <a:solidFill>
                  <a:schemeClr val="tx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7" name="Oval 76"/>
              <p:cNvSpPr/>
              <p:nvPr/>
            </p:nvSpPr>
            <p:spPr>
              <a:xfrm>
                <a:off x="2848658" y="2701478"/>
                <a:ext cx="267914" cy="84552"/>
              </a:xfrm>
              <a:prstGeom prst="ellipse">
                <a:avLst/>
              </a:prstGeom>
              <a:noFill/>
              <a:ln w="190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sp>
          <p:nvSpPr>
            <p:cNvPr id="46" name="Arc 45"/>
            <p:cNvSpPr/>
            <p:nvPr/>
          </p:nvSpPr>
          <p:spPr>
            <a:xfrm rot="16200000">
              <a:off x="1704360" y="3211356"/>
              <a:ext cx="2547693" cy="2664286"/>
            </a:xfrm>
            <a:prstGeom prst="arc">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cxnSp>
          <p:nvCxnSpPr>
            <p:cNvPr id="47" name="Straight Connector 46"/>
            <p:cNvCxnSpPr>
              <a:endCxn id="51" idx="2"/>
            </p:cNvCxnSpPr>
            <p:nvPr/>
          </p:nvCxnSpPr>
          <p:spPr>
            <a:xfrm flipV="1">
              <a:off x="2870190" y="3269652"/>
              <a:ext cx="784810" cy="3"/>
            </a:xfrm>
            <a:prstGeom prst="line">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3968294" y="3105685"/>
              <a:ext cx="1487723" cy="1659"/>
            </a:xfrm>
            <a:prstGeom prst="line">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flipV="1">
              <a:off x="3932290" y="3442475"/>
              <a:ext cx="1523727" cy="2"/>
            </a:xfrm>
            <a:prstGeom prst="line">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Arc 49"/>
            <p:cNvSpPr/>
            <p:nvPr/>
          </p:nvSpPr>
          <p:spPr>
            <a:xfrm rot="16200000">
              <a:off x="3806276" y="2924009"/>
              <a:ext cx="396044" cy="756084"/>
            </a:xfrm>
            <a:prstGeom prst="arc">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51" name="Arc 50"/>
            <p:cNvSpPr/>
            <p:nvPr/>
          </p:nvSpPr>
          <p:spPr>
            <a:xfrm rot="10800000">
              <a:off x="3655000" y="3096830"/>
              <a:ext cx="666074" cy="345644"/>
            </a:xfrm>
            <a:prstGeom prst="arc">
              <a:avLst/>
            </a:prstGeom>
            <a:ln w="152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lv-LV"/>
            </a:p>
          </p:txBody>
        </p:sp>
        <p:sp>
          <p:nvSpPr>
            <p:cNvPr id="52" name="Trapezoid 51"/>
            <p:cNvSpPr/>
            <p:nvPr/>
          </p:nvSpPr>
          <p:spPr>
            <a:xfrm>
              <a:off x="5672041" y="2919895"/>
              <a:ext cx="216024" cy="161531"/>
            </a:xfrm>
            <a:prstGeom prst="trapezoid">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3" name="Rectangle 52"/>
            <p:cNvSpPr/>
            <p:nvPr/>
          </p:nvSpPr>
          <p:spPr>
            <a:xfrm>
              <a:off x="5744049" y="2861553"/>
              <a:ext cx="72008" cy="58342"/>
            </a:xfrm>
            <a:prstGeom prst="rect">
              <a:avLst/>
            </a:prstGeom>
            <a:solidFill>
              <a:schemeClr val="tx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cxnSp>
          <p:nvCxnSpPr>
            <p:cNvPr id="54" name="Straight Connector 53"/>
            <p:cNvCxnSpPr/>
            <p:nvPr/>
          </p:nvCxnSpPr>
          <p:spPr>
            <a:xfrm flipV="1">
              <a:off x="5636037" y="3106401"/>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5672041" y="3134994"/>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flipV="1">
              <a:off x="5728906" y="3150037"/>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5785702" y="3163072"/>
              <a:ext cx="0" cy="92609"/>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5902445" y="3106400"/>
              <a:ext cx="36004" cy="66538"/>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5865887" y="3134993"/>
              <a:ext cx="36004" cy="74383"/>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827027" y="3154270"/>
              <a:ext cx="15143" cy="86390"/>
            </a:xfrm>
            <a:prstGeom prst="line">
              <a:avLst/>
            </a:prstGeom>
            <a:ln>
              <a:solidFill>
                <a:srgbClr val="F8F200"/>
              </a:solidFill>
            </a:ln>
          </p:spPr>
          <p:style>
            <a:lnRef idx="1">
              <a:schemeClr val="accent1"/>
            </a:lnRef>
            <a:fillRef idx="0">
              <a:schemeClr val="accent1"/>
            </a:fillRef>
            <a:effectRef idx="0">
              <a:schemeClr val="accent1"/>
            </a:effectRef>
            <a:fontRef idx="minor">
              <a:schemeClr val="tx1"/>
            </a:fontRef>
          </p:style>
        </p:cxnSp>
        <p:sp>
          <p:nvSpPr>
            <p:cNvPr id="61" name="Rectangle 60"/>
            <p:cNvSpPr/>
            <p:nvPr/>
          </p:nvSpPr>
          <p:spPr>
            <a:xfrm>
              <a:off x="5456017" y="3077911"/>
              <a:ext cx="45719" cy="7200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2" name="Rectangle 61"/>
            <p:cNvSpPr/>
            <p:nvPr/>
          </p:nvSpPr>
          <p:spPr>
            <a:xfrm>
              <a:off x="5456017" y="3406473"/>
              <a:ext cx="45719" cy="72008"/>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3" name="Rectangle 62"/>
            <p:cNvSpPr/>
            <p:nvPr/>
          </p:nvSpPr>
          <p:spPr>
            <a:xfrm>
              <a:off x="5507378" y="3312916"/>
              <a:ext cx="1176384" cy="1085527"/>
            </a:xfrm>
            <a:prstGeom prst="rect">
              <a:avLst/>
            </a:prstGeom>
            <a:solidFill>
              <a:srgbClr val="0DFF7A"/>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4" name="Rectangle 63"/>
            <p:cNvSpPr/>
            <p:nvPr/>
          </p:nvSpPr>
          <p:spPr>
            <a:xfrm>
              <a:off x="6856984" y="3508096"/>
              <a:ext cx="1176384" cy="681466"/>
            </a:xfrm>
            <a:prstGeom prst="rect">
              <a:avLst/>
            </a:prstGeom>
            <a:solidFill>
              <a:schemeClr val="accent4">
                <a:lumMod val="40000"/>
                <a:lumOff val="6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5" name="TextBox 64"/>
            <p:cNvSpPr txBox="1"/>
            <p:nvPr/>
          </p:nvSpPr>
          <p:spPr>
            <a:xfrm>
              <a:off x="5480375" y="3402907"/>
              <a:ext cx="1266394" cy="892552"/>
            </a:xfrm>
            <a:prstGeom prst="rect">
              <a:avLst/>
            </a:prstGeom>
            <a:noFill/>
          </p:spPr>
          <p:txBody>
            <a:bodyPr wrap="square" rtlCol="0">
              <a:spAutoFit/>
            </a:bodyPr>
            <a:lstStyle/>
            <a:p>
              <a:pPr algn="ctr"/>
              <a:r>
                <a:rPr lang="lv-LV" sz="1400" cap="small" dirty="0">
                  <a:latin typeface="Corbel" panose="020B0503020204020204" pitchFamily="34" charset="0"/>
                </a:rPr>
                <a:t>NIR spektrometrs </a:t>
              </a:r>
              <a:r>
                <a:rPr lang="lv-LV" sz="1200" i="1" dirty="0">
                  <a:latin typeface="+mj-lt"/>
                </a:rPr>
                <a:t>Ocean </a:t>
              </a:r>
              <a:r>
                <a:rPr lang="lv-LV" sz="1200" i="1" dirty="0" err="1">
                  <a:latin typeface="+mj-lt"/>
                </a:rPr>
                <a:t>Optics</a:t>
              </a:r>
              <a:r>
                <a:rPr lang="lv-LV" sz="1200" i="1" dirty="0">
                  <a:latin typeface="+mj-lt"/>
                </a:rPr>
                <a:t> </a:t>
              </a:r>
              <a:r>
                <a:rPr lang="lv-LV" sz="1200" i="1" dirty="0" err="1">
                  <a:latin typeface="+mj-lt"/>
                </a:rPr>
                <a:t>NirQuest</a:t>
              </a:r>
              <a:r>
                <a:rPr lang="lv-LV" sz="1200" i="1" dirty="0">
                  <a:latin typeface="+mj-lt"/>
                </a:rPr>
                <a:t> 512</a:t>
              </a:r>
            </a:p>
          </p:txBody>
        </p:sp>
        <p:sp>
          <p:nvSpPr>
            <p:cNvPr id="66" name="TextBox 65"/>
            <p:cNvSpPr txBox="1"/>
            <p:nvPr/>
          </p:nvSpPr>
          <p:spPr>
            <a:xfrm>
              <a:off x="6823060" y="3673176"/>
              <a:ext cx="1266394" cy="307777"/>
            </a:xfrm>
            <a:prstGeom prst="rect">
              <a:avLst/>
            </a:prstGeom>
            <a:noFill/>
          </p:spPr>
          <p:txBody>
            <a:bodyPr wrap="square" rtlCol="0">
              <a:spAutoFit/>
            </a:bodyPr>
            <a:lstStyle/>
            <a:p>
              <a:pPr algn="ctr"/>
              <a:r>
                <a:rPr lang="lv-LV" sz="1400" cap="small" dirty="0">
                  <a:latin typeface="Corbel" panose="020B0503020204020204" pitchFamily="34" charset="0"/>
                </a:rPr>
                <a:t>Dators</a:t>
              </a:r>
            </a:p>
          </p:txBody>
        </p:sp>
        <p:sp>
          <p:nvSpPr>
            <p:cNvPr id="67" name="TextBox 66"/>
            <p:cNvSpPr txBox="1"/>
            <p:nvPr/>
          </p:nvSpPr>
          <p:spPr>
            <a:xfrm>
              <a:off x="5152505" y="2300789"/>
              <a:ext cx="1266394" cy="523220"/>
            </a:xfrm>
            <a:prstGeom prst="rect">
              <a:avLst/>
            </a:prstGeom>
            <a:noFill/>
          </p:spPr>
          <p:txBody>
            <a:bodyPr wrap="square" rtlCol="0">
              <a:spAutoFit/>
            </a:bodyPr>
            <a:lstStyle/>
            <a:p>
              <a:pPr algn="ctr"/>
              <a:r>
                <a:rPr lang="lv-LV" sz="1400" cap="small" dirty="0">
                  <a:latin typeface="Corbel" panose="020B0503020204020204" pitchFamily="34" charset="0"/>
                </a:rPr>
                <a:t>Halogēna gaismas avots</a:t>
              </a:r>
            </a:p>
          </p:txBody>
        </p:sp>
        <p:sp>
          <p:nvSpPr>
            <p:cNvPr id="68" name="TextBox 67"/>
            <p:cNvSpPr txBox="1"/>
            <p:nvPr/>
          </p:nvSpPr>
          <p:spPr>
            <a:xfrm>
              <a:off x="3299093" y="3535061"/>
              <a:ext cx="1499530" cy="523220"/>
            </a:xfrm>
            <a:prstGeom prst="rect">
              <a:avLst/>
            </a:prstGeom>
            <a:noFill/>
          </p:spPr>
          <p:txBody>
            <a:bodyPr wrap="square" rtlCol="0">
              <a:spAutoFit/>
            </a:bodyPr>
            <a:lstStyle/>
            <a:p>
              <a:pPr algn="ctr"/>
              <a:r>
                <a:rPr lang="lv-LV" sz="1400" cap="small" dirty="0">
                  <a:latin typeface="Corbel" panose="020B0503020204020204" pitchFamily="34" charset="0"/>
                </a:rPr>
                <a:t>Y tipa optisko šķiedru zonde</a:t>
              </a:r>
            </a:p>
          </p:txBody>
        </p:sp>
        <p:sp>
          <p:nvSpPr>
            <p:cNvPr id="69" name="TextBox 68"/>
            <p:cNvSpPr txBox="1"/>
            <p:nvPr/>
          </p:nvSpPr>
          <p:spPr>
            <a:xfrm>
              <a:off x="1918303" y="4567978"/>
              <a:ext cx="1499530" cy="307777"/>
            </a:xfrm>
            <a:prstGeom prst="rect">
              <a:avLst/>
            </a:prstGeom>
            <a:noFill/>
          </p:spPr>
          <p:txBody>
            <a:bodyPr wrap="square" rtlCol="0">
              <a:spAutoFit/>
            </a:bodyPr>
            <a:lstStyle/>
            <a:p>
              <a:pPr algn="ctr"/>
              <a:r>
                <a:rPr lang="lv-LV" sz="1400" cap="small" dirty="0">
                  <a:latin typeface="Corbel" panose="020B0503020204020204" pitchFamily="34" charset="0"/>
                </a:rPr>
                <a:t>Uzgalis</a:t>
              </a:r>
            </a:p>
          </p:txBody>
        </p:sp>
        <p:sp>
          <p:nvSpPr>
            <p:cNvPr id="70" name="TextBox 69"/>
            <p:cNvSpPr txBox="1"/>
            <p:nvPr/>
          </p:nvSpPr>
          <p:spPr>
            <a:xfrm>
              <a:off x="2488507" y="5075699"/>
              <a:ext cx="1499530" cy="523220"/>
            </a:xfrm>
            <a:prstGeom prst="rect">
              <a:avLst/>
            </a:prstGeom>
            <a:noFill/>
          </p:spPr>
          <p:txBody>
            <a:bodyPr wrap="square" rtlCol="0">
              <a:spAutoFit/>
            </a:bodyPr>
            <a:lstStyle/>
            <a:p>
              <a:pPr algn="ctr"/>
              <a:r>
                <a:rPr lang="lv-LV" sz="1400" cap="small" dirty="0">
                  <a:latin typeface="Corbel" panose="020B0503020204020204" pitchFamily="34" charset="0"/>
                </a:rPr>
                <a:t>Interesējošais ādas apgabals</a:t>
              </a:r>
            </a:p>
          </p:txBody>
        </p:sp>
        <p:cxnSp>
          <p:nvCxnSpPr>
            <p:cNvPr id="71" name="Straight Arrow Connector 70"/>
            <p:cNvCxnSpPr/>
            <p:nvPr/>
          </p:nvCxnSpPr>
          <p:spPr>
            <a:xfrm>
              <a:off x="991521" y="4957960"/>
              <a:ext cx="0" cy="235478"/>
            </a:xfrm>
            <a:prstGeom prst="straightConnector1">
              <a:avLst/>
            </a:prstGeom>
            <a:ln>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35189" y="4944894"/>
              <a:ext cx="560222" cy="261610"/>
            </a:xfrm>
            <a:prstGeom prst="rect">
              <a:avLst/>
            </a:prstGeom>
            <a:noFill/>
          </p:spPr>
          <p:txBody>
            <a:bodyPr wrap="square" rtlCol="0">
              <a:spAutoFit/>
            </a:bodyPr>
            <a:lstStyle/>
            <a:p>
              <a:r>
                <a:rPr lang="lv-LV" sz="1100" cap="small" dirty="0">
                  <a:latin typeface="Corbel" panose="020B0503020204020204" pitchFamily="34" charset="0"/>
                </a:rPr>
                <a:t>5 mm</a:t>
              </a:r>
            </a:p>
          </p:txBody>
        </p:sp>
      </p:grpSp>
      <p:sp>
        <p:nvSpPr>
          <p:cNvPr id="89" name="TextBox 88"/>
          <p:cNvSpPr txBox="1"/>
          <p:nvPr/>
        </p:nvSpPr>
        <p:spPr>
          <a:xfrm>
            <a:off x="-6360" y="6601145"/>
            <a:ext cx="9144000" cy="246221"/>
          </a:xfrm>
          <a:prstGeom prst="rect">
            <a:avLst/>
          </a:prstGeom>
          <a:noFill/>
        </p:spPr>
        <p:txBody>
          <a:bodyPr wrap="square" rtlCol="0">
            <a:spAutoFit/>
          </a:bodyPr>
          <a:lstStyle/>
          <a:p>
            <a:pPr lvl="0"/>
            <a:r>
              <a:rPr lang="en-US" sz="1000" b="1" dirty="0">
                <a:solidFill>
                  <a:schemeClr val="tx1">
                    <a:lumMod val="65000"/>
                    <a:lumOff val="35000"/>
                  </a:schemeClr>
                </a:solidFill>
                <a:latin typeface="Garamond" panose="02020404030301010803" pitchFamily="18" charset="0"/>
              </a:rPr>
              <a:t>I. Saknite</a:t>
            </a:r>
            <a:r>
              <a:rPr lang="lv-LV" sz="1000" dirty="0">
                <a:solidFill>
                  <a:schemeClr val="tx1">
                    <a:lumMod val="65000"/>
                    <a:lumOff val="35000"/>
                  </a:schemeClr>
                </a:solidFill>
                <a:latin typeface="Garamond" panose="02020404030301010803" pitchFamily="18" charset="0"/>
              </a:rPr>
              <a:t>,</a:t>
            </a:r>
            <a:r>
              <a:rPr lang="en-US" sz="1000" dirty="0">
                <a:solidFill>
                  <a:schemeClr val="tx1">
                    <a:lumMod val="65000"/>
                    <a:lumOff val="35000"/>
                  </a:schemeClr>
                </a:solidFill>
                <a:latin typeface="Garamond" panose="02020404030301010803" pitchFamily="18" charset="0"/>
              </a:rPr>
              <a:t> J. </a:t>
            </a:r>
            <a:r>
              <a:rPr lang="en-US" sz="1000" dirty="0" err="1">
                <a:solidFill>
                  <a:schemeClr val="tx1">
                    <a:lumMod val="65000"/>
                    <a:lumOff val="35000"/>
                  </a:schemeClr>
                </a:solidFill>
                <a:latin typeface="Garamond" panose="02020404030301010803" pitchFamily="18" charset="0"/>
              </a:rPr>
              <a:t>Spigulis</a:t>
            </a:r>
            <a:r>
              <a:rPr lang="en-US" sz="1000" dirty="0">
                <a:solidFill>
                  <a:schemeClr val="tx1">
                    <a:lumMod val="65000"/>
                    <a:lumOff val="35000"/>
                  </a:schemeClr>
                </a:solidFill>
                <a:latin typeface="Garamond" panose="02020404030301010803" pitchFamily="18" charset="0"/>
              </a:rPr>
              <a:t>, “Determination of in vivo skin moisture level by near–infrared reflectance spectroscopy,” </a:t>
            </a:r>
            <a:r>
              <a:rPr lang="en-US" sz="1000" i="1" dirty="0">
                <a:solidFill>
                  <a:schemeClr val="tx1">
                    <a:lumMod val="65000"/>
                    <a:lumOff val="35000"/>
                  </a:schemeClr>
                </a:solidFill>
                <a:latin typeface="Garamond" panose="02020404030301010803" pitchFamily="18" charset="0"/>
              </a:rPr>
              <a:t>Proc. SPIE</a:t>
            </a:r>
            <a:r>
              <a:rPr lang="en-US" sz="1000" dirty="0">
                <a:solidFill>
                  <a:schemeClr val="tx1">
                    <a:lumMod val="65000"/>
                    <a:lumOff val="35000"/>
                  </a:schemeClr>
                </a:solidFill>
                <a:latin typeface="Garamond" panose="02020404030301010803" pitchFamily="18" charset="0"/>
              </a:rPr>
              <a:t>, 9332, 93320Y (2015).</a:t>
            </a:r>
            <a:endParaRPr lang="lv-LV" sz="1000" dirty="0">
              <a:solidFill>
                <a:schemeClr val="tx1">
                  <a:lumMod val="65000"/>
                  <a:lumOff val="35000"/>
                </a:schemeClr>
              </a:solidFill>
              <a:latin typeface="Garamond" panose="02020404030301010803" pitchFamily="18" charset="0"/>
            </a:endParaRPr>
          </a:p>
        </p:txBody>
      </p:sp>
      <p:grpSp>
        <p:nvGrpSpPr>
          <p:cNvPr id="3" name="Group 2"/>
          <p:cNvGrpSpPr/>
          <p:nvPr/>
        </p:nvGrpSpPr>
        <p:grpSpPr>
          <a:xfrm>
            <a:off x="7095458" y="4811071"/>
            <a:ext cx="2121702" cy="1815898"/>
            <a:chOff x="7095458" y="4811071"/>
            <a:chExt cx="2121702" cy="1815898"/>
          </a:xfrm>
        </p:grpSpPr>
        <p:pic>
          <p:nvPicPr>
            <p:cNvPr id="90" name="Picture 89"/>
            <p:cNvPicPr>
              <a:picLocks noChangeAspect="1"/>
            </p:cNvPicPr>
            <p:nvPr/>
          </p:nvPicPr>
          <p:blipFill>
            <a:blip r:embed="rId2"/>
            <a:stretch>
              <a:fillRect/>
            </a:stretch>
          </p:blipFill>
          <p:spPr>
            <a:xfrm>
              <a:off x="8276353" y="5082065"/>
              <a:ext cx="708721" cy="571550"/>
            </a:xfrm>
            <a:prstGeom prst="rect">
              <a:avLst/>
            </a:prstGeom>
          </p:spPr>
        </p:pic>
        <p:pic>
          <p:nvPicPr>
            <p:cNvPr id="91" name="Picture 90"/>
            <p:cNvPicPr>
              <a:picLocks noChangeAspect="1"/>
            </p:cNvPicPr>
            <p:nvPr/>
          </p:nvPicPr>
          <p:blipFill>
            <a:blip r:embed="rId3"/>
            <a:stretch>
              <a:fillRect/>
            </a:stretch>
          </p:blipFill>
          <p:spPr>
            <a:xfrm>
              <a:off x="7095458" y="5353565"/>
              <a:ext cx="662997" cy="624894"/>
            </a:xfrm>
            <a:prstGeom prst="rect">
              <a:avLst/>
            </a:prstGeom>
          </p:spPr>
        </p:pic>
        <p:pic>
          <p:nvPicPr>
            <p:cNvPr id="92" name="Picture 91"/>
            <p:cNvPicPr>
              <a:picLocks noChangeAspect="1"/>
            </p:cNvPicPr>
            <p:nvPr/>
          </p:nvPicPr>
          <p:blipFill>
            <a:blip r:embed="rId4"/>
            <a:stretch>
              <a:fillRect/>
            </a:stretch>
          </p:blipFill>
          <p:spPr>
            <a:xfrm>
              <a:off x="8276353" y="5653615"/>
              <a:ext cx="739204" cy="579170"/>
            </a:xfrm>
            <a:prstGeom prst="rect">
              <a:avLst/>
            </a:prstGeom>
          </p:spPr>
        </p:pic>
        <p:sp>
          <p:nvSpPr>
            <p:cNvPr id="93" name="TextBox 92"/>
            <p:cNvSpPr txBox="1"/>
            <p:nvPr/>
          </p:nvSpPr>
          <p:spPr>
            <a:xfrm>
              <a:off x="8156440" y="4811071"/>
              <a:ext cx="1060720" cy="276999"/>
            </a:xfrm>
            <a:prstGeom prst="rect">
              <a:avLst/>
            </a:prstGeom>
            <a:noFill/>
          </p:spPr>
          <p:txBody>
            <a:bodyPr wrap="square" rtlCol="0">
              <a:spAutoFit/>
            </a:bodyPr>
            <a:lstStyle/>
            <a:p>
              <a:pPr algn="ctr"/>
              <a:r>
                <a:rPr lang="lv-LV" sz="1200" dirty="0">
                  <a:latin typeface="+mj-lt"/>
                </a:rPr>
                <a:t>6 x 400 </a:t>
              </a:r>
              <a:r>
                <a:rPr lang="el-GR" sz="1200" dirty="0">
                  <a:latin typeface="+mj-lt"/>
                </a:rPr>
                <a:t>μ</a:t>
              </a:r>
              <a:r>
                <a:rPr lang="lv-LV" sz="1200" dirty="0">
                  <a:latin typeface="+mj-lt"/>
                </a:rPr>
                <a:t>m</a:t>
              </a:r>
            </a:p>
          </p:txBody>
        </p:sp>
        <p:sp>
          <p:nvSpPr>
            <p:cNvPr id="94" name="TextBox 93"/>
            <p:cNvSpPr txBox="1"/>
            <p:nvPr/>
          </p:nvSpPr>
          <p:spPr>
            <a:xfrm>
              <a:off x="8115595" y="6165304"/>
              <a:ext cx="1060720" cy="461665"/>
            </a:xfrm>
            <a:prstGeom prst="rect">
              <a:avLst/>
            </a:prstGeom>
            <a:noFill/>
          </p:spPr>
          <p:txBody>
            <a:bodyPr wrap="square" rtlCol="0">
              <a:spAutoFit/>
            </a:bodyPr>
            <a:lstStyle/>
            <a:p>
              <a:pPr algn="ctr"/>
              <a:r>
                <a:rPr lang="lv-LV" sz="1200" dirty="0">
                  <a:latin typeface="+mj-lt"/>
                </a:rPr>
                <a:t>1 x 400 </a:t>
              </a:r>
              <a:r>
                <a:rPr lang="el-GR" sz="1200" dirty="0">
                  <a:latin typeface="+mj-lt"/>
                </a:rPr>
                <a:t>μ</a:t>
              </a:r>
              <a:r>
                <a:rPr lang="lv-LV" sz="1200" dirty="0">
                  <a:latin typeface="+mj-lt"/>
                </a:rPr>
                <a:t>m</a:t>
              </a:r>
            </a:p>
            <a:p>
              <a:pPr algn="ctr"/>
              <a:r>
                <a:rPr lang="lv-LV" sz="1200" dirty="0">
                  <a:latin typeface="+mj-lt"/>
                </a:rPr>
                <a:t>NA=0.22</a:t>
              </a:r>
            </a:p>
          </p:txBody>
        </p:sp>
        <p:grpSp>
          <p:nvGrpSpPr>
            <p:cNvPr id="95" name="Group 94"/>
            <p:cNvGrpSpPr/>
            <p:nvPr/>
          </p:nvGrpSpPr>
          <p:grpSpPr>
            <a:xfrm>
              <a:off x="7741589" y="5518633"/>
              <a:ext cx="691804" cy="251972"/>
              <a:chOff x="7696620" y="2114991"/>
              <a:chExt cx="691804" cy="251972"/>
            </a:xfrm>
          </p:grpSpPr>
          <p:cxnSp>
            <p:nvCxnSpPr>
              <p:cNvPr id="96" name="Straight Connector 95"/>
              <p:cNvCxnSpPr/>
              <p:nvPr/>
            </p:nvCxnSpPr>
            <p:spPr>
              <a:xfrm>
                <a:off x="8042522" y="2132856"/>
                <a:ext cx="345902"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8042522" y="2348880"/>
                <a:ext cx="345902"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7696620" y="2230660"/>
                <a:ext cx="345902" cy="0"/>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8042522" y="2114991"/>
                <a:ext cx="0" cy="251972"/>
              </a:xfrm>
              <a:prstGeom prst="line">
                <a:avLst/>
              </a:prstGeom>
              <a:ln w="381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8908861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sz="3600" b="1" cap="small" dirty="0">
                <a:latin typeface="Corbel" panose="020B0503020204020204" pitchFamily="34" charset="0"/>
              </a:rPr>
              <a:t>Eksperimentāla aprobācija</a:t>
            </a:r>
            <a:endParaRPr lang="lv-LV" sz="3600" b="1" u="sng" cap="small" dirty="0">
              <a:latin typeface="Corbel" panose="020B0503020204020204" pitchFamily="34" charset="0"/>
            </a:endParaRPr>
          </a:p>
        </p:txBody>
      </p:sp>
      <p:sp>
        <p:nvSpPr>
          <p:cNvPr id="65" name="Rectangle 64"/>
          <p:cNvSpPr/>
          <p:nvPr/>
        </p:nvSpPr>
        <p:spPr>
          <a:xfrm>
            <a:off x="6630048" y="5475668"/>
            <a:ext cx="246208" cy="519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nvGrpSpPr>
          <p:cNvPr id="7" name="Group 6"/>
          <p:cNvGrpSpPr/>
          <p:nvPr/>
        </p:nvGrpSpPr>
        <p:grpSpPr>
          <a:xfrm>
            <a:off x="457200" y="3212976"/>
            <a:ext cx="5608806" cy="3372946"/>
            <a:chOff x="1767597" y="2144286"/>
            <a:chExt cx="5608806" cy="3372946"/>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7597" y="2144286"/>
              <a:ext cx="5608806" cy="3372946"/>
            </a:xfrm>
            <a:prstGeom prst="rect">
              <a:avLst/>
            </a:prstGeom>
          </p:spPr>
        </p:pic>
        <p:sp>
          <p:nvSpPr>
            <p:cNvPr id="9" name="Rectangle 8"/>
            <p:cNvSpPr/>
            <p:nvPr/>
          </p:nvSpPr>
          <p:spPr>
            <a:xfrm>
              <a:off x="2555776" y="2276872"/>
              <a:ext cx="3888432" cy="273630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sp>
        <p:nvSpPr>
          <p:cNvPr id="10" name="Content Placeholder 5"/>
          <p:cNvSpPr>
            <a:spLocks noGrp="1"/>
          </p:cNvSpPr>
          <p:nvPr>
            <p:ph idx="1"/>
          </p:nvPr>
        </p:nvSpPr>
        <p:spPr>
          <a:xfrm>
            <a:off x="457200" y="1600200"/>
            <a:ext cx="8229600" cy="4525963"/>
          </a:xfrm>
        </p:spPr>
        <p:txBody>
          <a:bodyPr>
            <a:normAutofit/>
          </a:bodyPr>
          <a:lstStyle/>
          <a:p>
            <a:pPr marL="0" indent="0" algn="just">
              <a:buNone/>
            </a:pPr>
            <a:r>
              <a:rPr lang="lv-LV" sz="2000" dirty="0">
                <a:latin typeface="Garamond" panose="02020404030301010803" pitchFamily="18" charset="0"/>
              </a:rPr>
              <a:t>Tika uzņemtas OD spektra izmaiņas laikā (ik pa 10 sekundēm) uzreiz pēc mitrinoša roku krēma (</a:t>
            </a:r>
            <a:r>
              <a:rPr lang="lv-LV" sz="2000" i="1" dirty="0" err="1">
                <a:latin typeface="Garamond" panose="02020404030301010803" pitchFamily="18" charset="0"/>
              </a:rPr>
              <a:t>Neutrogena</a:t>
            </a:r>
            <a:r>
              <a:rPr lang="lv-LV" sz="2000" i="1" dirty="0">
                <a:latin typeface="Garamond" panose="02020404030301010803" pitchFamily="18" charset="0"/>
              </a:rPr>
              <a:t> </a:t>
            </a:r>
            <a:r>
              <a:rPr lang="lv-LV" sz="2000" i="1" dirty="0" err="1">
                <a:latin typeface="Garamond" panose="02020404030301010803" pitchFamily="18" charset="0"/>
              </a:rPr>
              <a:t>fast</a:t>
            </a:r>
            <a:r>
              <a:rPr lang="lv-LV" sz="2000" i="1" dirty="0">
                <a:latin typeface="Garamond" panose="02020404030301010803" pitchFamily="18" charset="0"/>
              </a:rPr>
              <a:t> </a:t>
            </a:r>
            <a:r>
              <a:rPr lang="lv-LV" sz="2000" i="1" dirty="0" err="1">
                <a:latin typeface="Garamond" panose="02020404030301010803" pitchFamily="18" charset="0"/>
              </a:rPr>
              <a:t>absorbing</a:t>
            </a:r>
            <a:r>
              <a:rPr lang="lv-LV" sz="2000" i="1" dirty="0">
                <a:latin typeface="Garamond" panose="02020404030301010803" pitchFamily="18" charset="0"/>
              </a:rPr>
              <a:t> </a:t>
            </a:r>
            <a:r>
              <a:rPr lang="lv-LV" sz="2000" i="1" dirty="0" err="1">
                <a:latin typeface="Garamond" panose="02020404030301010803" pitchFamily="18" charset="0"/>
              </a:rPr>
              <a:t>hand</a:t>
            </a:r>
            <a:r>
              <a:rPr lang="lv-LV" sz="2000" i="1" dirty="0">
                <a:latin typeface="Garamond" panose="02020404030301010803" pitchFamily="18" charset="0"/>
              </a:rPr>
              <a:t> </a:t>
            </a:r>
            <a:r>
              <a:rPr lang="lv-LV" sz="2000" i="1" dirty="0" err="1">
                <a:latin typeface="Garamond" panose="02020404030301010803" pitchFamily="18" charset="0"/>
              </a:rPr>
              <a:t>cream</a:t>
            </a:r>
            <a:r>
              <a:rPr lang="lv-LV" sz="2000" i="1" dirty="0">
                <a:latin typeface="Garamond" panose="02020404030301010803" pitchFamily="18" charset="0"/>
              </a:rPr>
              <a:t>, </a:t>
            </a:r>
            <a:r>
              <a:rPr lang="lv-LV" sz="2000" i="1" dirty="0" err="1">
                <a:latin typeface="Garamond" panose="02020404030301010803" pitchFamily="18" charset="0"/>
              </a:rPr>
              <a:t>light</a:t>
            </a:r>
            <a:r>
              <a:rPr lang="lv-LV" sz="2000" i="1" dirty="0">
                <a:latin typeface="Garamond" panose="02020404030301010803" pitchFamily="18" charset="0"/>
              </a:rPr>
              <a:t> </a:t>
            </a:r>
            <a:r>
              <a:rPr lang="lv-LV" sz="2000" i="1" dirty="0" err="1">
                <a:latin typeface="Garamond" panose="02020404030301010803" pitchFamily="18" charset="0"/>
              </a:rPr>
              <a:t>texture</a:t>
            </a:r>
            <a:r>
              <a:rPr lang="lv-LV" sz="2000" dirty="0">
                <a:latin typeface="Garamond" panose="02020404030301010803" pitchFamily="18" charset="0"/>
              </a:rPr>
              <a:t>) uzklāšanas uz rokas apakšdelma (siev., 26 g., II ādas tips)</a:t>
            </a:r>
          </a:p>
        </p:txBody>
      </p:sp>
      <p:graphicFrame>
        <p:nvGraphicFramePr>
          <p:cNvPr id="11" name="Chart 10"/>
          <p:cNvGraphicFramePr/>
          <p:nvPr>
            <p:extLst>
              <p:ext uri="{D42A27DB-BD31-4B8C-83A1-F6EECF244321}">
                <p14:modId xmlns:p14="http://schemas.microsoft.com/office/powerpoint/2010/main" val="1261162495"/>
              </p:ext>
            </p:extLst>
          </p:nvPr>
        </p:nvGraphicFramePr>
        <p:xfrm>
          <a:off x="6621140" y="3933056"/>
          <a:ext cx="2442722" cy="20882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46176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Autofit/>
          </a:bodyPr>
          <a:lstStyle/>
          <a:p>
            <a:r>
              <a:rPr lang="lv-LV" sz="3600" b="1" cap="small" dirty="0">
                <a:latin typeface="Corbel" panose="020B0503020204020204" pitchFamily="34" charset="0"/>
              </a:rPr>
              <a:t>Klīniska aprobācija</a:t>
            </a:r>
            <a:endParaRPr lang="lv-LV" sz="3600" b="1" u="sng" cap="small" dirty="0">
              <a:latin typeface="Corbel" panose="020B0503020204020204" pitchFamily="34" charset="0"/>
            </a:endParaRPr>
          </a:p>
        </p:txBody>
      </p:sp>
      <p:sp>
        <p:nvSpPr>
          <p:cNvPr id="3" name="Content Placeholder 2"/>
          <p:cNvSpPr>
            <a:spLocks noGrp="1"/>
          </p:cNvSpPr>
          <p:nvPr>
            <p:ph idx="1"/>
          </p:nvPr>
        </p:nvSpPr>
        <p:spPr>
          <a:xfrm>
            <a:off x="107504" y="1093930"/>
            <a:ext cx="8686800" cy="5764070"/>
          </a:xfrm>
        </p:spPr>
        <p:txBody>
          <a:bodyPr>
            <a:noAutofit/>
          </a:bodyPr>
          <a:lstStyle/>
          <a:p>
            <a:pPr algn="just"/>
            <a:r>
              <a:rPr lang="lv-LV" sz="2000" dirty="0">
                <a:latin typeface="Garamond" panose="02020404030301010803" pitchFamily="18" charset="0"/>
              </a:rPr>
              <a:t>2016. gada janvārī un februārī prof. J. Ķīša klīnikā (F. </a:t>
            </a:r>
            <a:r>
              <a:rPr lang="lv-LV" sz="2000" dirty="0" err="1">
                <a:latin typeface="Garamond" panose="02020404030301010803" pitchFamily="18" charset="0"/>
              </a:rPr>
              <a:t>Sadovņikova</a:t>
            </a:r>
            <a:r>
              <a:rPr lang="lv-LV" sz="2000" dirty="0">
                <a:latin typeface="Garamond" panose="02020404030301010803" pitchFamily="18" charset="0"/>
              </a:rPr>
              <a:t> ielā 20, Rīgā) sadarbībā ar ārstiem dermatologiem;</a:t>
            </a:r>
          </a:p>
          <a:p>
            <a:r>
              <a:rPr lang="lv-LV" sz="2000" dirty="0">
                <a:latin typeface="Garamond" panose="02020404030301010803" pitchFamily="18" charset="0"/>
              </a:rPr>
              <a:t>Pētījumā piedalījās 39 brīvprātīgie (sievietes vecumā no 25−55 gadiem, II ādas tips);</a:t>
            </a:r>
          </a:p>
          <a:p>
            <a:r>
              <a:rPr lang="lv-LV" sz="2000" dirty="0">
                <a:latin typeface="Garamond" panose="02020404030301010803" pitchFamily="18" charset="0"/>
              </a:rPr>
              <a:t>Divi mērījumi: </a:t>
            </a:r>
          </a:p>
          <a:p>
            <a:pPr lvl="1"/>
            <a:r>
              <a:rPr lang="lv-LV" sz="2000" dirty="0">
                <a:latin typeface="Garamond" panose="02020404030301010803" pitchFamily="18" charset="0"/>
              </a:rPr>
              <a:t>1. mērījums – janvārī (pētījuma sākumā); </a:t>
            </a:r>
          </a:p>
          <a:p>
            <a:pPr lvl="1"/>
            <a:r>
              <a:rPr lang="lv-LV" sz="2000" dirty="0">
                <a:latin typeface="Garamond" panose="02020404030301010803" pitchFamily="18" charset="0"/>
              </a:rPr>
              <a:t>2. mērījums – februārī (1 mēnesi vēlāk);</a:t>
            </a:r>
          </a:p>
          <a:p>
            <a:r>
              <a:rPr lang="lv-LV" sz="2000" dirty="0">
                <a:latin typeface="Garamond" panose="02020404030301010803" pitchFamily="18" charset="0"/>
              </a:rPr>
              <a:t>Divas ierīces: </a:t>
            </a:r>
          </a:p>
          <a:p>
            <a:pPr lvl="1"/>
            <a:r>
              <a:rPr lang="lv-LV" sz="2000" dirty="0">
                <a:latin typeface="Garamond" panose="02020404030301010803" pitchFamily="18" charset="0"/>
              </a:rPr>
              <a:t>izstrādātā </a:t>
            </a:r>
            <a:r>
              <a:rPr lang="lv-LV" sz="2000" b="1" dirty="0" err="1">
                <a:latin typeface="Garamond" panose="02020404030301010803" pitchFamily="18" charset="0"/>
              </a:rPr>
              <a:t>maketierīce</a:t>
            </a:r>
            <a:r>
              <a:rPr lang="lv-LV" sz="2000" dirty="0">
                <a:latin typeface="Garamond" panose="02020404030301010803" pitchFamily="18" charset="0"/>
              </a:rPr>
              <a:t> ādas mitruma novērtējumam, </a:t>
            </a:r>
            <a:br>
              <a:rPr lang="lv-LV" sz="2000" dirty="0">
                <a:latin typeface="Garamond" panose="02020404030301010803" pitchFamily="18" charset="0"/>
              </a:rPr>
            </a:br>
            <a:r>
              <a:rPr lang="lv-LV" sz="2000" dirty="0">
                <a:latin typeface="Garamond" panose="02020404030301010803" pitchFamily="18" charset="0"/>
              </a:rPr>
              <a:t>izmantojot atstarotās gaismas spektroskopijas metodi; </a:t>
            </a:r>
          </a:p>
          <a:p>
            <a:pPr lvl="1"/>
            <a:r>
              <a:rPr lang="lv-LV" sz="2000" dirty="0">
                <a:latin typeface="Garamond" panose="02020404030301010803" pitchFamily="18" charset="0"/>
              </a:rPr>
              <a:t>komerciāla ierīce </a:t>
            </a:r>
            <a:r>
              <a:rPr lang="lv-LV" sz="2000" b="1" i="1" dirty="0" err="1">
                <a:latin typeface="Garamond" panose="02020404030301010803" pitchFamily="18" charset="0"/>
              </a:rPr>
              <a:t>DermaLab</a:t>
            </a:r>
            <a:r>
              <a:rPr lang="lv-LV" sz="2000" dirty="0">
                <a:latin typeface="Garamond" panose="02020404030301010803" pitchFamily="18" charset="0"/>
              </a:rPr>
              <a:t>, balstīta uz vadītspējas izmaiņām ādā;</a:t>
            </a:r>
          </a:p>
          <a:p>
            <a:r>
              <a:rPr lang="lv-LV" sz="2000" dirty="0">
                <a:latin typeface="Garamond" panose="02020404030301010803" pitchFamily="18" charset="0"/>
              </a:rPr>
              <a:t>Trīs mērījumu grupas: </a:t>
            </a:r>
          </a:p>
          <a:p>
            <a:pPr lvl="1"/>
            <a:r>
              <a:rPr lang="lv-LV" sz="2000" dirty="0">
                <a:latin typeface="Garamond" panose="02020404030301010803" pitchFamily="18" charset="0"/>
              </a:rPr>
              <a:t>labās rokas (kontroles) grupa;</a:t>
            </a:r>
          </a:p>
          <a:p>
            <a:pPr lvl="1"/>
            <a:r>
              <a:rPr lang="lv-LV" sz="2000" dirty="0">
                <a:latin typeface="Garamond" panose="02020404030301010803" pitchFamily="18" charset="0"/>
              </a:rPr>
              <a:t>kreisās rokas </a:t>
            </a:r>
            <a:r>
              <a:rPr lang="lv-LV" sz="2000" b="1" dirty="0">
                <a:latin typeface="Garamond" panose="02020404030301010803" pitchFamily="18" charset="0"/>
              </a:rPr>
              <a:t>krēma</a:t>
            </a:r>
            <a:r>
              <a:rPr lang="lv-LV" sz="2000" dirty="0">
                <a:latin typeface="Garamond" panose="02020404030301010803" pitchFamily="18" charset="0"/>
              </a:rPr>
              <a:t> grupa;</a:t>
            </a:r>
          </a:p>
          <a:p>
            <a:pPr lvl="1"/>
            <a:r>
              <a:rPr lang="lv-LV" sz="2000" dirty="0">
                <a:latin typeface="Garamond" panose="02020404030301010803" pitchFamily="18" charset="0"/>
              </a:rPr>
              <a:t>kreisās rokas </a:t>
            </a:r>
            <a:r>
              <a:rPr lang="lv-LV" sz="2000" b="1" dirty="0">
                <a:latin typeface="Garamond" panose="02020404030301010803" pitchFamily="18" charset="0"/>
              </a:rPr>
              <a:t>seruma</a:t>
            </a:r>
            <a:r>
              <a:rPr lang="lv-LV" sz="2000" dirty="0">
                <a:latin typeface="Garamond" panose="02020404030301010803" pitchFamily="18" charset="0"/>
              </a:rPr>
              <a:t> grupa.</a:t>
            </a:r>
          </a:p>
          <a:p>
            <a:r>
              <a:rPr lang="lv-LV" sz="2000" dirty="0">
                <a:latin typeface="Garamond" panose="02020404030301010803" pitchFamily="18" charset="0"/>
              </a:rPr>
              <a:t>Katrai grupai veikti trīs mērījumi, no kuriem aprēķināta vidējā vērtība.</a:t>
            </a:r>
          </a:p>
          <a:p>
            <a:endParaRPr lang="lv-LV" sz="2000" dirty="0">
              <a:latin typeface="Garamond" panose="02020404030301010803" pitchFamily="18" charset="0"/>
            </a:endParaRPr>
          </a:p>
          <a:p>
            <a:endParaRPr lang="lv-LV" sz="2000" dirty="0">
              <a:latin typeface="Garamond" panose="02020404030301010803" pitchFamily="18" charset="0"/>
            </a:endParaRPr>
          </a:p>
        </p:txBody>
      </p:sp>
      <p:grpSp>
        <p:nvGrpSpPr>
          <p:cNvPr id="10" name="Group 9"/>
          <p:cNvGrpSpPr/>
          <p:nvPr/>
        </p:nvGrpSpPr>
        <p:grpSpPr>
          <a:xfrm>
            <a:off x="5798653" y="2085958"/>
            <a:ext cx="3191334" cy="4185324"/>
            <a:chOff x="4860031" y="2348881"/>
            <a:chExt cx="3191334" cy="4185324"/>
          </a:xfrm>
        </p:grpSpPr>
        <p:grpSp>
          <p:nvGrpSpPr>
            <p:cNvPr id="6" name="Group 5"/>
            <p:cNvGrpSpPr/>
            <p:nvPr/>
          </p:nvGrpSpPr>
          <p:grpSpPr>
            <a:xfrm rot="16200000">
              <a:off x="3945502" y="3672477"/>
              <a:ext cx="3557252" cy="910059"/>
              <a:chOff x="3203848" y="3501009"/>
              <a:chExt cx="3940523" cy="1008112"/>
            </a:xfrm>
          </p:grpSpPr>
          <p:pic>
            <p:nvPicPr>
              <p:cNvPr id="1028" name="Picture 4" descr="http://www.wheelessonline.com/userfiles/figure%203(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2583" b="47957"/>
              <a:stretch/>
            </p:blipFill>
            <p:spPr bwMode="auto">
              <a:xfrm>
                <a:off x="3203848" y="3501009"/>
                <a:ext cx="3940523" cy="1008112"/>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644008" y="3861048"/>
                <a:ext cx="1944216" cy="288032"/>
              </a:xfrm>
              <a:prstGeom prst="rect">
                <a:avLst/>
              </a:prstGeom>
              <a:solidFill>
                <a:srgbClr val="EEDEAD"/>
              </a:solidFill>
              <a:ln>
                <a:solidFill>
                  <a:srgbClr val="EEDE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grpSp>
          <p:nvGrpSpPr>
            <p:cNvPr id="12" name="Group 11"/>
            <p:cNvGrpSpPr/>
            <p:nvPr/>
          </p:nvGrpSpPr>
          <p:grpSpPr>
            <a:xfrm rot="5400000" flipH="1">
              <a:off x="4953613" y="3672477"/>
              <a:ext cx="3557252" cy="910059"/>
              <a:chOff x="3203848" y="3501009"/>
              <a:chExt cx="3940523" cy="1008112"/>
            </a:xfrm>
          </p:grpSpPr>
          <p:pic>
            <p:nvPicPr>
              <p:cNvPr id="13" name="Picture 4" descr="http://www.wheelessonline.com/userfiles/figure%203(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22583" b="47957"/>
              <a:stretch/>
            </p:blipFill>
            <p:spPr bwMode="auto">
              <a:xfrm>
                <a:off x="3203848" y="3501009"/>
                <a:ext cx="3940523" cy="100811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644008" y="3861048"/>
                <a:ext cx="1944216" cy="288032"/>
              </a:xfrm>
              <a:prstGeom prst="rect">
                <a:avLst/>
              </a:prstGeom>
              <a:solidFill>
                <a:srgbClr val="EEDEAD"/>
              </a:solidFill>
              <a:ln>
                <a:solidFill>
                  <a:srgbClr val="EEDE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grpSp>
        <p:cxnSp>
          <p:nvCxnSpPr>
            <p:cNvPr id="8" name="Straight Connector 7"/>
            <p:cNvCxnSpPr/>
            <p:nvPr/>
          </p:nvCxnSpPr>
          <p:spPr>
            <a:xfrm>
              <a:off x="6277209" y="3789040"/>
              <a:ext cx="1008113" cy="0"/>
            </a:xfrm>
            <a:prstGeom prst="line">
              <a:avLst/>
            </a:prstGeom>
            <a:ln w="12700">
              <a:solidFill>
                <a:schemeClr val="tx1">
                  <a:lumMod val="95000"/>
                  <a:lumOff val="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860031" y="6010985"/>
              <a:ext cx="1656184" cy="523220"/>
            </a:xfrm>
            <a:prstGeom prst="rect">
              <a:avLst/>
            </a:prstGeom>
            <a:noFill/>
          </p:spPr>
          <p:txBody>
            <a:bodyPr wrap="square" rtlCol="0">
              <a:spAutoFit/>
            </a:bodyPr>
            <a:lstStyle/>
            <a:p>
              <a:pPr algn="ctr"/>
              <a:r>
                <a:rPr lang="lv-LV" sz="1400" dirty="0">
                  <a:latin typeface="Garamond" panose="02020404030301010803" pitchFamily="18" charset="0"/>
                </a:rPr>
                <a:t>Labā roka</a:t>
              </a:r>
            </a:p>
            <a:p>
              <a:pPr algn="ctr"/>
              <a:r>
                <a:rPr lang="lv-LV" sz="1400" dirty="0">
                  <a:latin typeface="Garamond" panose="02020404030301010803" pitchFamily="18" charset="0"/>
                </a:rPr>
                <a:t>(Kontroles grupa)</a:t>
              </a:r>
            </a:p>
          </p:txBody>
        </p:sp>
        <p:sp>
          <p:nvSpPr>
            <p:cNvPr id="18" name="TextBox 17"/>
            <p:cNvSpPr txBox="1"/>
            <p:nvPr/>
          </p:nvSpPr>
          <p:spPr>
            <a:xfrm>
              <a:off x="6133193" y="6010985"/>
              <a:ext cx="1296143" cy="307777"/>
            </a:xfrm>
            <a:prstGeom prst="rect">
              <a:avLst/>
            </a:prstGeom>
            <a:noFill/>
          </p:spPr>
          <p:txBody>
            <a:bodyPr wrap="square" rtlCol="0">
              <a:spAutoFit/>
            </a:bodyPr>
            <a:lstStyle/>
            <a:p>
              <a:pPr algn="ctr"/>
              <a:r>
                <a:rPr lang="lv-LV" sz="1400" dirty="0">
                  <a:latin typeface="Garamond" panose="02020404030301010803" pitchFamily="18" charset="0"/>
                </a:rPr>
                <a:t>Kreisā roka</a:t>
              </a:r>
            </a:p>
          </p:txBody>
        </p:sp>
        <p:sp>
          <p:nvSpPr>
            <p:cNvPr id="19" name="TextBox 18"/>
            <p:cNvSpPr txBox="1"/>
            <p:nvPr/>
          </p:nvSpPr>
          <p:spPr>
            <a:xfrm>
              <a:off x="7187269" y="3166099"/>
              <a:ext cx="864096" cy="307777"/>
            </a:xfrm>
            <a:prstGeom prst="rect">
              <a:avLst/>
            </a:prstGeom>
            <a:noFill/>
          </p:spPr>
          <p:txBody>
            <a:bodyPr wrap="square" rtlCol="0">
              <a:spAutoFit/>
            </a:bodyPr>
            <a:lstStyle/>
            <a:p>
              <a:pPr algn="ctr"/>
              <a:r>
                <a:rPr lang="lv-LV" sz="1400" dirty="0">
                  <a:latin typeface="Garamond" panose="02020404030301010803" pitchFamily="18" charset="0"/>
                </a:rPr>
                <a:t>Krēms</a:t>
              </a:r>
            </a:p>
          </p:txBody>
        </p:sp>
        <p:sp>
          <p:nvSpPr>
            <p:cNvPr id="20" name="TextBox 19"/>
            <p:cNvSpPr txBox="1"/>
            <p:nvPr/>
          </p:nvSpPr>
          <p:spPr>
            <a:xfrm>
              <a:off x="7187269" y="4068667"/>
              <a:ext cx="864096" cy="307777"/>
            </a:xfrm>
            <a:prstGeom prst="rect">
              <a:avLst/>
            </a:prstGeom>
            <a:noFill/>
          </p:spPr>
          <p:txBody>
            <a:bodyPr wrap="square" rtlCol="0">
              <a:spAutoFit/>
            </a:bodyPr>
            <a:lstStyle/>
            <a:p>
              <a:pPr algn="ctr"/>
              <a:r>
                <a:rPr lang="lv-LV" sz="1400" dirty="0">
                  <a:latin typeface="Garamond" panose="02020404030301010803" pitchFamily="18" charset="0"/>
                </a:rPr>
                <a:t>Serums</a:t>
              </a:r>
            </a:p>
          </p:txBody>
        </p:sp>
      </p:grpSp>
      <p:sp>
        <p:nvSpPr>
          <p:cNvPr id="11" name="Oval 10"/>
          <p:cNvSpPr/>
          <p:nvPr/>
        </p:nvSpPr>
        <p:spPr>
          <a:xfrm>
            <a:off x="6417533" y="3352653"/>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4" name="Oval 23"/>
          <p:cNvSpPr/>
          <p:nvPr/>
        </p:nvSpPr>
        <p:spPr>
          <a:xfrm>
            <a:off x="6417533" y="3972560"/>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5" name="Oval 24"/>
          <p:cNvSpPr/>
          <p:nvPr/>
        </p:nvSpPr>
        <p:spPr>
          <a:xfrm>
            <a:off x="6417533" y="4592467"/>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6" name="Oval 25"/>
          <p:cNvSpPr/>
          <p:nvPr/>
        </p:nvSpPr>
        <p:spPr>
          <a:xfrm>
            <a:off x="7508351" y="3169634"/>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7" name="Oval 26"/>
          <p:cNvSpPr/>
          <p:nvPr/>
        </p:nvSpPr>
        <p:spPr>
          <a:xfrm>
            <a:off x="7508348" y="3464631"/>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8" name="Oval 27"/>
          <p:cNvSpPr/>
          <p:nvPr/>
        </p:nvSpPr>
        <p:spPr>
          <a:xfrm>
            <a:off x="7508348" y="3759627"/>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9" name="Oval 28"/>
          <p:cNvSpPr/>
          <p:nvPr/>
        </p:nvSpPr>
        <p:spPr>
          <a:xfrm>
            <a:off x="7508351" y="4113616"/>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0" name="Oval 29"/>
          <p:cNvSpPr/>
          <p:nvPr/>
        </p:nvSpPr>
        <p:spPr>
          <a:xfrm>
            <a:off x="7508348" y="4408613"/>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1" name="Oval 30"/>
          <p:cNvSpPr/>
          <p:nvPr/>
        </p:nvSpPr>
        <p:spPr>
          <a:xfrm>
            <a:off x="7508348" y="4703609"/>
            <a:ext cx="130009" cy="130009"/>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6556128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v-LV" sz="3600" b="1" cap="small" dirty="0">
                <a:latin typeface="Corbel" panose="020B0503020204020204" pitchFamily="34" charset="0"/>
              </a:rPr>
              <a:t>Iegūtie dati un to apstrāde</a:t>
            </a:r>
            <a:endParaRPr lang="lv-LV" sz="3600" b="1" u="sng" cap="small"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a:xfrm>
                <a:off x="457200" y="1600200"/>
                <a:ext cx="8579296" cy="4525963"/>
              </a:xfrm>
            </p:spPr>
            <p:txBody>
              <a:bodyPr>
                <a:normAutofit/>
              </a:bodyPr>
              <a:lstStyle/>
              <a:p>
                <a:r>
                  <a:rPr lang="lv-LV" sz="2400" dirty="0">
                    <a:latin typeface="Garamond" panose="02020404030301010803" pitchFamily="18" charset="0"/>
                  </a:rPr>
                  <a:t>Iegūtas absorbciju raksturojošas vērtības:		</a:t>
                </a:r>
                <a14:m>
                  <m:oMath xmlns:m="http://schemas.openxmlformats.org/officeDocument/2006/math">
                    <m:r>
                      <a:rPr lang="lv-LV" sz="1800" i="1">
                        <a:latin typeface="Cambria Math" panose="02040503050406030204" pitchFamily="18" charset="0"/>
                      </a:rPr>
                      <m:t>𝑂𝐷</m:t>
                    </m:r>
                    <m:r>
                      <a:rPr lang="lv-LV" sz="1800">
                        <a:latin typeface="Cambria Math" panose="02040503050406030204" pitchFamily="18" charset="0"/>
                      </a:rPr>
                      <m:t>(</m:t>
                    </m:r>
                    <m:r>
                      <a:rPr lang="lv-LV" sz="1800" i="1">
                        <a:latin typeface="Cambria Math" panose="02040503050406030204" pitchFamily="18" charset="0"/>
                      </a:rPr>
                      <m:t>𝜆</m:t>
                    </m:r>
                    <m:r>
                      <a:rPr lang="lv-LV" sz="1800">
                        <a:latin typeface="Cambria Math" panose="02040503050406030204" pitchFamily="18" charset="0"/>
                      </a:rPr>
                      <m:t>)=</m:t>
                    </m:r>
                    <m:func>
                      <m:funcPr>
                        <m:ctrlPr>
                          <a:rPr lang="lv-LV" sz="1800" i="1">
                            <a:latin typeface="Cambria Math"/>
                          </a:rPr>
                        </m:ctrlPr>
                      </m:funcPr>
                      <m:fName>
                        <m:r>
                          <m:rPr>
                            <m:sty m:val="p"/>
                          </m:rPr>
                          <a:rPr lang="lv-LV" sz="1800">
                            <a:latin typeface="Cambria Math" panose="02040503050406030204" pitchFamily="18" charset="0"/>
                          </a:rPr>
                          <m:t>log</m:t>
                        </m:r>
                      </m:fName>
                      <m:e>
                        <m:f>
                          <m:fPr>
                            <m:ctrlPr>
                              <a:rPr lang="lv-LV" sz="1800" i="1">
                                <a:latin typeface="Cambria Math"/>
                              </a:rPr>
                            </m:ctrlPr>
                          </m:fPr>
                          <m:num>
                            <m:d>
                              <m:dPr>
                                <m:begChr m:val=""/>
                                <m:ctrlPr>
                                  <a:rPr lang="lv-LV" sz="1800" i="1">
                                    <a:latin typeface="Cambria Math"/>
                                  </a:rPr>
                                </m:ctrlPr>
                              </m:dPr>
                              <m:e>
                                <m:sSub>
                                  <m:sSubPr>
                                    <m:ctrlPr>
                                      <a:rPr lang="lv-LV" sz="1800" i="1">
                                        <a:latin typeface="Cambria Math"/>
                                      </a:rPr>
                                    </m:ctrlPr>
                                  </m:sSubPr>
                                  <m:e>
                                    <m:r>
                                      <a:rPr lang="lv-LV" sz="1800" i="1">
                                        <a:latin typeface="Cambria Math" panose="02040503050406030204" pitchFamily="18" charset="0"/>
                                      </a:rPr>
                                      <m:t>𝐼</m:t>
                                    </m:r>
                                  </m:e>
                                  <m:sub>
                                    <m:r>
                                      <a:rPr lang="lv-LV" sz="1800">
                                        <a:latin typeface="Cambria Math" panose="02040503050406030204" pitchFamily="18" charset="0"/>
                                      </a:rPr>
                                      <m:t>0</m:t>
                                    </m:r>
                                  </m:sub>
                                </m:sSub>
                                <m:r>
                                  <a:rPr lang="lv-LV" sz="1800">
                                    <a:latin typeface="Cambria Math" panose="02040503050406030204" pitchFamily="18" charset="0"/>
                                  </a:rPr>
                                  <m:t>(</m:t>
                                </m:r>
                                <m:r>
                                  <a:rPr lang="lv-LV" sz="1800" i="1">
                                    <a:latin typeface="Cambria Math" panose="02040503050406030204" pitchFamily="18" charset="0"/>
                                  </a:rPr>
                                  <m:t>𝜆</m:t>
                                </m:r>
                              </m:e>
                            </m:d>
                          </m:num>
                          <m:den>
                            <m:d>
                              <m:dPr>
                                <m:begChr m:val=""/>
                                <m:ctrlPr>
                                  <a:rPr lang="lv-LV" sz="1800" i="1">
                                    <a:latin typeface="Cambria Math"/>
                                  </a:rPr>
                                </m:ctrlPr>
                              </m:dPr>
                              <m:e>
                                <m:r>
                                  <a:rPr lang="lv-LV" sz="1800" i="1">
                                    <a:latin typeface="Cambria Math" panose="02040503050406030204" pitchFamily="18" charset="0"/>
                                  </a:rPr>
                                  <m:t>𝐼</m:t>
                                </m:r>
                                <m:r>
                                  <a:rPr lang="lv-LV" sz="1800">
                                    <a:latin typeface="Cambria Math" panose="02040503050406030204" pitchFamily="18" charset="0"/>
                                  </a:rPr>
                                  <m:t>(</m:t>
                                </m:r>
                                <m:r>
                                  <a:rPr lang="lv-LV" sz="1800" i="1">
                                    <a:latin typeface="Cambria Math" panose="02040503050406030204" pitchFamily="18" charset="0"/>
                                  </a:rPr>
                                  <m:t>𝜆</m:t>
                                </m:r>
                              </m:e>
                            </m:d>
                          </m:den>
                        </m:f>
                      </m:e>
                    </m:func>
                  </m:oMath>
                </a14:m>
                <a:endParaRPr lang="lv-LV" sz="2400" dirty="0">
                  <a:latin typeface="Garamond" panose="02020404030301010803" pitchFamily="18" charset="0"/>
                </a:endParaRPr>
              </a:p>
              <a:p>
                <a:endParaRPr lang="lv-LV" sz="2400" dirty="0">
                  <a:latin typeface="Garamond" panose="02020404030301010803" pitchFamily="18" charset="0"/>
                </a:endParaRPr>
              </a:p>
              <a:p>
                <a:r>
                  <a:rPr lang="lv-LV" sz="2400" dirty="0">
                    <a:latin typeface="Garamond" panose="02020404030301010803" pitchFamily="18" charset="0"/>
                  </a:rPr>
                  <a:t>Tālāk aplūkota OD vērtība tikai pie 1450 </a:t>
                </a:r>
                <a:r>
                  <a:rPr lang="lv-LV" sz="2400" dirty="0" err="1">
                    <a:latin typeface="Garamond" panose="02020404030301010803" pitchFamily="18" charset="0"/>
                  </a:rPr>
                  <a:t>nm</a:t>
                </a:r>
                <a:r>
                  <a:rPr lang="lv-LV" sz="2400" dirty="0">
                    <a:latin typeface="Garamond" panose="02020404030301010803" pitchFamily="18" charset="0"/>
                  </a:rPr>
                  <a:t>:	</a:t>
                </a:r>
                <a14:m>
                  <m:oMath xmlns:m="http://schemas.openxmlformats.org/officeDocument/2006/math">
                    <m:r>
                      <a:rPr lang="lv-LV" sz="1800" b="0" i="1" smtClean="0">
                        <a:latin typeface="Cambria Math" panose="02040503050406030204" pitchFamily="18" charset="0"/>
                      </a:rPr>
                      <m:t>𝑂</m:t>
                    </m:r>
                    <m:sSub>
                      <m:sSubPr>
                        <m:ctrlPr>
                          <a:rPr lang="lv-LV" sz="1800" b="0" i="1" smtClean="0">
                            <a:latin typeface="Cambria Math"/>
                          </a:rPr>
                        </m:ctrlPr>
                      </m:sSubPr>
                      <m:e>
                        <m:r>
                          <a:rPr lang="lv-LV" sz="1800" b="0" i="1" smtClean="0">
                            <a:latin typeface="Cambria Math" panose="02040503050406030204" pitchFamily="18" charset="0"/>
                          </a:rPr>
                          <m:t>𝐷</m:t>
                        </m:r>
                      </m:e>
                      <m:sub>
                        <m:r>
                          <a:rPr lang="lv-LV" sz="1800" b="0" i="1" smtClean="0">
                            <a:latin typeface="Cambria Math" panose="02040503050406030204" pitchFamily="18" charset="0"/>
                          </a:rPr>
                          <m:t>1450 </m:t>
                        </m:r>
                        <m:r>
                          <a:rPr lang="lv-LV" sz="1800" b="0" i="1" smtClean="0">
                            <a:latin typeface="Cambria Math" panose="02040503050406030204" pitchFamily="18" charset="0"/>
                          </a:rPr>
                          <m:t>𝑛𝑚</m:t>
                        </m:r>
                      </m:sub>
                    </m:sSub>
                  </m:oMath>
                </a14:m>
                <a:r>
                  <a:rPr lang="lv-LV" sz="2400" dirty="0">
                    <a:latin typeface="Garamond" panose="02020404030301010803" pitchFamily="18" charset="0"/>
                  </a:rPr>
                  <a:t> </a:t>
                </a:r>
                <a:r>
                  <a:rPr lang="lv-LV" sz="1800" dirty="0">
                    <a:latin typeface="Garamond" panose="02020404030301010803" pitchFamily="18" charset="0"/>
                  </a:rPr>
                  <a:t>[</a:t>
                </a:r>
                <a:r>
                  <a:rPr lang="lv-LV" sz="1800" dirty="0" err="1">
                    <a:latin typeface="Garamond" panose="02020404030301010803" pitchFamily="18" charset="0"/>
                  </a:rPr>
                  <a:t>rel.v</a:t>
                </a:r>
                <a:r>
                  <a:rPr lang="lv-LV" sz="1800" dirty="0">
                    <a:latin typeface="Garamond" panose="02020404030301010803" pitchFamily="18" charset="0"/>
                  </a:rPr>
                  <a:t>.]</a:t>
                </a:r>
              </a:p>
              <a:p>
                <a:endParaRPr lang="lv-LV" sz="2400" dirty="0">
                  <a:latin typeface="Garamond" panose="02020404030301010803" pitchFamily="18" charset="0"/>
                </a:endParaRPr>
              </a:p>
              <a:p>
                <a:r>
                  <a:rPr lang="lv-LV" sz="2400" dirty="0">
                    <a:latin typeface="Garamond" panose="02020404030301010803" pitchFamily="18" charset="0"/>
                  </a:rPr>
                  <a:t>Parametrs ādas mitruma raksturošanai:		</a:t>
                </a:r>
                <a14:m>
                  <m:oMath xmlns:m="http://schemas.openxmlformats.org/officeDocument/2006/math">
                    <m:r>
                      <a:rPr lang="lv-LV" sz="1800" b="0" i="1" smtClean="0">
                        <a:latin typeface="Cambria Math" panose="02040503050406030204" pitchFamily="18" charset="0"/>
                      </a:rPr>
                      <m:t>𝑀</m:t>
                    </m:r>
                    <m:r>
                      <a:rPr lang="lv-LV" sz="1800" b="0" i="1" smtClean="0">
                        <a:latin typeface="Cambria Math" panose="02040503050406030204" pitchFamily="18" charset="0"/>
                      </a:rPr>
                      <m:t>=</m:t>
                    </m:r>
                    <m:sSup>
                      <m:sSupPr>
                        <m:ctrlPr>
                          <a:rPr lang="lv-LV" sz="1800" b="0" i="1" smtClean="0">
                            <a:latin typeface="Cambria Math"/>
                          </a:rPr>
                        </m:ctrlPr>
                      </m:sSupPr>
                      <m:e>
                        <m:r>
                          <a:rPr lang="lv-LV" sz="1800" b="0" i="1" smtClean="0">
                            <a:latin typeface="Cambria Math" panose="02040503050406030204" pitchFamily="18" charset="0"/>
                          </a:rPr>
                          <m:t>10</m:t>
                        </m:r>
                      </m:e>
                      <m:sup>
                        <m:r>
                          <a:rPr lang="lv-LV" sz="1800" b="0" i="1" smtClean="0">
                            <a:latin typeface="Cambria Math" panose="02040503050406030204" pitchFamily="18" charset="0"/>
                          </a:rPr>
                          <m:t>𝑂𝐷</m:t>
                        </m:r>
                      </m:sup>
                    </m:sSup>
                  </m:oMath>
                </a14:m>
                <a:r>
                  <a:rPr lang="lv-LV" sz="2400" dirty="0">
                    <a:latin typeface="Garamond" panose="02020404030301010803" pitchFamily="18" charset="0"/>
                  </a:rPr>
                  <a:t> </a:t>
                </a:r>
                <a:r>
                  <a:rPr lang="lv-LV" sz="1800" dirty="0">
                    <a:latin typeface="Garamond" panose="02020404030301010803" pitchFamily="18" charset="0"/>
                  </a:rPr>
                  <a:t>[</a:t>
                </a:r>
                <a:r>
                  <a:rPr lang="lv-LV" sz="1800" dirty="0" err="1">
                    <a:latin typeface="Garamond" panose="02020404030301010803" pitchFamily="18" charset="0"/>
                  </a:rPr>
                  <a:t>rel.v</a:t>
                </a:r>
                <a:r>
                  <a:rPr lang="lv-LV" sz="1800" dirty="0">
                    <a:latin typeface="Garamond" panose="02020404030301010803" pitchFamily="18" charset="0"/>
                  </a:rPr>
                  <a:t>.]</a:t>
                </a:r>
              </a:p>
              <a:p>
                <a:endParaRPr lang="lv-LV" sz="1800" dirty="0">
                  <a:latin typeface="Garamond" panose="02020404030301010803" pitchFamily="18" charset="0"/>
                </a:endParaRPr>
              </a:p>
              <a:p>
                <a:endParaRPr lang="lv-LV" sz="1800" dirty="0">
                  <a:latin typeface="Garamond" panose="02020404030301010803" pitchFamily="18" charset="0"/>
                </a:endParaRPr>
              </a:p>
              <a:p>
                <a:r>
                  <a:rPr lang="lv-LV" sz="2400" dirty="0">
                    <a:latin typeface="Garamond" panose="02020404030301010803" pitchFamily="18" charset="0"/>
                  </a:rPr>
                  <a:t>Iegūtie rezultāti ar abām ierīcēm, visu mērījumu rezultātu skala:</a:t>
                </a:r>
                <a:endParaRPr lang="lv-LV" dirty="0">
                  <a:latin typeface="Garamond" panose="02020404030301010803" pitchFamily="18" charset="0"/>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xfrm>
                <a:off x="457200" y="1600200"/>
                <a:ext cx="8579296" cy="4525963"/>
              </a:xfrm>
              <a:blipFill>
                <a:blip r:embed="rId2"/>
                <a:stretch>
                  <a:fillRect l="-924" t="-7143" r="-640"/>
                </a:stretch>
              </a:blipFill>
            </p:spPr>
            <p:txBody>
              <a:bodyPr/>
              <a:lstStyle/>
              <a:p>
                <a:r>
                  <a:rPr lang="lv-LV">
                    <a:noFill/>
                  </a:rPr>
                  <a:t> </a:t>
                </a:r>
              </a:p>
            </p:txBody>
          </p:sp>
        </mc:Fallback>
      </mc:AlternateContent>
      <p:grpSp>
        <p:nvGrpSpPr>
          <p:cNvPr id="9" name="Group 8"/>
          <p:cNvGrpSpPr/>
          <p:nvPr/>
        </p:nvGrpSpPr>
        <p:grpSpPr>
          <a:xfrm>
            <a:off x="1309996" y="5525998"/>
            <a:ext cx="3960440" cy="1200330"/>
            <a:chOff x="733932" y="5525996"/>
            <a:chExt cx="3960440" cy="1200330"/>
          </a:xfrm>
        </p:grpSpPr>
        <p:sp>
          <p:nvSpPr>
            <p:cNvPr id="5" name="TextBox 4"/>
            <p:cNvSpPr txBox="1"/>
            <p:nvPr/>
          </p:nvSpPr>
          <p:spPr>
            <a:xfrm>
              <a:off x="1886060" y="5895329"/>
              <a:ext cx="1656184" cy="830997"/>
            </a:xfrm>
            <a:prstGeom prst="rect">
              <a:avLst/>
            </a:prstGeom>
            <a:noFill/>
          </p:spPr>
          <p:txBody>
            <a:bodyPr wrap="square" rtlCol="0">
              <a:spAutoFit/>
            </a:bodyPr>
            <a:lstStyle/>
            <a:p>
              <a:pPr algn="ctr"/>
              <a:r>
                <a:rPr lang="lv-LV" sz="2400" dirty="0">
                  <a:latin typeface="Garamond" panose="02020404030301010803" pitchFamily="18" charset="0"/>
                </a:rPr>
                <a:t>30 … 70 [</a:t>
              </a:r>
              <a:r>
                <a:rPr lang="lv-LV" sz="2400" dirty="0" err="1">
                  <a:latin typeface="Garamond" panose="02020404030301010803" pitchFamily="18" charset="0"/>
                </a:rPr>
                <a:t>rel</a:t>
              </a:r>
              <a:r>
                <a:rPr lang="lv-LV" sz="2400" dirty="0">
                  <a:latin typeface="Garamond" panose="02020404030301010803" pitchFamily="18" charset="0"/>
                </a:rPr>
                <a:t>. v.]</a:t>
              </a:r>
            </a:p>
          </p:txBody>
        </p:sp>
        <p:sp>
          <p:nvSpPr>
            <p:cNvPr id="7" name="TextBox 6"/>
            <p:cNvSpPr txBox="1"/>
            <p:nvPr/>
          </p:nvSpPr>
          <p:spPr>
            <a:xfrm>
              <a:off x="733932" y="5525996"/>
              <a:ext cx="3960440" cy="369332"/>
            </a:xfrm>
            <a:prstGeom prst="rect">
              <a:avLst/>
            </a:prstGeom>
            <a:noFill/>
          </p:spPr>
          <p:txBody>
            <a:bodyPr wrap="square" rtlCol="0">
              <a:spAutoFit/>
            </a:bodyPr>
            <a:lstStyle/>
            <a:p>
              <a:pPr algn="ctr"/>
              <a:r>
                <a:rPr lang="lv-LV" dirty="0">
                  <a:latin typeface="Garamond" panose="02020404030301010803" pitchFamily="18" charset="0"/>
                </a:rPr>
                <a:t>Izstrādātā </a:t>
              </a:r>
              <a:r>
                <a:rPr lang="lv-LV" dirty="0" err="1">
                  <a:latin typeface="Garamond" panose="02020404030301010803" pitchFamily="18" charset="0"/>
                </a:rPr>
                <a:t>maketierīce</a:t>
              </a:r>
              <a:r>
                <a:rPr lang="lv-LV" dirty="0">
                  <a:latin typeface="Garamond" panose="02020404030301010803" pitchFamily="18" charset="0"/>
                </a:rPr>
                <a:t>, parametrs </a:t>
              </a:r>
              <a:r>
                <a:rPr lang="lv-LV" b="1" dirty="0">
                  <a:latin typeface="Garamond" panose="02020404030301010803" pitchFamily="18" charset="0"/>
                </a:rPr>
                <a:t>M</a:t>
              </a:r>
              <a:r>
                <a:rPr lang="lv-LV" dirty="0">
                  <a:latin typeface="Garamond" panose="02020404030301010803" pitchFamily="18" charset="0"/>
                </a:rPr>
                <a:t>:</a:t>
              </a:r>
            </a:p>
          </p:txBody>
        </p:sp>
      </p:grpSp>
      <p:grpSp>
        <p:nvGrpSpPr>
          <p:cNvPr id="10" name="Group 9"/>
          <p:cNvGrpSpPr/>
          <p:nvPr/>
        </p:nvGrpSpPr>
        <p:grpSpPr>
          <a:xfrm>
            <a:off x="4598670" y="5525998"/>
            <a:ext cx="3960440" cy="1200330"/>
            <a:chOff x="4694372" y="5519872"/>
            <a:chExt cx="3960440" cy="1200330"/>
          </a:xfrm>
        </p:grpSpPr>
        <p:sp>
          <p:nvSpPr>
            <p:cNvPr id="6" name="TextBox 5"/>
            <p:cNvSpPr txBox="1"/>
            <p:nvPr/>
          </p:nvSpPr>
          <p:spPr>
            <a:xfrm>
              <a:off x="5846500" y="5889205"/>
              <a:ext cx="1656184" cy="830997"/>
            </a:xfrm>
            <a:prstGeom prst="rect">
              <a:avLst/>
            </a:prstGeom>
            <a:noFill/>
          </p:spPr>
          <p:txBody>
            <a:bodyPr wrap="square" rtlCol="0">
              <a:spAutoFit/>
            </a:bodyPr>
            <a:lstStyle/>
            <a:p>
              <a:pPr algn="ctr"/>
              <a:r>
                <a:rPr lang="lv-LV" sz="2400" dirty="0">
                  <a:latin typeface="Garamond" panose="02020404030301010803" pitchFamily="18" charset="0"/>
                </a:rPr>
                <a:t>30 … 300</a:t>
              </a:r>
              <a:br>
                <a:rPr lang="lv-LV" sz="2400" dirty="0">
                  <a:latin typeface="Garamond" panose="02020404030301010803" pitchFamily="18" charset="0"/>
                </a:rPr>
              </a:br>
              <a:r>
                <a:rPr lang="lv-LV" sz="2400" dirty="0">
                  <a:latin typeface="Garamond" panose="02020404030301010803" pitchFamily="18" charset="0"/>
                </a:rPr>
                <a:t>[</a:t>
              </a:r>
              <a:r>
                <a:rPr lang="el-GR" sz="2400" dirty="0">
                  <a:latin typeface="Garamond" panose="02020404030301010803" pitchFamily="18" charset="0"/>
                </a:rPr>
                <a:t>μ</a:t>
              </a:r>
              <a:r>
                <a:rPr lang="lv-LV" sz="2400" dirty="0">
                  <a:latin typeface="Garamond" panose="02020404030301010803" pitchFamily="18" charset="0"/>
                </a:rPr>
                <a:t>S]</a:t>
              </a:r>
            </a:p>
          </p:txBody>
        </p:sp>
        <p:sp>
          <p:nvSpPr>
            <p:cNvPr id="8" name="TextBox 7"/>
            <p:cNvSpPr txBox="1"/>
            <p:nvPr/>
          </p:nvSpPr>
          <p:spPr>
            <a:xfrm>
              <a:off x="4694372" y="5519872"/>
              <a:ext cx="3960440" cy="369332"/>
            </a:xfrm>
            <a:prstGeom prst="rect">
              <a:avLst/>
            </a:prstGeom>
            <a:noFill/>
          </p:spPr>
          <p:txBody>
            <a:bodyPr wrap="square" rtlCol="0">
              <a:spAutoFit/>
            </a:bodyPr>
            <a:lstStyle/>
            <a:p>
              <a:pPr algn="ctr"/>
              <a:r>
                <a:rPr lang="lv-LV" dirty="0">
                  <a:latin typeface="Garamond" panose="02020404030301010803" pitchFamily="18" charset="0"/>
                </a:rPr>
                <a:t>Ierīce </a:t>
              </a:r>
              <a:r>
                <a:rPr lang="lv-LV" i="1" dirty="0" err="1">
                  <a:latin typeface="Garamond" panose="02020404030301010803" pitchFamily="18" charset="0"/>
                </a:rPr>
                <a:t>DermaLab</a:t>
              </a:r>
              <a:r>
                <a:rPr lang="lv-LV" dirty="0">
                  <a:latin typeface="Garamond" panose="02020404030301010803" pitchFamily="18" charset="0"/>
                </a:rPr>
                <a:t>, parametrs </a:t>
              </a:r>
              <a:r>
                <a:rPr lang="lv-LV" b="1" dirty="0">
                  <a:latin typeface="Garamond" panose="02020404030301010803" pitchFamily="18" charset="0"/>
                </a:rPr>
                <a:t>D</a:t>
              </a:r>
              <a:r>
                <a:rPr lang="lv-LV" dirty="0">
                  <a:latin typeface="Garamond" panose="02020404030301010803" pitchFamily="18" charset="0"/>
                </a:rPr>
                <a:t>:</a:t>
              </a:r>
            </a:p>
          </p:txBody>
        </p:sp>
      </p:grpSp>
      <p:sp>
        <p:nvSpPr>
          <p:cNvPr id="11" name="Rectangle 10"/>
          <p:cNvSpPr/>
          <p:nvPr/>
        </p:nvSpPr>
        <p:spPr>
          <a:xfrm>
            <a:off x="1475656" y="5525998"/>
            <a:ext cx="3528392" cy="1200330"/>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2" name="Rectangle 11"/>
          <p:cNvSpPr/>
          <p:nvPr/>
        </p:nvSpPr>
        <p:spPr>
          <a:xfrm>
            <a:off x="5145198" y="5525998"/>
            <a:ext cx="2883186" cy="1200330"/>
          </a:xfrm>
          <a:prstGeom prst="rect">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3" name="Rectangle 12"/>
          <p:cNvSpPr/>
          <p:nvPr/>
        </p:nvSpPr>
        <p:spPr>
          <a:xfrm>
            <a:off x="6727098" y="1484784"/>
            <a:ext cx="2021366" cy="77493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 name="Rectangle 13"/>
          <p:cNvSpPr/>
          <p:nvPr/>
        </p:nvSpPr>
        <p:spPr>
          <a:xfrm>
            <a:off x="6727098" y="2442284"/>
            <a:ext cx="2021366" cy="77493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5" name="Rectangle 14"/>
          <p:cNvSpPr/>
          <p:nvPr/>
        </p:nvSpPr>
        <p:spPr>
          <a:xfrm>
            <a:off x="6727098" y="3338945"/>
            <a:ext cx="2021366" cy="77493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v-LV"/>
          </a:p>
        </p:txBody>
      </p:sp>
    </p:spTree>
    <p:extLst>
      <p:ext uri="{BB962C8B-B14F-4D97-AF65-F5344CB8AC3E}">
        <p14:creationId xmlns:p14="http://schemas.microsoft.com/office/powerpoint/2010/main" val="21893966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568"/>
            <a:ext cx="8229600" cy="1143000"/>
          </a:xfrm>
        </p:spPr>
        <p:txBody>
          <a:bodyPr>
            <a:noAutofit/>
          </a:bodyPr>
          <a:lstStyle/>
          <a:p>
            <a:r>
              <a:rPr lang="lv-LV" sz="3600" b="1" cap="small" dirty="0">
                <a:latin typeface="Corbel" panose="020B0503020204020204" pitchFamily="34" charset="0"/>
              </a:rPr>
              <a:t>Secinājumi</a:t>
            </a:r>
            <a:endParaRPr lang="lv-LV" sz="3600" b="1" u="sng" cap="small"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052736"/>
                <a:ext cx="9144000" cy="5616624"/>
              </a:xfrm>
            </p:spPr>
            <p:txBody>
              <a:bodyPr>
                <a:noAutofit/>
              </a:bodyPr>
              <a:lstStyle/>
              <a:p>
                <a:pPr algn="just"/>
                <a:r>
                  <a:rPr lang="lv-LV" sz="2400" dirty="0">
                    <a:latin typeface="Garamond" panose="02020404030301010803" pitchFamily="18" charset="0"/>
                  </a:rPr>
                  <a:t>Kontroles grupas gadījumā tika sagaidīts, ka nebūs atšķirības starp abām grupām – ar </a:t>
                </a:r>
                <a:r>
                  <a:rPr lang="lv-LV" sz="2400" dirty="0" err="1">
                    <a:latin typeface="Garamond" panose="02020404030301010803" pitchFamily="18" charset="0"/>
                  </a:rPr>
                  <a:t>maketierīci</a:t>
                </a:r>
                <a:r>
                  <a:rPr lang="lv-LV" sz="2400" dirty="0">
                    <a:latin typeface="Garamond" panose="02020404030301010803" pitchFamily="18" charset="0"/>
                  </a:rPr>
                  <a:t> tika iegūti atbilstoši rezultāti, savukārt ar </a:t>
                </a:r>
                <a:r>
                  <a:rPr lang="lv-LV" sz="2400" i="1" dirty="0" err="1">
                    <a:latin typeface="Garamond" panose="02020404030301010803" pitchFamily="18" charset="0"/>
                  </a:rPr>
                  <a:t>DermaLab</a:t>
                </a:r>
                <a:r>
                  <a:rPr lang="lv-LV" sz="2400" dirty="0">
                    <a:latin typeface="Garamond" panose="02020404030301010803" pitchFamily="18" charset="0"/>
                  </a:rPr>
                  <a:t> – nē;</a:t>
                </a:r>
              </a:p>
              <a:p>
                <a:pPr algn="just"/>
                <a:r>
                  <a:rPr lang="lv-LV" sz="2400" dirty="0">
                    <a:latin typeface="Garamond" panose="02020404030301010803" pitchFamily="18" charset="0"/>
                  </a:rPr>
                  <a:t>Tika sagaidīts, ka krēma grupas gadījumā vajadzētu būt statistiski būtiskam uzlabojumam – ar </a:t>
                </a:r>
                <a:r>
                  <a:rPr lang="lv-LV" sz="2400" i="1" dirty="0" err="1">
                    <a:latin typeface="Garamond" panose="02020404030301010803" pitchFamily="18" charset="0"/>
                  </a:rPr>
                  <a:t>DermaLab</a:t>
                </a:r>
                <a:r>
                  <a:rPr lang="lv-LV" sz="2400" dirty="0">
                    <a:latin typeface="Garamond" panose="02020404030301010803" pitchFamily="18" charset="0"/>
                  </a:rPr>
                  <a:t> tādi rezultāti arī tika iegūti, bet ar izstrādāto </a:t>
                </a:r>
                <a:r>
                  <a:rPr lang="lv-LV" sz="2400" dirty="0" err="1">
                    <a:latin typeface="Garamond" panose="02020404030301010803" pitchFamily="18" charset="0"/>
                  </a:rPr>
                  <a:t>maketierīci</a:t>
                </a:r>
                <a:r>
                  <a:rPr lang="lv-LV" sz="2400" dirty="0">
                    <a:latin typeface="Garamond" panose="02020404030301010803" pitchFamily="18" charset="0"/>
                  </a:rPr>
                  <a:t> sanāca, ka ir neliels pasliktinājums;</a:t>
                </a:r>
              </a:p>
              <a:p>
                <a:pPr algn="just"/>
                <a:r>
                  <a:rPr lang="lv-LV" sz="2400" dirty="0">
                    <a:latin typeface="Garamond" panose="02020404030301010803" pitchFamily="18" charset="0"/>
                  </a:rPr>
                  <a:t>Tika sagaidīts, ka seruma grupas gadījumā vajadzētu būt statistiski būtiskam uzlabojumam – ar abām ierīcēm šāds rezultāts tika iegūts;</a:t>
                </a:r>
              </a:p>
              <a:p>
                <a:pPr algn="just"/>
                <a:r>
                  <a:rPr lang="lv-LV" sz="2400" dirty="0">
                    <a:latin typeface="Garamond" panose="02020404030301010803" pitchFamily="18" charset="0"/>
                  </a:rPr>
                  <a:t>Salīdzinot krēma un seruma grupu </a:t>
                </a:r>
                <a:r>
                  <a:rPr lang="lv-LV" sz="2400" i="1" dirty="0" err="1">
                    <a:latin typeface="Garamond" panose="02020404030301010803" pitchFamily="18" charset="0"/>
                  </a:rPr>
                  <a:t>DermaLab</a:t>
                </a:r>
                <a:r>
                  <a:rPr lang="lv-LV" sz="2400" dirty="0">
                    <a:latin typeface="Garamond" panose="02020404030301010803" pitchFamily="18" charset="0"/>
                  </a:rPr>
                  <a:t> ierīces gadījumā, tika secināts, ka uzlabojums krēma grupai ir apmēram 2 reizes lielāks (</a:t>
                </a:r>
                <a14:m>
                  <m:oMath xmlns:m="http://schemas.openxmlformats.org/officeDocument/2006/math">
                    <m:r>
                      <a:rPr lang="lv-LV" sz="2400" b="0" i="1" smtClean="0">
                        <a:latin typeface="Cambria Math" panose="02040503050406030204" pitchFamily="18" charset="0"/>
                      </a:rPr>
                      <m:t>𝑉</m:t>
                    </m:r>
                    <m:r>
                      <a:rPr lang="lv-LV" sz="2400" b="0" i="1" smtClean="0">
                        <a:latin typeface="Cambria Math" panose="02040503050406030204" pitchFamily="18" charset="0"/>
                      </a:rPr>
                      <m:t>=61</m:t>
                    </m:r>
                    <m:r>
                      <a:rPr lang="lv-LV" sz="2400" b="0" i="0" smtClean="0">
                        <a:latin typeface="Cambria Math" panose="02040503050406030204" pitchFamily="18" charset="0"/>
                      </a:rPr>
                      <m:t>)</m:t>
                    </m:r>
                  </m:oMath>
                </a14:m>
                <a:r>
                  <a:rPr lang="lv-LV" sz="2400" dirty="0">
                    <a:latin typeface="Garamond" panose="02020404030301010803" pitchFamily="18" charset="0"/>
                  </a:rPr>
                  <a:t> kā seruma grupai (</a:t>
                </a:r>
                <a14:m>
                  <m:oMath xmlns:m="http://schemas.openxmlformats.org/officeDocument/2006/math">
                    <m:r>
                      <a:rPr lang="lv-LV" sz="2400" b="0" i="1" smtClean="0">
                        <a:latin typeface="Cambria Math" panose="02040503050406030204" pitchFamily="18" charset="0"/>
                      </a:rPr>
                      <m:t>𝑉</m:t>
                    </m:r>
                    <m:r>
                      <a:rPr lang="lv-LV" sz="2400" b="0" i="1" smtClean="0">
                        <a:latin typeface="Cambria Math" panose="02040503050406030204" pitchFamily="18" charset="0"/>
                      </a:rPr>
                      <m:t>=35</m:t>
                    </m:r>
                  </m:oMath>
                </a14:m>
                <a:r>
                  <a:rPr lang="lv-LV" sz="2400" dirty="0">
                    <a:latin typeface="Garamond" panose="02020404030301010803" pitchFamily="18" charset="0"/>
                  </a:rPr>
                  <a:t>);</a:t>
                </a:r>
              </a:p>
              <a:p>
                <a:pPr algn="just"/>
                <a:r>
                  <a:rPr lang="lv-LV" sz="2400" dirty="0">
                    <a:latin typeface="Garamond" panose="02020404030301010803" pitchFamily="18" charset="0"/>
                  </a:rPr>
                  <a:t>Redzams, ka pie mazām ādas mitruma izmaiņām ar </a:t>
                </a:r>
                <a:r>
                  <a:rPr lang="lv-LV" sz="2400" i="1" dirty="0" err="1">
                    <a:latin typeface="Garamond" panose="02020404030301010803" pitchFamily="18" charset="0"/>
                  </a:rPr>
                  <a:t>DermaLab</a:t>
                </a:r>
                <a:r>
                  <a:rPr lang="lv-LV" sz="2400" dirty="0">
                    <a:latin typeface="Garamond" panose="02020404030301010803" pitchFamily="18" charset="0"/>
                  </a:rPr>
                  <a:t> ierīci iegūto ādas mitruma parametru vērtība ir pieaugusi daudz straujāk, salīdzinot ar </a:t>
                </a:r>
                <a:r>
                  <a:rPr lang="lv-LV" sz="2400" dirty="0" err="1">
                    <a:latin typeface="Garamond" panose="02020404030301010803" pitchFamily="18" charset="0"/>
                  </a:rPr>
                  <a:t>maketierīces</a:t>
                </a:r>
                <a:r>
                  <a:rPr lang="lv-LV" sz="2400" dirty="0">
                    <a:latin typeface="Garamond" panose="02020404030301010803" pitchFamily="18" charset="0"/>
                  </a:rPr>
                  <a:t> rezultātiem.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052736"/>
                <a:ext cx="9144000" cy="5616624"/>
              </a:xfrm>
              <a:blipFill rotWithShape="1">
                <a:blip r:embed="rId2"/>
                <a:stretch>
                  <a:fillRect l="-867" t="-869" r="-1000" b="-543"/>
                </a:stretch>
              </a:blipFill>
            </p:spPr>
            <p:txBody>
              <a:bodyPr/>
              <a:lstStyle/>
              <a:p>
                <a:r>
                  <a:rPr lang="lv-LV">
                    <a:noFill/>
                  </a:rPr>
                  <a:t> </a:t>
                </a:r>
              </a:p>
            </p:txBody>
          </p:sp>
        </mc:Fallback>
      </mc:AlternateContent>
    </p:spTree>
    <p:extLst>
      <p:ext uri="{BB962C8B-B14F-4D97-AF65-F5344CB8AC3E}">
        <p14:creationId xmlns:p14="http://schemas.microsoft.com/office/powerpoint/2010/main" val="5091725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229600" cy="836712"/>
          </a:xfrm>
        </p:spPr>
        <p:txBody>
          <a:bodyPr/>
          <a:lstStyle/>
          <a:p>
            <a:r>
              <a:rPr lang="lv-LV" cap="small" dirty="0" smtClean="0"/>
              <a:t>Kopsavilkums par 3-3.apakšprojektu</a:t>
            </a:r>
            <a:endParaRPr lang="lv-LV" cap="small" dirty="0"/>
          </a:p>
        </p:txBody>
      </p:sp>
      <p:sp>
        <p:nvSpPr>
          <p:cNvPr id="3" name="Content Placeholder 2"/>
          <p:cNvSpPr>
            <a:spLocks noGrp="1"/>
          </p:cNvSpPr>
          <p:nvPr>
            <p:ph idx="1"/>
          </p:nvPr>
        </p:nvSpPr>
        <p:spPr>
          <a:xfrm>
            <a:off x="0" y="908720"/>
            <a:ext cx="8856984" cy="5949280"/>
          </a:xfrm>
        </p:spPr>
        <p:txBody>
          <a:bodyPr>
            <a:noAutofit/>
          </a:bodyPr>
          <a:lstStyle/>
          <a:p>
            <a:pPr algn="just">
              <a:spcBef>
                <a:spcPts val="600"/>
              </a:spcBef>
            </a:pPr>
            <a:r>
              <a:rPr lang="lv-LV" sz="2400" dirty="0" smtClean="0"/>
              <a:t>Izveidotas 2 maketierīces - </a:t>
            </a:r>
            <a:r>
              <a:rPr lang="lv-LV" sz="2400" dirty="0"/>
              <a:t>ādas mitruma novērtējumam, izmantojot atstarotās gaismas </a:t>
            </a:r>
            <a:r>
              <a:rPr lang="lv-LV" sz="2400" dirty="0" smtClean="0"/>
              <a:t>spektroskopiju, un </a:t>
            </a:r>
            <a:r>
              <a:rPr lang="lv-LV" sz="2400" dirty="0" smtClean="0">
                <a:solidFill>
                  <a:schemeClr val="tx1"/>
                </a:solidFill>
              </a:rPr>
              <a:t>paaugstinātu </a:t>
            </a:r>
            <a:r>
              <a:rPr lang="lv-LV" sz="2400" dirty="0">
                <a:solidFill>
                  <a:schemeClr val="tx1"/>
                </a:solidFill>
              </a:rPr>
              <a:t>ūdens tilpuma daļu attēlošanai tuvajā infrasarkanajā spektra diapazonā;</a:t>
            </a:r>
          </a:p>
          <a:p>
            <a:pPr algn="just">
              <a:spcBef>
                <a:spcPts val="600"/>
              </a:spcBef>
            </a:pPr>
            <a:r>
              <a:rPr lang="lv-LV" sz="2400" dirty="0"/>
              <a:t>Veikta eksperimentāla abu </a:t>
            </a:r>
            <a:r>
              <a:rPr lang="lv-LV" sz="2400" dirty="0" err="1"/>
              <a:t>maketierīču</a:t>
            </a:r>
            <a:r>
              <a:rPr lang="lv-LV" sz="2400" dirty="0"/>
              <a:t> aprobācija laboratorijā;</a:t>
            </a:r>
          </a:p>
          <a:p>
            <a:pPr algn="just">
              <a:spcBef>
                <a:spcPts val="600"/>
              </a:spcBef>
            </a:pPr>
            <a:r>
              <a:rPr lang="lv-LV" sz="2400" dirty="0">
                <a:solidFill>
                  <a:schemeClr val="tx1"/>
                </a:solidFill>
              </a:rPr>
              <a:t>Veikta klīniska aprobācija, izmantojot atstarotās gaismas spektroskopijas </a:t>
            </a:r>
            <a:r>
              <a:rPr lang="lv-LV" sz="2400" dirty="0" err="1">
                <a:solidFill>
                  <a:schemeClr val="tx1"/>
                </a:solidFill>
              </a:rPr>
              <a:t>maketierīci</a:t>
            </a:r>
            <a:r>
              <a:rPr lang="lv-LV" sz="2400" dirty="0"/>
              <a:t>, salīdzinot rezultātus 39 pacientiem ar komerciālu ādas mitruma novērtēšanas ierīci, kuras darbības princips balstīts uz vadītspējas izmaiņām ādā ūdens ietekmē;</a:t>
            </a:r>
          </a:p>
          <a:p>
            <a:pPr algn="just">
              <a:spcBef>
                <a:spcPts val="600"/>
              </a:spcBef>
            </a:pPr>
            <a:r>
              <a:rPr lang="lv-LV" sz="2400" dirty="0"/>
              <a:t>Izveidota lietotājam ērti izmantojama programma Montekarlo simulāciju veikšanai plašā spektra diapazonā 400–1700 </a:t>
            </a:r>
            <a:r>
              <a:rPr lang="lv-LV" sz="2400" dirty="0" err="1"/>
              <a:t>nm</a:t>
            </a:r>
            <a:r>
              <a:rPr lang="lv-LV" sz="2400" dirty="0"/>
              <a:t>, iekļaujot dažādas ādā esošās hromoforas, t.sk. ūdeni, taukus, hemoglobīnu u.c</a:t>
            </a:r>
            <a:r>
              <a:rPr lang="lv-LV" sz="2400" dirty="0" smtClean="0"/>
              <a:t>.</a:t>
            </a:r>
          </a:p>
          <a:p>
            <a:pPr algn="just">
              <a:spcBef>
                <a:spcPts val="600"/>
              </a:spcBef>
            </a:pPr>
            <a:r>
              <a:rPr lang="lv-LV" sz="2400" dirty="0" smtClean="0">
                <a:solidFill>
                  <a:schemeClr val="tx1"/>
                </a:solidFill>
              </a:rPr>
              <a:t>1 aizstāvēta disertācija, 3 konferenču prezentācijas, 1 publicēts raksts (IF 1.8), top 1 maģistra darbs</a:t>
            </a:r>
            <a:endParaRPr lang="lv-LV" sz="2400" dirty="0">
              <a:solidFill>
                <a:schemeClr val="tx1"/>
              </a:solidFill>
            </a:endParaRPr>
          </a:p>
        </p:txBody>
      </p:sp>
    </p:spTree>
    <p:extLst>
      <p:ext uri="{BB962C8B-B14F-4D97-AF65-F5344CB8AC3E}">
        <p14:creationId xmlns:p14="http://schemas.microsoft.com/office/powerpoint/2010/main" val="19607051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rotWithShape="1">
          <a:blip r:embed="rId2" cstate="print">
            <a:extLst>
              <a:ext uri="{28A0092B-C50C-407E-A947-70E740481C1C}">
                <a14:useLocalDpi xmlns:a14="http://schemas.microsoft.com/office/drawing/2010/main" val="0"/>
              </a:ext>
            </a:extLst>
          </a:blip>
          <a:srcRect l="24533" t="7201" r="38000" b="995"/>
          <a:stretch/>
        </p:blipFill>
        <p:spPr bwMode="auto">
          <a:xfrm>
            <a:off x="1331640" y="1137712"/>
            <a:ext cx="1777176" cy="2796292"/>
          </a:xfrm>
          <a:prstGeom prst="rect">
            <a:avLst/>
          </a:prstGeom>
          <a:ln>
            <a:noFill/>
          </a:ln>
          <a:effectLst>
            <a:softEdge rad="112500"/>
          </a:effectLst>
          <a:extLst>
            <a:ext uri="{53640926-AAD7-44D8-BBD7-CCE9431645EC}">
              <a14:shadowObscured xmlns:a14="http://schemas.microsoft.com/office/drawing/2010/main"/>
            </a:ext>
          </a:extLst>
        </p:spPr>
      </p:pic>
      <p:sp>
        <p:nvSpPr>
          <p:cNvPr id="2" name="Title 1"/>
          <p:cNvSpPr>
            <a:spLocks noGrp="1"/>
          </p:cNvSpPr>
          <p:nvPr>
            <p:ph type="title"/>
          </p:nvPr>
        </p:nvSpPr>
        <p:spPr>
          <a:xfrm>
            <a:off x="179512" y="0"/>
            <a:ext cx="8435280" cy="1143000"/>
          </a:xfrm>
        </p:spPr>
        <p:txBody>
          <a:bodyPr/>
          <a:lstStyle/>
          <a:p>
            <a:r>
              <a:rPr lang="lv-LV" sz="3600" b="1" dirty="0" smtClean="0"/>
              <a:t>3.4. Prototipa </a:t>
            </a:r>
            <a:r>
              <a:rPr lang="lv-LV" sz="3600" b="1" dirty="0"/>
              <a:t>ierīces ādas multimodālai attēlošanai „SkImager” </a:t>
            </a:r>
            <a:r>
              <a:rPr lang="lv-LV" sz="3600" b="1" dirty="0" smtClean="0"/>
              <a:t>pilnveidošana</a:t>
            </a:r>
            <a:endParaRPr lang="lv-LV" sz="3600" b="1" dirty="0"/>
          </a:p>
        </p:txBody>
      </p:sp>
      <p:pic>
        <p:nvPicPr>
          <p:cNvPr id="5"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067944" y="1203308"/>
            <a:ext cx="4032448" cy="2689560"/>
          </a:xfrm>
        </p:spPr>
      </p:pic>
      <p:sp>
        <p:nvSpPr>
          <p:cNvPr id="8" name="Content Placeholder 2"/>
          <p:cNvSpPr txBox="1">
            <a:spLocks/>
          </p:cNvSpPr>
          <p:nvPr/>
        </p:nvSpPr>
        <p:spPr bwMode="auto">
          <a:xfrm>
            <a:off x="-17512" y="3839548"/>
            <a:ext cx="9125312" cy="3036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00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20000"/>
              </a:lnSpc>
            </a:pPr>
            <a:r>
              <a:rPr lang="en-US" b="1" dirty="0" err="1" smtClean="0"/>
              <a:t>SkImager</a:t>
            </a:r>
            <a:r>
              <a:rPr lang="en-US" dirty="0" smtClean="0"/>
              <a:t>  </a:t>
            </a:r>
            <a:r>
              <a:rPr lang="lv-LV" dirty="0" smtClean="0"/>
              <a:t>ir optiska ierīce, kas paredzēta ikdienas lietošanai ārstiem kompleksai ādas veselības novērtēšanai (dermatoloģijā, onkoloģijā, kosmētikā, operācijās, traumas, apdegumu ārstēšanā u.c).</a:t>
            </a:r>
          </a:p>
          <a:p>
            <a:pPr>
              <a:lnSpc>
                <a:spcPct val="120000"/>
              </a:lnSpc>
            </a:pPr>
            <a:r>
              <a:rPr lang="lv-LV" dirty="0" smtClean="0"/>
              <a:t>Tehnoloģija ir neinvazīva.  Rezultāts uzreiz tiek attēlots uz skārienjutīga displeja.</a:t>
            </a:r>
          </a:p>
          <a:p>
            <a:pPr>
              <a:lnSpc>
                <a:spcPct val="120000"/>
              </a:lnSpc>
            </a:pPr>
            <a:r>
              <a:rPr lang="en-US" b="1" dirty="0" err="1" smtClean="0"/>
              <a:t>SkImager</a:t>
            </a:r>
            <a:r>
              <a:rPr lang="en-US" dirty="0" smtClean="0"/>
              <a:t>  </a:t>
            </a:r>
            <a:r>
              <a:rPr lang="lv-LV" dirty="0" smtClean="0"/>
              <a:t>aprēķina ādas hromoforu </a:t>
            </a:r>
            <a:r>
              <a:rPr lang="en-US" dirty="0" smtClean="0"/>
              <a:t>(</a:t>
            </a:r>
            <a:r>
              <a:rPr lang="en-US" dirty="0" err="1" smtClean="0"/>
              <a:t>hemoglob</a:t>
            </a:r>
            <a:r>
              <a:rPr lang="lv-LV" dirty="0" smtClean="0"/>
              <a:t>īns</a:t>
            </a:r>
            <a:r>
              <a:rPr lang="en-US" dirty="0" smtClean="0"/>
              <a:t>,  </a:t>
            </a:r>
            <a:r>
              <a:rPr lang="en-US" dirty="0" err="1" smtClean="0"/>
              <a:t>melan</a:t>
            </a:r>
            <a:r>
              <a:rPr lang="lv-LV" dirty="0" smtClean="0"/>
              <a:t>īns</a:t>
            </a:r>
            <a:r>
              <a:rPr lang="en-US" dirty="0" smtClean="0"/>
              <a:t>, </a:t>
            </a:r>
            <a:r>
              <a:rPr lang="lv-LV" dirty="0" smtClean="0"/>
              <a:t>u.c</a:t>
            </a:r>
            <a:r>
              <a:rPr lang="en-US" dirty="0" smtClean="0"/>
              <a:t>.) </a:t>
            </a:r>
            <a:r>
              <a:rPr lang="lv-LV" dirty="0" smtClean="0"/>
              <a:t>koncentrācijas sadalījuma karti interesējošā ādas apgabalā, kā arī ādas perfūzijas un fluoroforu grupu kartes</a:t>
            </a:r>
            <a:endParaRPr lang="lv-LV" dirty="0"/>
          </a:p>
        </p:txBody>
      </p:sp>
    </p:spTree>
    <p:extLst>
      <p:ext uri="{BB962C8B-B14F-4D97-AF65-F5344CB8AC3E}">
        <p14:creationId xmlns:p14="http://schemas.microsoft.com/office/powerpoint/2010/main" val="1886347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 calcmode="lin" valueType="num">
                                      <p:cBhvr additive="base">
                                        <p:cTn id="1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8">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 calcmode="lin" valueType="num">
                                      <p:cBhvr additive="base">
                                        <p:cTn id="19" dur="500" fill="hold"/>
                                        <p:tgtEl>
                                          <p:spTgt spid="8">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8">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anim calcmode="lin" valueType="num">
                                      <p:cBhvr additive="base">
                                        <p:cTn id="25" dur="500" fill="hold"/>
                                        <p:tgtEl>
                                          <p:spTgt spid="8">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4849" t="20846" r="3790" b="24495"/>
          <a:stretch/>
        </p:blipFill>
        <p:spPr>
          <a:xfrm>
            <a:off x="313962" y="1556792"/>
            <a:ext cx="7288605" cy="3672408"/>
          </a:xfrm>
          <a:prstGeom prst="rect">
            <a:avLst/>
          </a:prstGeom>
        </p:spPr>
      </p:pic>
      <p:sp>
        <p:nvSpPr>
          <p:cNvPr id="6" name="Title 1"/>
          <p:cNvSpPr>
            <a:spLocks noGrp="1"/>
          </p:cNvSpPr>
          <p:nvPr>
            <p:ph type="title"/>
          </p:nvPr>
        </p:nvSpPr>
        <p:spPr/>
        <p:txBody>
          <a:bodyPr/>
          <a:lstStyle/>
          <a:p>
            <a:r>
              <a:rPr lang="lv-LV" dirty="0" smtClean="0"/>
              <a:t>SkImager «iekšas»</a:t>
            </a:r>
            <a:endParaRPr lang="lv-LV" dirty="0"/>
          </a:p>
        </p:txBody>
      </p:sp>
      <p:pic>
        <p:nvPicPr>
          <p:cNvPr id="4" name="Content Placeholder 3"/>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2317" r="22008" b="1968"/>
          <a:stretch/>
        </p:blipFill>
        <p:spPr>
          <a:xfrm>
            <a:off x="4355976" y="1559821"/>
            <a:ext cx="4547466" cy="5090175"/>
          </a:xfrm>
          <a:prstGeom prst="rect">
            <a:avLst/>
          </a:prstGeom>
        </p:spPr>
      </p:pic>
      <p:sp>
        <p:nvSpPr>
          <p:cNvPr id="2" name="Rectangle 1"/>
          <p:cNvSpPr/>
          <p:nvPr/>
        </p:nvSpPr>
        <p:spPr>
          <a:xfrm>
            <a:off x="130190" y="5445224"/>
            <a:ext cx="6624736" cy="923330"/>
          </a:xfrm>
          <a:prstGeom prst="rect">
            <a:avLst/>
          </a:prstGeom>
        </p:spPr>
        <p:txBody>
          <a:bodyPr wrap="square">
            <a:spAutoFit/>
          </a:bodyPr>
          <a:lstStyle/>
          <a:p>
            <a:r>
              <a:rPr lang="lv-LV" dirty="0" smtClean="0"/>
              <a:t>Ierīces rokturī ir iebūvēts litija jonu akumulators 3,6V 4,6Ah. Uzlādes laiks ~4 stundas. Akumulatora uzlāde ir iespējama no ārējā barošanas bloka 5V, 2,5A. Tas pievienojams pie statīva barošanas ligzdas.</a:t>
            </a:r>
            <a:endParaRPr lang="lv-LV" dirty="0"/>
          </a:p>
        </p:txBody>
      </p:sp>
    </p:spTree>
    <p:extLst>
      <p:ext uri="{BB962C8B-B14F-4D97-AF65-F5344CB8AC3E}">
        <p14:creationId xmlns:p14="http://schemas.microsoft.com/office/powerpoint/2010/main" val="154712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err="1" smtClean="0"/>
              <a:t>SkImager</a:t>
            </a:r>
            <a:r>
              <a:rPr lang="lv-LV" dirty="0"/>
              <a:t> </a:t>
            </a:r>
            <a:r>
              <a:rPr lang="lv-LV" dirty="0" smtClean="0"/>
              <a:t>blokshēma</a:t>
            </a:r>
            <a:endParaRPr lang="lv-LV"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2470" y="1600200"/>
            <a:ext cx="6049890" cy="4872983"/>
          </a:xfrm>
        </p:spPr>
      </p:pic>
    </p:spTree>
    <p:extLst>
      <p:ext uri="{BB962C8B-B14F-4D97-AF65-F5344CB8AC3E}">
        <p14:creationId xmlns:p14="http://schemas.microsoft.com/office/powerpoint/2010/main" val="294145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v-LV" dirty="0"/>
              <a:t>P</a:t>
            </a:r>
            <a:r>
              <a:rPr lang="lv-LV" dirty="0" smtClean="0"/>
              <a:t>rototipa ierīces ādas multimodālai attēlošanai „SkImager” pilnveidojumi</a:t>
            </a:r>
            <a:endParaRPr lang="lv-LV" dirty="0"/>
          </a:p>
        </p:txBody>
      </p:sp>
      <p:sp>
        <p:nvSpPr>
          <p:cNvPr id="3" name="Content Placeholder 2"/>
          <p:cNvSpPr>
            <a:spLocks noGrp="1"/>
          </p:cNvSpPr>
          <p:nvPr>
            <p:ph idx="1"/>
          </p:nvPr>
        </p:nvSpPr>
        <p:spPr>
          <a:xfrm>
            <a:off x="107504" y="1600200"/>
            <a:ext cx="8579296" cy="4853136"/>
          </a:xfrm>
        </p:spPr>
        <p:txBody>
          <a:bodyPr>
            <a:normAutofit fontScale="92500"/>
          </a:bodyPr>
          <a:lstStyle/>
          <a:p>
            <a:r>
              <a:rPr lang="lv-LV" dirty="0" smtClean="0"/>
              <a:t>Optimizēta elektronikas shēma.</a:t>
            </a:r>
          </a:p>
          <a:p>
            <a:r>
              <a:rPr lang="lv-LV" dirty="0" smtClean="0"/>
              <a:t>Optimizēta LED slēguma shēma.</a:t>
            </a:r>
          </a:p>
          <a:p>
            <a:r>
              <a:rPr lang="lv-LV" dirty="0" smtClean="0"/>
              <a:t>Nodrošināta skaņas signalizācija.</a:t>
            </a:r>
          </a:p>
          <a:p>
            <a:r>
              <a:rPr lang="lv-LV" dirty="0" smtClean="0"/>
              <a:t>Uzlabota ieslēgšanas poga, noņemt reset pogu.</a:t>
            </a:r>
          </a:p>
          <a:p>
            <a:r>
              <a:rPr lang="lv-LV" dirty="0" smtClean="0"/>
              <a:t>Uzstādīta vadības poga ierīces rokturī.</a:t>
            </a:r>
          </a:p>
          <a:p>
            <a:r>
              <a:rPr lang="lv-LV" dirty="0" smtClean="0"/>
              <a:t>Nomainīts rezistīvais skārienjutīgais ekrāns uz kapacitatīvo.</a:t>
            </a:r>
          </a:p>
          <a:p>
            <a:r>
              <a:rPr lang="lv-LV" dirty="0" smtClean="0"/>
              <a:t>Izstrādāts LED gredzena aksiālās rotācijas fiksators.</a:t>
            </a:r>
          </a:p>
          <a:p>
            <a:r>
              <a:rPr lang="lv-LV" dirty="0" smtClean="0"/>
              <a:t>Izstrādāts jauns polarizatora stiprinājums.</a:t>
            </a:r>
          </a:p>
        </p:txBody>
      </p:sp>
    </p:spTree>
    <p:extLst>
      <p:ext uri="{BB962C8B-B14F-4D97-AF65-F5344CB8AC3E}">
        <p14:creationId xmlns:p14="http://schemas.microsoft.com/office/powerpoint/2010/main" val="344436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 calcmode="lin" valueType="num">
                                      <p:cBhvr additive="base">
                                        <p:cTn id="33"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additive="base">
                                        <p:cTn id="37"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r>
              <a:rPr lang="lv-LV" dirty="0" smtClean="0"/>
              <a:t>Ir pārveidots </a:t>
            </a:r>
            <a:r>
              <a:rPr lang="lv-LV" dirty="0" err="1" smtClean="0"/>
              <a:t>hromoforu</a:t>
            </a:r>
            <a:r>
              <a:rPr lang="lv-LV" dirty="0" smtClean="0"/>
              <a:t> kartēšanas algoritms (no katra </a:t>
            </a:r>
            <a:r>
              <a:rPr lang="lv-LV" dirty="0"/>
              <a:t>pikseļa </a:t>
            </a:r>
            <a:r>
              <a:rPr lang="lv-LV" dirty="0" smtClean="0"/>
              <a:t>rēķināšana iekārtā </a:t>
            </a:r>
            <a:r>
              <a:rPr lang="lv-LV" dirty="0"/>
              <a:t>uz apstrādi, kas balstās uz tabulētiem </a:t>
            </a:r>
            <a:r>
              <a:rPr lang="lv-LV" dirty="0" smtClean="0"/>
              <a:t>datiem, </a:t>
            </a:r>
            <a:r>
              <a:rPr lang="lv-LV" dirty="0"/>
              <a:t>š</a:t>
            </a:r>
            <a:r>
              <a:rPr lang="lv-LV" dirty="0" smtClean="0"/>
              <a:t>āda </a:t>
            </a:r>
            <a:r>
              <a:rPr lang="lv-LV" dirty="0"/>
              <a:t>pieeja atvieglo algoritmu izpētes un izstrādes </a:t>
            </a:r>
            <a:r>
              <a:rPr lang="lv-LV" dirty="0" smtClean="0"/>
              <a:t>procesu un aprēķina </a:t>
            </a:r>
            <a:r>
              <a:rPr lang="lv-LV" dirty="0"/>
              <a:t>laiks nav atkarīgs no algoritma </a:t>
            </a:r>
            <a:r>
              <a:rPr lang="lv-LV" dirty="0" smtClean="0"/>
              <a:t>sarežģītības.</a:t>
            </a:r>
          </a:p>
          <a:p>
            <a:r>
              <a:rPr lang="lv-LV" dirty="0" smtClean="0"/>
              <a:t>Izstrādāta kameras sensora ekspozīcijas laika regulēšanas funkcija (1 </a:t>
            </a:r>
            <a:r>
              <a:rPr lang="lv-LV" dirty="0" err="1" smtClean="0"/>
              <a:t>ms</a:t>
            </a:r>
            <a:r>
              <a:rPr lang="lv-LV" dirty="0" smtClean="0"/>
              <a:t> – 45 s ar soli 1 </a:t>
            </a:r>
            <a:r>
              <a:rPr lang="lv-LV" dirty="0" err="1" smtClean="0"/>
              <a:t>ms</a:t>
            </a:r>
            <a:r>
              <a:rPr lang="lv-LV" dirty="0" smtClean="0"/>
              <a:t>).</a:t>
            </a:r>
          </a:p>
          <a:p>
            <a:r>
              <a:rPr lang="lv-LV" dirty="0" smtClean="0"/>
              <a:t>Iesākta programmatūras koda restrukturizācija, lai varētu dinamiski pārslēgt attēlu </a:t>
            </a:r>
            <a:r>
              <a:rPr lang="lv-LV" dirty="0"/>
              <a:t>bāzēto mērījumu (</a:t>
            </a:r>
            <a:r>
              <a:rPr lang="lv-LV" dirty="0" err="1"/>
              <a:t>hromoforu</a:t>
            </a:r>
            <a:r>
              <a:rPr lang="lv-LV" dirty="0"/>
              <a:t> kartēšana, fluorescence) un video bāzēto mērījumu (</a:t>
            </a:r>
            <a:r>
              <a:rPr lang="lv-LV" dirty="0" err="1"/>
              <a:t>mikrocirkulācija</a:t>
            </a:r>
            <a:r>
              <a:rPr lang="lv-LV" dirty="0"/>
              <a:t>) </a:t>
            </a:r>
            <a:r>
              <a:rPr lang="lv-LV" dirty="0" smtClean="0"/>
              <a:t>režīmus.</a:t>
            </a:r>
            <a:endParaRPr lang="lv-LV" dirty="0"/>
          </a:p>
        </p:txBody>
      </p:sp>
      <p:sp>
        <p:nvSpPr>
          <p:cNvPr id="4" name="Title 1"/>
          <p:cNvSpPr>
            <a:spLocks noGrp="1"/>
          </p:cNvSpPr>
          <p:nvPr>
            <p:ph type="title"/>
          </p:nvPr>
        </p:nvSpPr>
        <p:spPr/>
        <p:txBody>
          <a:bodyPr>
            <a:normAutofit/>
          </a:bodyPr>
          <a:lstStyle/>
          <a:p>
            <a:r>
              <a:rPr lang="lv-LV" dirty="0"/>
              <a:t>Ierīces </a:t>
            </a:r>
            <a:r>
              <a:rPr lang="lv-LV" dirty="0" smtClean="0"/>
              <a:t>programmatūras uzlabojumi</a:t>
            </a:r>
            <a:endParaRPr lang="lv-LV" dirty="0"/>
          </a:p>
        </p:txBody>
      </p:sp>
    </p:spTree>
    <p:extLst>
      <p:ext uri="{BB962C8B-B14F-4D97-AF65-F5344CB8AC3E}">
        <p14:creationId xmlns:p14="http://schemas.microsoft.com/office/powerpoint/2010/main" val="30995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0" y="11113"/>
            <a:ext cx="9144000" cy="1143000"/>
          </a:xfrm>
        </p:spPr>
        <p:txBody>
          <a:bodyPr/>
          <a:lstStyle/>
          <a:p>
            <a:pPr eaLnBrk="1" hangingPunct="1"/>
            <a:r>
              <a:rPr lang="lv-LV" altLang="lv-LV" sz="3600" b="1" dirty="0" smtClean="0"/>
              <a:t>Rezumējums</a:t>
            </a:r>
            <a:r>
              <a:rPr lang="lv-LV" altLang="lv-LV" sz="3600" dirty="0" smtClean="0"/>
              <a:t>: galvenie 2.posma rezultāti</a:t>
            </a:r>
          </a:p>
        </p:txBody>
      </p:sp>
      <p:sp>
        <p:nvSpPr>
          <p:cNvPr id="3" name="Content Placeholder 2"/>
          <p:cNvSpPr>
            <a:spLocks noGrp="1"/>
          </p:cNvSpPr>
          <p:nvPr>
            <p:ph idx="1"/>
          </p:nvPr>
        </p:nvSpPr>
        <p:spPr>
          <a:xfrm>
            <a:off x="0" y="980728"/>
            <a:ext cx="9144000" cy="5877271"/>
          </a:xfrm>
        </p:spPr>
        <p:txBody>
          <a:bodyPr rtlCol="0">
            <a:noAutofit/>
          </a:bodyPr>
          <a:lstStyle/>
          <a:p>
            <a:pPr marL="457200" indent="-457200" eaLnBrk="1" fontAlgn="auto" hangingPunct="1">
              <a:spcAft>
                <a:spcPts val="0"/>
              </a:spcAft>
              <a:buFont typeface="+mj-lt"/>
              <a:buAutoNum type="arabicPeriod"/>
              <a:defRPr/>
            </a:pPr>
            <a:r>
              <a:rPr lang="lv-LV" sz="2800" dirty="0" smtClean="0"/>
              <a:t>Izgatavota, optimizēta un klīniski aprobēta portatīva prototipa ierīce ādas hromoforu ātrai kartēšanai triju spektrāllīniju vienlaicīgā apgaismojumā; Izstrādāta un patentēta metodika vairāk kā 3  hromoforu kartēšanai;</a:t>
            </a:r>
          </a:p>
          <a:p>
            <a:pPr marL="457200" indent="-457200" eaLnBrk="1" fontAlgn="auto" hangingPunct="1">
              <a:spcAft>
                <a:spcPts val="0"/>
              </a:spcAft>
              <a:buFont typeface="+mj-lt"/>
              <a:buAutoNum type="arabicPeriod"/>
              <a:defRPr/>
            </a:pPr>
            <a:r>
              <a:rPr lang="lv-LV" sz="2800" dirty="0" smtClean="0"/>
              <a:t>Izveidotas 2 prototipa ierīces un datorprogramma reāllaika asinsrites bezkontakta </a:t>
            </a:r>
            <a:r>
              <a:rPr lang="lv-LV" sz="2800" dirty="0"/>
              <a:t>monitoringam tuvajā infrasarkanajā spektra </a:t>
            </a:r>
            <a:r>
              <a:rPr lang="lv-LV" sz="2800" dirty="0" smtClean="0"/>
              <a:t>diapazonā, veikti klīniskie testi TOS;</a:t>
            </a:r>
          </a:p>
          <a:p>
            <a:pPr marL="457200" indent="-457200" eaLnBrk="1" fontAlgn="auto" hangingPunct="1">
              <a:spcAft>
                <a:spcPts val="0"/>
              </a:spcAft>
              <a:buFont typeface="+mj-lt"/>
              <a:buAutoNum type="arabicPeriod"/>
              <a:defRPr/>
            </a:pPr>
            <a:r>
              <a:rPr lang="lv-LV" sz="2800" dirty="0" smtClean="0"/>
              <a:t>Izveidotas 2 prototipa ierīces </a:t>
            </a:r>
            <a:r>
              <a:rPr lang="lv-LV" sz="2800" dirty="0"/>
              <a:t>ādas mitruma un tā sadalījuma attēlošanai </a:t>
            </a:r>
            <a:r>
              <a:rPr lang="lv-LV" sz="2800" dirty="0" smtClean="0"/>
              <a:t>tuvajā infrasarkanajā spektra diapazonā, veikti klīniskie testi </a:t>
            </a:r>
            <a:r>
              <a:rPr lang="lv-LV" sz="2800" dirty="0"/>
              <a:t>prof. J. Ķīša </a:t>
            </a:r>
            <a:r>
              <a:rPr lang="lv-LV" sz="2800" dirty="0" smtClean="0"/>
              <a:t>klīnikā;</a:t>
            </a:r>
            <a:endParaRPr lang="lv-LV" sz="2800" dirty="0"/>
          </a:p>
          <a:p>
            <a:pPr marL="457200" indent="-457200" eaLnBrk="1" fontAlgn="auto" hangingPunct="1">
              <a:spcAft>
                <a:spcPts val="0"/>
              </a:spcAft>
              <a:buFont typeface="+mj-lt"/>
              <a:buAutoNum type="arabicPeriod"/>
              <a:defRPr/>
            </a:pPr>
            <a:r>
              <a:rPr lang="lv-LV" sz="2800" dirty="0" smtClean="0"/>
              <a:t>Veikti multimodālās ādas diagnostikas prototipa ierīces „</a:t>
            </a:r>
            <a:r>
              <a:rPr lang="lv-LV" sz="2800" dirty="0"/>
              <a:t>SkImager</a:t>
            </a:r>
            <a:r>
              <a:rPr lang="lv-LV" sz="2800" dirty="0" smtClean="0"/>
              <a:t>” tehniskie un programmatūras pilnveidojumi.</a:t>
            </a:r>
            <a:endParaRPr lang="lv-LV" sz="2800"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0" y="25400"/>
            <a:ext cx="9144000" cy="739775"/>
          </a:xfrm>
        </p:spPr>
        <p:txBody>
          <a:bodyPr rtlCol="0">
            <a:normAutofit fontScale="90000"/>
          </a:bodyPr>
          <a:lstStyle/>
          <a:p>
            <a:pPr eaLnBrk="1" fontAlgn="auto" hangingPunct="1">
              <a:spcAft>
                <a:spcPts val="0"/>
              </a:spcAft>
              <a:defRPr/>
            </a:pPr>
            <a:r>
              <a:rPr lang="lv-LV" altLang="lv-LV" dirty="0" smtClean="0"/>
              <a:t>Sasniegtie </a:t>
            </a:r>
            <a:r>
              <a:rPr lang="lv-LV" altLang="lv-LV" b="1" dirty="0" smtClean="0"/>
              <a:t>rezultatīvie rādītāji </a:t>
            </a:r>
            <a:r>
              <a:rPr lang="lv-LV" altLang="lv-LV" sz="2200" dirty="0" smtClean="0"/>
              <a:t>(iekavās – plānotie)</a:t>
            </a:r>
          </a:p>
        </p:txBody>
      </p:sp>
      <p:sp>
        <p:nvSpPr>
          <p:cNvPr id="3" name="Content Placeholder 2"/>
          <p:cNvSpPr>
            <a:spLocks noGrp="1"/>
          </p:cNvSpPr>
          <p:nvPr>
            <p:ph idx="1"/>
          </p:nvPr>
        </p:nvSpPr>
        <p:spPr>
          <a:xfrm>
            <a:off x="-15200" y="764704"/>
            <a:ext cx="9144000" cy="5949280"/>
          </a:xfrm>
        </p:spPr>
        <p:txBody>
          <a:bodyPr rtlCol="0">
            <a:noAutofit/>
          </a:bodyPr>
          <a:lstStyle/>
          <a:p>
            <a:pPr marL="0" indent="0" eaLnBrk="1" fontAlgn="auto" hangingPunct="1">
              <a:spcAft>
                <a:spcPts val="0"/>
              </a:spcAft>
              <a:buNone/>
              <a:defRPr/>
            </a:pPr>
            <a:r>
              <a:rPr lang="lv-LV" sz="2000" b="1" dirty="0"/>
              <a:t>Aizstāvēts promocijas </a:t>
            </a:r>
            <a:r>
              <a:rPr lang="lv-LV" sz="2000" b="1" dirty="0" smtClean="0"/>
              <a:t>darbs 1(1): </a:t>
            </a:r>
            <a:r>
              <a:rPr lang="lv-LV" sz="2000" dirty="0"/>
              <a:t>I.Saknīte, "Ādas bilirubīna, hemoglobīna un ūdens optiska neinvazīva noteikšana un kartēšana". (vad. J.Spīgulis) LU 11.decembrī 2015</a:t>
            </a:r>
          </a:p>
          <a:p>
            <a:pPr marL="0" indent="0" eaLnBrk="1" fontAlgn="auto" hangingPunct="1">
              <a:spcAft>
                <a:spcPts val="0"/>
              </a:spcAft>
              <a:buNone/>
              <a:defRPr/>
            </a:pPr>
            <a:r>
              <a:rPr lang="lv-LV" sz="2000" b="1" dirty="0"/>
              <a:t>Oriģināli zinātniskie raksti: 4 (3)</a:t>
            </a:r>
            <a:endParaRPr lang="lv-LV" sz="2000" dirty="0"/>
          </a:p>
          <a:p>
            <a:pPr eaLnBrk="1" fontAlgn="auto" hangingPunct="1">
              <a:spcAft>
                <a:spcPts val="0"/>
              </a:spcAft>
              <a:defRPr/>
            </a:pPr>
            <a:r>
              <a:rPr lang="lv-LV" sz="2000" dirty="0"/>
              <a:t>J.Spigulis, I.Oshina, “</a:t>
            </a:r>
            <a:r>
              <a:rPr lang="lv-LV" sz="2000" u="sng" dirty="0"/>
              <a:t>3x3 T echnique for RGB Snapshot Mapping of Skin Cromophores</a:t>
            </a:r>
            <a:r>
              <a:rPr lang="lv-LV" sz="2000" dirty="0"/>
              <a:t>“, OSA Technical Digests , online:</a:t>
            </a:r>
            <a:r>
              <a:rPr lang="lv-LV" sz="2000" u="sng" dirty="0">
                <a:hlinkClick r:id="rId2"/>
              </a:rPr>
              <a:t>10.1364/BODA.2015.JT3A.39</a:t>
            </a:r>
            <a:r>
              <a:rPr lang="lv-LV" sz="2000" dirty="0"/>
              <a:t>), ISBN: 978-1-55752-954-1, 2015 (SCOPUS) – </a:t>
            </a:r>
            <a:r>
              <a:rPr lang="lv-LV" sz="2000" i="1" dirty="0" smtClean="0"/>
              <a:t>1.posmā «virs plāna»</a:t>
            </a:r>
            <a:endParaRPr lang="lv-LV" sz="2000" i="1" dirty="0"/>
          </a:p>
          <a:p>
            <a:pPr eaLnBrk="1" fontAlgn="auto" hangingPunct="1">
              <a:spcAft>
                <a:spcPts val="0"/>
              </a:spcAft>
              <a:defRPr/>
            </a:pPr>
            <a:r>
              <a:rPr lang="lv-LV" sz="2000" dirty="0"/>
              <a:t>I.Saknite, A.Zavorins, D.Jakovels, J.Spigulis, J.Kisis. Comparison of single-spot technique and RGB imaging for erythema index estimation. Physiol.Meas., 37(3), 333-346 (2016). [SCOPUS, IF=1.8]</a:t>
            </a:r>
            <a:r>
              <a:rPr lang="en-US" sz="2000" dirty="0"/>
              <a:t> </a:t>
            </a:r>
            <a:endParaRPr lang="lv-LV" sz="2000" dirty="0"/>
          </a:p>
          <a:p>
            <a:pPr eaLnBrk="1" fontAlgn="auto" hangingPunct="1">
              <a:spcAft>
                <a:spcPts val="0"/>
              </a:spcAft>
              <a:defRPr/>
            </a:pPr>
            <a:r>
              <a:rPr lang="en-US" sz="2000" dirty="0"/>
              <a:t>I. </a:t>
            </a:r>
            <a:r>
              <a:rPr lang="en-US" sz="2000" dirty="0" err="1"/>
              <a:t>Saknite</a:t>
            </a:r>
            <a:r>
              <a:rPr lang="en-US" sz="2000" dirty="0"/>
              <a:t>, A. </a:t>
            </a:r>
            <a:r>
              <a:rPr lang="en-US" sz="2000" dirty="0" err="1"/>
              <a:t>Zavorins</a:t>
            </a:r>
            <a:r>
              <a:rPr lang="en-US" sz="2000" dirty="0"/>
              <a:t>, and J. </a:t>
            </a:r>
            <a:r>
              <a:rPr lang="en-US" sz="2000" dirty="0" err="1"/>
              <a:t>Spigulis</a:t>
            </a:r>
            <a:r>
              <a:rPr lang="en-US" sz="2000" dirty="0"/>
              <a:t>, "Skin Erythema Assessment by an RGB Imaging Device: a Clinical Study," in </a:t>
            </a:r>
            <a:r>
              <a:rPr lang="en-US" sz="2000" i="1" dirty="0"/>
              <a:t>Frontiers in Optics 2015</a:t>
            </a:r>
            <a:r>
              <a:rPr lang="en-US" sz="2000" dirty="0"/>
              <a:t>, OSA Technical </a:t>
            </a:r>
            <a:r>
              <a:rPr lang="en-US" sz="2000" dirty="0" smtClean="0"/>
              <a:t>Digest</a:t>
            </a:r>
            <a:r>
              <a:rPr lang="en-US" sz="2000" dirty="0"/>
              <a:t/>
            </a:r>
            <a:br>
              <a:rPr lang="en-US" sz="2000" dirty="0"/>
            </a:br>
            <a:r>
              <a:rPr lang="en-US" sz="2000" dirty="0">
                <a:hlinkClick r:id="rId3"/>
              </a:rPr>
              <a:t>https://www.osapublishing.org/abstract.cfm?URI=FiO-2015-JTu4A.16</a:t>
            </a:r>
            <a:endParaRPr lang="lv-LV" sz="2000" dirty="0"/>
          </a:p>
          <a:p>
            <a:pPr eaLnBrk="1" fontAlgn="auto" hangingPunct="1">
              <a:spcAft>
                <a:spcPts val="0"/>
              </a:spcAft>
              <a:defRPr/>
            </a:pPr>
            <a:r>
              <a:rPr lang="lv-LV" sz="2000" dirty="0"/>
              <a:t>J.Spigulis, I.Oshina, Z.Rupenheits. Smartphone single-snapshot mapping of skin chromophores. OSA Technical Digests, </a:t>
            </a:r>
            <a:r>
              <a:rPr lang="lv-LV" sz="2000" i="1" dirty="0"/>
              <a:t>accepted</a:t>
            </a:r>
            <a:r>
              <a:rPr lang="lv-LV" sz="2000" dirty="0"/>
              <a:t>, (2016, SCOPUS.)</a:t>
            </a:r>
          </a:p>
          <a:p>
            <a:pPr marL="0" indent="0" eaLnBrk="1" fontAlgn="auto" hangingPunct="1">
              <a:spcAft>
                <a:spcPts val="0"/>
              </a:spcAft>
              <a:buNone/>
              <a:defRPr/>
            </a:pPr>
            <a:r>
              <a:rPr lang="lv-LV" sz="2000" b="1" dirty="0" smtClean="0"/>
              <a:t>Patenta </a:t>
            </a:r>
            <a:r>
              <a:rPr lang="lv-LV" sz="2000" b="1" dirty="0"/>
              <a:t>pieteikums</a:t>
            </a:r>
            <a:r>
              <a:rPr lang="lv-LV" sz="2000" b="1" dirty="0" smtClean="0"/>
              <a:t>: 1(0) </a:t>
            </a:r>
            <a:r>
              <a:rPr lang="lv-LV" sz="2000" dirty="0"/>
              <a:t>J.Spīgulis, I.Ošiņa. Paņēmiens un ierīce hromoforu kartēšanai vairāku spektrāllīniju apgaismojumā. – LV patenta pieteikums # P-15-137, 2015</a:t>
            </a:r>
            <a:r>
              <a:rPr lang="lv-LV" sz="2000" dirty="0" smtClean="0"/>
              <a:t>.</a:t>
            </a:r>
          </a:p>
          <a:p>
            <a:pPr marL="0" indent="0" eaLnBrk="1" fontAlgn="auto" hangingPunct="1">
              <a:spcAft>
                <a:spcPts val="0"/>
              </a:spcAft>
              <a:buNone/>
              <a:defRPr/>
            </a:pPr>
            <a:r>
              <a:rPr lang="lv-LV" sz="2000" b="1" dirty="0"/>
              <a:t>Rīkotais </a:t>
            </a:r>
            <a:r>
              <a:rPr lang="lv-LV" sz="2000" b="1" dirty="0" smtClean="0"/>
              <a:t>seminārs: 1(1)</a:t>
            </a:r>
            <a:r>
              <a:rPr lang="lv-LV" sz="2000" dirty="0" smtClean="0"/>
              <a:t> </a:t>
            </a:r>
            <a:r>
              <a:rPr lang="lv-LV" sz="2000" dirty="0"/>
              <a:t>SOPHIS 2.posma atskaites seminārs 17.03.2016. pl. 9:00 LU ASI</a:t>
            </a:r>
            <a:endParaRPr lang="lv-LV" sz="2000" u="sng" dirty="0"/>
          </a:p>
          <a:p>
            <a:pPr marL="0" indent="0" eaLnBrk="1" fontAlgn="auto" hangingPunct="1">
              <a:spcAft>
                <a:spcPts val="0"/>
              </a:spcAft>
              <a:buNone/>
              <a:defRPr/>
            </a:pPr>
            <a:endParaRPr lang="lv-LV" sz="20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692696"/>
            <a:ext cx="8964488" cy="6021288"/>
          </a:xfrm>
        </p:spPr>
        <p:txBody>
          <a:bodyPr rtlCol="0">
            <a:noAutofit/>
          </a:bodyPr>
          <a:lstStyle/>
          <a:p>
            <a:pPr marL="0" indent="0" eaLnBrk="1" fontAlgn="auto" hangingPunct="1">
              <a:spcAft>
                <a:spcPts val="0"/>
              </a:spcAft>
              <a:buNone/>
              <a:defRPr/>
            </a:pPr>
            <a:r>
              <a:rPr lang="lv-LV" sz="2000" b="1" dirty="0" smtClean="0"/>
              <a:t>Sniegtie starptautisko </a:t>
            </a:r>
            <a:r>
              <a:rPr lang="lv-LV" sz="2000" b="1" dirty="0"/>
              <a:t>konferenču ziņojumi: 5 (3)</a:t>
            </a:r>
            <a:endParaRPr lang="lv-LV" sz="2000" dirty="0"/>
          </a:p>
          <a:p>
            <a:pPr eaLnBrk="1" fontAlgn="auto" hangingPunct="1">
              <a:spcAft>
                <a:spcPts val="0"/>
              </a:spcAft>
              <a:defRPr/>
            </a:pPr>
            <a:r>
              <a:rPr lang="lv-LV" sz="2000" dirty="0"/>
              <a:t>I. Saknīte , A. Zavorins, J. Spigulis, J. Kisis “Skin Erythema Assessment by an RGB Imaging Device: a Clinical Study”, Conference OSA Frontiers in Optics and Laser Science, 18–22 October 2015, San Jose, USA (poster);</a:t>
            </a:r>
          </a:p>
          <a:p>
            <a:pPr eaLnBrk="1" fontAlgn="auto" hangingPunct="1">
              <a:spcAft>
                <a:spcPts val="0"/>
              </a:spcAft>
              <a:defRPr/>
            </a:pPr>
            <a:r>
              <a:rPr lang="lv-LV" sz="2000" dirty="0"/>
              <a:t>J. Spigulis, I. Oshina “Monochomatic spectral imaging: principles and application for skin chromophore mapping”. The 2nd Israeli Biophotonics Conference (IBPC-2), December 1-2, 2015, Bar-Ilan University, Ramat-Gan, Israel. http://www.ibpc2.org/. (oral);</a:t>
            </a:r>
          </a:p>
          <a:p>
            <a:pPr eaLnBrk="1" fontAlgn="auto" hangingPunct="1">
              <a:spcAft>
                <a:spcPts val="0"/>
              </a:spcAft>
              <a:defRPr/>
            </a:pPr>
            <a:r>
              <a:rPr lang="lv-LV" sz="2000" dirty="0"/>
              <a:t>G. Tunens, I. Saknite, J. Spigulis. Modelling skin diffuse reflectance spectra in the near-infrared and visible range. DOC, Riga, March 2016 (poster)</a:t>
            </a:r>
          </a:p>
          <a:p>
            <a:pPr eaLnBrk="1" fontAlgn="auto" hangingPunct="1">
              <a:spcAft>
                <a:spcPts val="0"/>
              </a:spcAft>
              <a:defRPr/>
            </a:pPr>
            <a:r>
              <a:rPr lang="lv-LV" sz="2000" dirty="0"/>
              <a:t>I.Oshina, Z.Rupenheits, J.Spigulis. Mapping of skin chromophores by snapshot taken with a smartphone. DOC Riga, March 2016 (oral).</a:t>
            </a:r>
          </a:p>
          <a:p>
            <a:pPr eaLnBrk="1" fontAlgn="auto" hangingPunct="1">
              <a:spcAft>
                <a:spcPts val="0"/>
              </a:spcAft>
              <a:defRPr/>
            </a:pPr>
            <a:r>
              <a:rPr lang="en-US" sz="2000" dirty="0"/>
              <a:t>R. </a:t>
            </a:r>
            <a:r>
              <a:rPr lang="en-US" sz="2000" dirty="0" err="1"/>
              <a:t>Janovskis</a:t>
            </a:r>
            <a:r>
              <a:rPr lang="en-US" sz="2000" dirty="0"/>
              <a:t>, I. </a:t>
            </a:r>
            <a:r>
              <a:rPr lang="en-US" sz="2000" dirty="0" err="1"/>
              <a:t>Saknite</a:t>
            </a:r>
            <a:r>
              <a:rPr lang="en-US" sz="2000" dirty="0"/>
              <a:t>, J. </a:t>
            </a:r>
            <a:r>
              <a:rPr lang="en-US" sz="2000" dirty="0" err="1"/>
              <a:t>Spigulis</a:t>
            </a:r>
            <a:r>
              <a:rPr lang="en-US" sz="2000" dirty="0"/>
              <a:t>. Infrared spectroscopy and imaging for estimation of skin hydration". Developments in Optics and Communications, Riga, March 2016</a:t>
            </a:r>
            <a:r>
              <a:rPr lang="lv-LV" sz="2000" dirty="0"/>
              <a:t> (poster)</a:t>
            </a:r>
            <a:r>
              <a:rPr lang="en-US" sz="2000" dirty="0"/>
              <a:t>.</a:t>
            </a:r>
          </a:p>
          <a:p>
            <a:pPr marL="0" indent="0" eaLnBrk="1" fontAlgn="auto" hangingPunct="1">
              <a:spcAft>
                <a:spcPts val="0"/>
              </a:spcAft>
              <a:buFont typeface="Arial" panose="020B0604020202020204" pitchFamily="34" charset="0"/>
              <a:buNone/>
              <a:defRPr/>
            </a:pPr>
            <a:r>
              <a:rPr lang="lv-LV" sz="2000" b="1" dirty="0" smtClean="0"/>
              <a:t>Ziņojumi semināros: 2(2)</a:t>
            </a:r>
            <a:endParaRPr lang="lv-LV" sz="2000" b="1" dirty="0"/>
          </a:p>
          <a:p>
            <a:pPr eaLnBrk="1" fontAlgn="auto" hangingPunct="1">
              <a:spcAft>
                <a:spcPts val="0"/>
              </a:spcAft>
              <a:defRPr/>
            </a:pPr>
            <a:r>
              <a:rPr lang="lv-LV" sz="2000" dirty="0"/>
              <a:t>I. Saknīte. </a:t>
            </a:r>
            <a:r>
              <a:rPr lang="lv-LV" sz="2000" dirty="0" smtClean="0"/>
              <a:t>Pārskats </a:t>
            </a:r>
            <a:r>
              <a:rPr lang="lv-LV" sz="2000" dirty="0"/>
              <a:t>par </a:t>
            </a:r>
            <a:r>
              <a:rPr lang="lv-LV" sz="2000" dirty="0" smtClean="0"/>
              <a:t>1.posmā </a:t>
            </a:r>
            <a:r>
              <a:rPr lang="lv-LV" sz="2000" dirty="0"/>
              <a:t>paveikto </a:t>
            </a:r>
            <a:r>
              <a:rPr lang="lv-LV" sz="2000" dirty="0" smtClean="0"/>
              <a:t> -  </a:t>
            </a:r>
            <a:r>
              <a:rPr lang="lv-LV" sz="2000" dirty="0"/>
              <a:t>2015. gada 7. oktobrī EDI, Rīgā.</a:t>
            </a:r>
          </a:p>
          <a:p>
            <a:pPr eaLnBrk="1" fontAlgn="auto" hangingPunct="1">
              <a:spcAft>
                <a:spcPts val="0"/>
              </a:spcAft>
              <a:defRPr/>
            </a:pPr>
            <a:r>
              <a:rPr lang="lv-LV" sz="2000" dirty="0" smtClean="0"/>
              <a:t>J.Spīgulis</a:t>
            </a:r>
            <a:r>
              <a:rPr lang="lv-LV" sz="2000" dirty="0"/>
              <a:t>, Biofotonikas laboratorija </a:t>
            </a:r>
            <a:r>
              <a:rPr lang="lv-LV" sz="2000" dirty="0" smtClean="0"/>
              <a:t>2015.gadā</a:t>
            </a:r>
            <a:r>
              <a:rPr lang="lv-LV" sz="2000" dirty="0"/>
              <a:t>. LU ASI seminārs </a:t>
            </a:r>
            <a:r>
              <a:rPr lang="lv-LV" sz="2000" dirty="0" smtClean="0"/>
              <a:t> 21/01/2016.</a:t>
            </a:r>
          </a:p>
        </p:txBody>
      </p:sp>
      <p:sp>
        <p:nvSpPr>
          <p:cNvPr id="5" name="Title 1"/>
          <p:cNvSpPr>
            <a:spLocks noGrp="1"/>
          </p:cNvSpPr>
          <p:nvPr>
            <p:ph type="title"/>
          </p:nvPr>
        </p:nvSpPr>
        <p:spPr>
          <a:xfrm>
            <a:off x="0" y="25400"/>
            <a:ext cx="9144000" cy="739775"/>
          </a:xfrm>
        </p:spPr>
        <p:txBody>
          <a:bodyPr rtlCol="0">
            <a:normAutofit fontScale="90000"/>
          </a:bodyPr>
          <a:lstStyle/>
          <a:p>
            <a:pPr eaLnBrk="1" fontAlgn="auto" hangingPunct="1">
              <a:spcAft>
                <a:spcPts val="0"/>
              </a:spcAft>
              <a:defRPr/>
            </a:pPr>
            <a:r>
              <a:rPr lang="lv-LV" altLang="lv-LV" dirty="0" smtClean="0"/>
              <a:t>Sasniegtie </a:t>
            </a:r>
            <a:r>
              <a:rPr lang="lv-LV" altLang="lv-LV" b="1" dirty="0" smtClean="0"/>
              <a:t>rezultatīvie rādītāji </a:t>
            </a:r>
            <a:r>
              <a:rPr lang="lv-LV" altLang="lv-LV" sz="2200" dirty="0" smtClean="0"/>
              <a:t>(iekavās – plānotie)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80928"/>
            <a:ext cx="8229600" cy="1143000"/>
          </a:xfrm>
        </p:spPr>
        <p:txBody>
          <a:bodyPr/>
          <a:lstStyle/>
          <a:p>
            <a:r>
              <a:rPr lang="lv-LV" dirty="0" smtClean="0"/>
              <a:t>Paldies par uzmanību!</a:t>
            </a:r>
            <a:endParaRPr lang="lv-LV" dirty="0"/>
          </a:p>
        </p:txBody>
      </p:sp>
    </p:spTree>
    <p:extLst>
      <p:ext uri="{BB962C8B-B14F-4D97-AF65-F5344CB8AC3E}">
        <p14:creationId xmlns:p14="http://schemas.microsoft.com/office/powerpoint/2010/main" val="7502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5525</TotalTime>
  <Words>2674</Words>
  <Application>Microsoft Office PowerPoint</Application>
  <PresentationFormat>On-screen Show (4:3)</PresentationFormat>
  <Paragraphs>275</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PowerPoint Presentation</vt:lpstr>
      <vt:lpstr>3. projekta mērķi un 2.posma uzdevumi</vt:lpstr>
      <vt:lpstr>3.1. Princips hromoforu «viena knipša» kartēšanai, izmantojot monohromatiskus spektrālus attēlus</vt:lpstr>
      <vt:lpstr>PowerPoint Presentation</vt:lpstr>
      <vt:lpstr>PowerPoint Presentation</vt:lpstr>
      <vt:lpstr>PowerPoint Presentation</vt:lpstr>
      <vt:lpstr>2. Ādas hromoforu aprēķins no trim monohromatiskiem spektrāliem attēliem</vt:lpstr>
      <vt:lpstr>Klīniskie mērījumi (OSA-Biomed’16)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3.3. ādas mitruma un tā sadalījuma attēlošana tuvajā infrasarkanajā spektra diapazonā</vt:lpstr>
      <vt:lpstr>Ūdens absorbcijas spektrs</vt:lpstr>
      <vt:lpstr>PowerPoint Presentation</vt:lpstr>
      <vt:lpstr>Montekarlo simulācijas</vt:lpstr>
      <vt:lpstr>Maketierīce, izmantojot attēlošanu tuvajā infrasarkanajā spektra diapazonā</vt:lpstr>
      <vt:lpstr>Maketierīce, izmantojot difūzi atstarotās gaismas spektroskopijas metodi</vt:lpstr>
      <vt:lpstr>Eksperimentāla aprobācija</vt:lpstr>
      <vt:lpstr>Klīniska aprobācija</vt:lpstr>
      <vt:lpstr>Iegūtie dati un to apstrāde</vt:lpstr>
      <vt:lpstr>Secinājumi</vt:lpstr>
      <vt:lpstr>Kopsavilkums par 3-3.apakšprojektu</vt:lpstr>
      <vt:lpstr>3.4. Prototipa ierīces ādas multimodālai attēlošanai „SkImager” pilnveidošana</vt:lpstr>
      <vt:lpstr>SkImager «iekšas»</vt:lpstr>
      <vt:lpstr>SkImager blokshēma</vt:lpstr>
      <vt:lpstr>Prototipa ierīces ādas multimodālai attēlošanai „SkImager” pilnveidojumi</vt:lpstr>
      <vt:lpstr>Ierīces programmatūras uzlabojumi</vt:lpstr>
      <vt:lpstr>Rezumējums: galvenie 2.posma rezultāti</vt:lpstr>
      <vt:lpstr>Sasniegtie rezultatīvie rādītāji (iekavās – plānotie)</vt:lpstr>
      <vt:lpstr>Sasniegtie rezultatīvie rādītāji (iekavās – plānotie)</vt:lpstr>
      <vt:lpstr>Paldies par uzmanību!</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LATVIJAS UNIVERSITĀTE FIZIKAS UN MATEMĀTIKAS FAKULTĀTE FIZIKAS NODAĻA  Ādas hromoforu kartēšana trihromātiskā lāzeru apgaismojumā  Bakalaura darbs  Autors: Ilze Ošiņa Darba vadītāja: Dr. habil. phys., prof. Jānis Spīgulis  RĪGA 2015</dc:title>
  <dc:creator>User</dc:creator>
  <cp:lastModifiedBy>lietotajvards</cp:lastModifiedBy>
  <cp:revision>272</cp:revision>
  <dcterms:created xsi:type="dcterms:W3CDTF">2015-05-17T11:07:36Z</dcterms:created>
  <dcterms:modified xsi:type="dcterms:W3CDTF">2016-03-30T10:20:04Z</dcterms:modified>
</cp:coreProperties>
</file>