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1"/>
  </p:sldMasterIdLst>
  <p:notesMasterIdLst>
    <p:notesMasterId r:id="rId27"/>
  </p:notesMasterIdLst>
  <p:handoutMasterIdLst>
    <p:handoutMasterId r:id="rId28"/>
  </p:handoutMasterIdLst>
  <p:sldIdLst>
    <p:sldId id="257" r:id="rId2"/>
    <p:sldId id="266" r:id="rId3"/>
    <p:sldId id="324" r:id="rId4"/>
    <p:sldId id="327" r:id="rId5"/>
    <p:sldId id="274" r:id="rId6"/>
    <p:sldId id="317" r:id="rId7"/>
    <p:sldId id="318" r:id="rId8"/>
    <p:sldId id="319" r:id="rId9"/>
    <p:sldId id="320" r:id="rId10"/>
    <p:sldId id="321" r:id="rId11"/>
    <p:sldId id="322" r:id="rId12"/>
    <p:sldId id="323" r:id="rId13"/>
    <p:sldId id="326" r:id="rId14"/>
    <p:sldId id="330" r:id="rId15"/>
    <p:sldId id="332" r:id="rId16"/>
    <p:sldId id="334" r:id="rId17"/>
    <p:sldId id="331" r:id="rId18"/>
    <p:sldId id="325" r:id="rId19"/>
    <p:sldId id="314" r:id="rId20"/>
    <p:sldId id="315" r:id="rId21"/>
    <p:sldId id="316" r:id="rId22"/>
    <p:sldId id="333" r:id="rId23"/>
    <p:sldId id="328" r:id="rId24"/>
    <p:sldId id="267" r:id="rId25"/>
    <p:sldId id="268" r:id="rId2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B72E91"/>
    <a:srgbClr val="005551"/>
    <a:srgbClr val="293B97"/>
    <a:srgbClr val="1E2785"/>
    <a:srgbClr val="313131"/>
    <a:srgbClr val="1E297F"/>
    <a:srgbClr val="424242"/>
    <a:srgbClr val="F4F4F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26" autoAdjust="0"/>
    <p:restoredTop sz="94840" autoAdjust="0"/>
  </p:normalViewPr>
  <p:slideViewPr>
    <p:cSldViewPr snapToGrid="0" snapToObjects="1">
      <p:cViewPr varScale="1">
        <p:scale>
          <a:sx n="115" d="100"/>
          <a:sy n="115" d="100"/>
        </p:scale>
        <p:origin x="-96" y="-31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77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6C6309E-909B-4D37-8581-64ED50CE576F}" type="datetimeFigureOut">
              <a:rPr lang="en-US"/>
              <a:pPr>
                <a:defRPr/>
              </a:pPr>
              <a:t>12/8/2016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6734A43-2F55-4F79-94EB-7E9169A36FBB}"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DFDBA30-58EF-4F1F-B589-1B21E4288A6E}" type="datetimeFigureOut">
              <a:rPr lang="en-US"/>
              <a:pPr>
                <a:defRPr/>
              </a:pPr>
              <a:t>12/8/2016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v-LV" noProof="0" smtClean="0"/>
              <a:t>Click to edit Master text styles</a:t>
            </a:r>
          </a:p>
          <a:p>
            <a:pPr lvl="1"/>
            <a:r>
              <a:rPr lang="lv-LV" noProof="0" smtClean="0"/>
              <a:t>Second level</a:t>
            </a:r>
          </a:p>
          <a:p>
            <a:pPr lvl="2"/>
            <a:r>
              <a:rPr lang="lv-LV" noProof="0" smtClean="0"/>
              <a:t>Third level</a:t>
            </a:r>
          </a:p>
          <a:p>
            <a:pPr lvl="3"/>
            <a:r>
              <a:rPr lang="lv-LV" noProof="0" smtClean="0"/>
              <a:t>Fourth level</a:t>
            </a:r>
          </a:p>
          <a:p>
            <a:pPr lvl="4"/>
            <a:r>
              <a:rPr lang="lv-LV"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145ABBC-B053-4AEA-945D-8E01158F67B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lv-LV" dirty="0" smtClean="0"/>
              <a:t>Galvenās komponentes:</a:t>
            </a:r>
          </a:p>
          <a:p>
            <a:pPr marL="171450" indent="-171450" fontAlgn="auto">
              <a:spcBef>
                <a:spcPts val="0"/>
              </a:spcBef>
              <a:spcAft>
                <a:spcPts val="0"/>
              </a:spcAft>
              <a:buFont typeface="Arial" panose="020B0604020202020204" pitchFamily="34" charset="0"/>
              <a:buChar char="•"/>
              <a:defRPr/>
            </a:pPr>
            <a:r>
              <a:rPr lang="lv-LV" dirty="0" smtClean="0"/>
              <a:t>zināšanu bāze, kas sastāv no klašu hierarhijas (vienkāršas ontoloģijas), piemēru kopas, kurā balstās apmācības mehānisms, un vides modeļa</a:t>
            </a:r>
          </a:p>
          <a:p>
            <a:pPr marL="171450" indent="-171450" fontAlgn="auto">
              <a:spcBef>
                <a:spcPts val="0"/>
              </a:spcBef>
              <a:spcAft>
                <a:spcPts val="0"/>
              </a:spcAft>
              <a:buFont typeface="Arial" panose="020B0604020202020204" pitchFamily="34" charset="0"/>
              <a:buChar char="•"/>
              <a:defRPr/>
            </a:pPr>
            <a:r>
              <a:rPr lang="lv-LV" dirty="0" smtClean="0"/>
              <a:t>Lietotāja aģents, kas vada sistēmas darbību un lietotāja vārdā meklē veicējus dažādiem uzdevumiem</a:t>
            </a:r>
          </a:p>
          <a:p>
            <a:pPr marL="171450" indent="-171450" fontAlgn="auto">
              <a:spcBef>
                <a:spcPts val="0"/>
              </a:spcBef>
              <a:spcAft>
                <a:spcPts val="0"/>
              </a:spcAft>
              <a:buFont typeface="Arial" panose="020B0604020202020204" pitchFamily="34" charset="0"/>
              <a:buChar char="•"/>
              <a:defRPr/>
            </a:pPr>
            <a:r>
              <a:rPr lang="lv-LV" dirty="0" smtClean="0"/>
              <a:t>DAS vadības rīks (sīkāka info nākamajā slaidā)</a:t>
            </a:r>
          </a:p>
          <a:p>
            <a:pPr marL="171450" indent="-171450" fontAlgn="auto">
              <a:spcBef>
                <a:spcPts val="0"/>
              </a:spcBef>
              <a:spcAft>
                <a:spcPts val="0"/>
              </a:spcAft>
              <a:buFont typeface="Arial" panose="020B0604020202020204" pitchFamily="34" charset="0"/>
              <a:buChar char="•"/>
              <a:defRPr/>
            </a:pPr>
            <a:r>
              <a:rPr lang="lv-LV" dirty="0" smtClean="0"/>
              <a:t>Ontoloģiju rīks – definē ontoloģiju, likumu bāzi un vidi (info nākamajā slaidā)</a:t>
            </a:r>
            <a:endParaRPr lang="lv-LV" dirty="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4EBBC0-61BA-42BC-B13E-066D29BA667F}" type="slidenum">
              <a:rPr lang="en-US"/>
              <a:pPr fontAlgn="base">
                <a:spcBef>
                  <a:spcPct val="0"/>
                </a:spcBef>
                <a:spcAft>
                  <a:spcPct val="0"/>
                </a:spcAft>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2286000" y="514350"/>
            <a:ext cx="4572000" cy="2571750"/>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lv-LV" dirty="0" smtClean="0"/>
              <a:t>Katram studenta aģentam tiek izveidota savs atbilstošais pedagoģiskais aģents ar savu personību un emocijām (kuru ietekmē studenta personība un emocijas), kā arī pielāgotu mācīšanas pieeju.</a:t>
            </a:r>
          </a:p>
          <a:p>
            <a:pPr marL="342900" indent="-342900" fontAlgn="auto">
              <a:spcBef>
                <a:spcPct val="20000"/>
              </a:spcBef>
              <a:spcAft>
                <a:spcPts val="0"/>
              </a:spcAft>
              <a:buFont typeface="Wingdings" charset="2"/>
              <a:buChar char="§"/>
              <a:defRPr/>
            </a:pPr>
            <a:r>
              <a:rPr lang="lv-LV" sz="2000" dirty="0" smtClean="0">
                <a:solidFill>
                  <a:schemeClr val="accent1"/>
                </a:solidFill>
                <a:latin typeface="Arial" charset="0"/>
                <a:cs typeface="Arial"/>
              </a:rPr>
              <a:t>Aģenta spriešanas mehānisms izmanto</a:t>
            </a:r>
            <a:br>
              <a:rPr lang="lv-LV" sz="2000" dirty="0" smtClean="0">
                <a:solidFill>
                  <a:schemeClr val="accent1"/>
                </a:solidFill>
                <a:latin typeface="Arial" charset="0"/>
                <a:cs typeface="Arial"/>
              </a:rPr>
            </a:br>
            <a:r>
              <a:rPr lang="lv-LV" sz="2000" dirty="0" smtClean="0">
                <a:solidFill>
                  <a:schemeClr val="accent1"/>
                </a:solidFill>
                <a:latin typeface="Arial" charset="0"/>
                <a:cs typeface="Arial"/>
              </a:rPr>
              <a:t>zināšanas par studenta personību, lai:</a:t>
            </a:r>
          </a:p>
          <a:p>
            <a:pPr marL="800100" lvl="1" indent="-342900" fontAlgn="auto">
              <a:spcBef>
                <a:spcPct val="20000"/>
              </a:spcBef>
              <a:spcAft>
                <a:spcPts val="0"/>
              </a:spcAft>
              <a:buFont typeface="Arial" panose="020B0604020202020204" pitchFamily="34" charset="0"/>
              <a:buChar char="•"/>
              <a:defRPr/>
            </a:pPr>
            <a:r>
              <a:rPr lang="lv-LV" sz="2000" dirty="0" smtClean="0">
                <a:solidFill>
                  <a:schemeClr val="accent1"/>
                </a:solidFill>
                <a:latin typeface="Arial" charset="0"/>
                <a:cs typeface="Arial"/>
              </a:rPr>
              <a:t>prognozētu studenta emocijas un uzvedību </a:t>
            </a:r>
          </a:p>
          <a:p>
            <a:pPr marL="800100" lvl="1" indent="-342900" fontAlgn="auto">
              <a:spcBef>
                <a:spcPct val="20000"/>
              </a:spcBef>
              <a:spcAft>
                <a:spcPts val="0"/>
              </a:spcAft>
              <a:buFont typeface="Arial" panose="020B0604020202020204" pitchFamily="34" charset="0"/>
              <a:buChar char="•"/>
              <a:defRPr/>
            </a:pPr>
            <a:r>
              <a:rPr lang="lv-LV" sz="2000" dirty="0" smtClean="0">
                <a:solidFill>
                  <a:schemeClr val="accent1"/>
                </a:solidFill>
                <a:latin typeface="Arial" charset="0"/>
                <a:cs typeface="Arial"/>
              </a:rPr>
              <a:t>ģenerētu savu personību un atbilstošas</a:t>
            </a:r>
            <a:br>
              <a:rPr lang="lv-LV" sz="2000" dirty="0" smtClean="0">
                <a:solidFill>
                  <a:schemeClr val="accent1"/>
                </a:solidFill>
                <a:latin typeface="Arial" charset="0"/>
                <a:cs typeface="Arial"/>
              </a:rPr>
            </a:br>
            <a:r>
              <a:rPr lang="lv-LV" sz="2000" dirty="0" smtClean="0">
                <a:solidFill>
                  <a:schemeClr val="accent1"/>
                </a:solidFill>
                <a:latin typeface="Arial" charset="0"/>
                <a:cs typeface="Arial"/>
              </a:rPr>
              <a:t>mācību darbības</a:t>
            </a:r>
          </a:p>
          <a:p>
            <a:pPr marL="800100" lvl="1" indent="-342900" fontAlgn="auto">
              <a:spcBef>
                <a:spcPct val="20000"/>
              </a:spcBef>
              <a:spcAft>
                <a:spcPts val="0"/>
              </a:spcAft>
              <a:buFont typeface="Arial" panose="020B0604020202020204" pitchFamily="34" charset="0"/>
              <a:buChar char="•"/>
              <a:defRPr/>
            </a:pPr>
            <a:r>
              <a:rPr lang="lv-LV" sz="2000" dirty="0" smtClean="0">
                <a:solidFill>
                  <a:schemeClr val="accent1"/>
                </a:solidFill>
                <a:latin typeface="Arial" charset="0"/>
                <a:cs typeface="Arial"/>
              </a:rPr>
              <a:t>izvēlētos piemērotas mācību metodes</a:t>
            </a:r>
            <a:endParaRPr lang="lv-LV" sz="1800" dirty="0" smtClean="0">
              <a:solidFill>
                <a:schemeClr val="accent1"/>
              </a:solidFill>
              <a:latin typeface="Arial" charset="0"/>
              <a:cs typeface="Arial"/>
            </a:endParaRPr>
          </a:p>
          <a:p>
            <a:pPr fontAlgn="auto">
              <a:spcBef>
                <a:spcPts val="0"/>
              </a:spcBef>
              <a:spcAft>
                <a:spcPts val="0"/>
              </a:spcAft>
              <a:defRPr/>
            </a:pPr>
            <a:endParaRPr lang="lv-LV" dirty="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510D1D-68CD-4A38-B3C3-5F645C38B7B1}" type="slidenum">
              <a:rPr lang="en-US"/>
              <a:pPr fontAlgn="base">
                <a:spcBef>
                  <a:spcPct val="0"/>
                </a:spcBef>
                <a:spcAft>
                  <a:spcPct val="0"/>
                </a:spcAft>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r>
              <a:rPr lang="lv-LV" smtClean="0"/>
              <a:t>Pašreizējās metodes:</a:t>
            </a:r>
          </a:p>
          <a:p>
            <a:pPr lvl="1">
              <a:spcBef>
                <a:spcPct val="0"/>
              </a:spcBef>
            </a:pPr>
            <a:r>
              <a:rPr lang="lv-LV" smtClean="0"/>
              <a:t>*) Kategoriju emociju teorijas, kas apraksta emocionālo stāvokli kā piederošu vienai kategorijai</a:t>
            </a:r>
          </a:p>
          <a:p>
            <a:pPr lvl="1">
              <a:spcBef>
                <a:spcPct val="0"/>
              </a:spcBef>
            </a:pPr>
            <a:r>
              <a:rPr lang="lv-LV" smtClean="0"/>
              <a:t>*) Dimensiju emociju teorijas, kas emocionālo stāvokli apraksta kā punktu daudzdimensiju telpā</a:t>
            </a:r>
          </a:p>
          <a:p>
            <a:pPr>
              <a:spcBef>
                <a:spcPct val="0"/>
              </a:spcBef>
            </a:pPr>
            <a:endParaRPr lang="lv-LV"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F3D3B5-2AEF-483C-9FB7-980D768B1E79}" type="slidenum">
              <a:rPr lang="en-US"/>
              <a:pPr fontAlgn="base">
                <a:spcBef>
                  <a:spcPct val="0"/>
                </a:spcBef>
                <a:spcAft>
                  <a:spcPct val="0"/>
                </a:spcAft>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8" name="Text Placeholder 7"/>
          <p:cNvSpPr>
            <a:spLocks noGrp="1"/>
          </p:cNvSpPr>
          <p:nvPr>
            <p:ph type="body" sz="quarter" idx="13"/>
          </p:nvPr>
        </p:nvSpPr>
        <p:spPr>
          <a:xfrm>
            <a:off x="734485" y="6124578"/>
            <a:ext cx="10803467" cy="295275"/>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400">
                <a:solidFill>
                  <a:srgbClr val="005551"/>
                </a:solidFill>
              </a:defRPr>
            </a:lvl1pPr>
          </a:lstStyle>
          <a:p>
            <a:pPr lvl="0"/>
            <a:r>
              <a:rPr lang="en-US" dirty="0" err="1" smtClean="0"/>
              <a:t>Click to edit Master text styles</a:t>
            </a:r>
          </a:p>
        </p:txBody>
      </p:sp>
      <p:sp>
        <p:nvSpPr>
          <p:cNvPr id="11" name="Text Placeholder 10"/>
          <p:cNvSpPr>
            <a:spLocks noGrp="1"/>
          </p:cNvSpPr>
          <p:nvPr>
            <p:ph type="body" sz="quarter" idx="14"/>
          </p:nvPr>
        </p:nvSpPr>
        <p:spPr>
          <a:xfrm>
            <a:off x="734485" y="5372103"/>
            <a:ext cx="10803467" cy="276225"/>
          </a:xfrm>
        </p:spPr>
        <p:txBody>
          <a:bodyPr>
            <a:noAutofit/>
          </a:bodyPr>
          <a:lstStyle>
            <a:lvl1pPr marL="0" indent="0" algn="ctr">
              <a:buNone/>
              <a:defRPr sz="1400" baseline="0">
                <a:solidFill>
                  <a:srgbClr val="005551"/>
                </a:solidFill>
              </a:defRPr>
            </a:lvl1pPr>
          </a:lstStyle>
          <a:p>
            <a:pPr lvl="0"/>
            <a:r>
              <a:rPr lang="en-US" dirty="0" smtClean="0"/>
              <a:t>Click to edit Master text styles</a:t>
            </a:r>
          </a:p>
        </p:txBody>
      </p:sp>
      <p:sp>
        <p:nvSpPr>
          <p:cNvPr id="13" name="Text Placeholder 12"/>
          <p:cNvSpPr>
            <a:spLocks noGrp="1"/>
          </p:cNvSpPr>
          <p:nvPr>
            <p:ph type="body" sz="quarter" idx="15"/>
          </p:nvPr>
        </p:nvSpPr>
        <p:spPr>
          <a:xfrm>
            <a:off x="734485" y="5648325"/>
            <a:ext cx="10803467" cy="285750"/>
          </a:xfrm>
        </p:spPr>
        <p:txBody>
          <a:bodyPr>
            <a:noAutofit/>
          </a:bodyPr>
          <a:lstStyle>
            <a:lvl1pPr marL="0" indent="0" algn="ctr">
              <a:buNone/>
              <a:defRPr sz="1400">
                <a:solidFill>
                  <a:srgbClr val="005551"/>
                </a:solidFill>
              </a:defRPr>
            </a:lvl1pPr>
          </a:lstStyle>
          <a:p>
            <a:pPr lvl="0"/>
            <a:r>
              <a:rPr lang="en-US" dirty="0" smtClean="0"/>
              <a:t>Click to edit Master text styles</a:t>
            </a:r>
          </a:p>
        </p:txBody>
      </p:sp>
      <p:sp>
        <p:nvSpPr>
          <p:cNvPr id="15" name="Text Placeholder 14"/>
          <p:cNvSpPr>
            <a:spLocks noGrp="1"/>
          </p:cNvSpPr>
          <p:nvPr>
            <p:ph type="body" sz="quarter" idx="16"/>
          </p:nvPr>
        </p:nvSpPr>
        <p:spPr>
          <a:xfrm>
            <a:off x="734485" y="2381667"/>
            <a:ext cx="10803467" cy="1809750"/>
          </a:xfrm>
        </p:spPr>
        <p:txBody>
          <a:bodyPr/>
          <a:lstStyle>
            <a:lvl1pPr marL="0" indent="0" algn="ctr">
              <a:buNone/>
              <a:defRPr sz="5500" b="1" baseline="0">
                <a:solidFill>
                  <a:srgbClr val="005551"/>
                </a:solidFill>
              </a:defRPr>
            </a:lvl1pPr>
          </a:lstStyle>
          <a:p>
            <a:pPr lvl="0"/>
            <a:r>
              <a:rPr lang="en-US" dirty="0" smtClean="0"/>
              <a:t>Click to edit Master text styles</a:t>
            </a:r>
          </a:p>
        </p:txBody>
      </p:sp>
      <p:sp>
        <p:nvSpPr>
          <p:cNvPr id="14" name="Text Placeholder 10"/>
          <p:cNvSpPr>
            <a:spLocks noGrp="1"/>
          </p:cNvSpPr>
          <p:nvPr>
            <p:ph type="body" sz="quarter" idx="17"/>
          </p:nvPr>
        </p:nvSpPr>
        <p:spPr>
          <a:xfrm>
            <a:off x="734485" y="4820734"/>
            <a:ext cx="10803467" cy="438150"/>
          </a:xfrm>
        </p:spPr>
        <p:txBody>
          <a:bodyPr>
            <a:noAutofit/>
          </a:bodyPr>
          <a:lstStyle>
            <a:lvl1pPr marL="0" indent="0" algn="ctr">
              <a:buNone/>
              <a:defRPr sz="2700" baseline="0">
                <a:solidFill>
                  <a:srgbClr val="005551"/>
                </a:solidFill>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130330"/>
            <a:ext cx="6815667" cy="4995835"/>
          </a:xfrm>
        </p:spPr>
        <p:txBody>
          <a:bodyPr/>
          <a:lstStyle>
            <a:lvl1pPr>
              <a:defRPr sz="1800">
                <a:solidFill>
                  <a:srgbClr val="005551"/>
                </a:solidFill>
              </a:defRPr>
            </a:lvl1pPr>
            <a:lvl2pPr>
              <a:defRPr sz="1800">
                <a:solidFill>
                  <a:srgbClr val="005551"/>
                </a:solidFill>
              </a:defRPr>
            </a:lvl2pPr>
            <a:lvl3pPr>
              <a:defRPr sz="1400">
                <a:solidFill>
                  <a:srgbClr val="005551"/>
                </a:solidFill>
              </a:defRPr>
            </a:lvl3pPr>
            <a:lvl4pPr>
              <a:defRPr sz="1400">
                <a:solidFill>
                  <a:srgbClr val="005551"/>
                </a:solidFill>
              </a:defRPr>
            </a:lvl4pPr>
            <a:lvl5pPr>
              <a:defRPr sz="1400">
                <a:solidFill>
                  <a:srgbClr val="005551"/>
                </a:solidFill>
              </a:defRPr>
            </a:lvl5pPr>
            <a:lvl6pPr>
              <a:defRPr sz="2000"/>
            </a:lvl6pPr>
            <a:lvl7pPr>
              <a:defRPr sz="2000"/>
            </a:lvl7pPr>
            <a:lvl8pPr>
              <a:defRPr sz="2000"/>
            </a:lvl8pPr>
            <a:lvl9pPr>
              <a:defRPr sz="2000"/>
            </a:lvl9pPr>
          </a:lstStyle>
          <a:p>
            <a:pPr lvl="0"/>
            <a:r>
              <a:rPr lang="lv-LV" dirty="0" smtClean="0"/>
              <a:t>Click to edit Master text styles</a:t>
            </a:r>
          </a:p>
          <a:p>
            <a:pPr lvl="1"/>
            <a:r>
              <a:rPr lang="lv-LV" dirty="0" smtClean="0"/>
              <a:t>Second level</a:t>
            </a:r>
          </a:p>
          <a:p>
            <a:pPr lvl="2"/>
            <a:r>
              <a:rPr lang="lv-LV" dirty="0" smtClean="0"/>
              <a:t>Third level</a:t>
            </a:r>
          </a:p>
          <a:p>
            <a:pPr lvl="3"/>
            <a:r>
              <a:rPr lang="lv-LV" dirty="0" smtClean="0"/>
              <a:t>Fourth level</a:t>
            </a:r>
          </a:p>
          <a:p>
            <a:pPr lvl="4"/>
            <a:r>
              <a:rPr lang="lv-LV" dirty="0" smtClean="0"/>
              <a:t>Fifth level</a:t>
            </a:r>
            <a:endParaRPr lang="en-US" dirty="0"/>
          </a:p>
        </p:txBody>
      </p:sp>
      <p:sp>
        <p:nvSpPr>
          <p:cNvPr id="4" name="Text Placeholder 3"/>
          <p:cNvSpPr>
            <a:spLocks noGrp="1"/>
          </p:cNvSpPr>
          <p:nvPr>
            <p:ph type="body" sz="half" idx="2"/>
          </p:nvPr>
        </p:nvSpPr>
        <p:spPr>
          <a:xfrm>
            <a:off x="609602" y="2657233"/>
            <a:ext cx="4011084" cy="3468931"/>
          </a:xfrm>
        </p:spPr>
        <p:txBody>
          <a:bodyPr/>
          <a:lstStyle>
            <a:lvl1pPr marL="0" indent="0">
              <a:buNone/>
              <a:defRPr sz="1400">
                <a:solidFill>
                  <a:srgbClr val="00555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dirty="0" smtClean="0"/>
              <a:t>Click to edit Master text styles</a:t>
            </a:r>
          </a:p>
        </p:txBody>
      </p:sp>
      <p:sp>
        <p:nvSpPr>
          <p:cNvPr id="13" name="Text Placeholder 3"/>
          <p:cNvSpPr>
            <a:spLocks noGrp="1"/>
          </p:cNvSpPr>
          <p:nvPr>
            <p:ph type="body" sz="half" idx="13"/>
          </p:nvPr>
        </p:nvSpPr>
        <p:spPr>
          <a:xfrm>
            <a:off x="609602" y="1130328"/>
            <a:ext cx="4011084" cy="1431924"/>
          </a:xfrm>
        </p:spPr>
        <p:txBody>
          <a:bodyPr>
            <a:noAutofit/>
          </a:bodyPr>
          <a:lstStyle>
            <a:lvl1pPr marL="0" indent="0">
              <a:buNone/>
              <a:defRPr sz="3600" baseline="0">
                <a:solidFill>
                  <a:srgbClr val="00555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
          <p:cNvSpPr>
            <a:spLocks noGrp="1"/>
          </p:cNvSpPr>
          <p:nvPr>
            <p:ph type="title"/>
          </p:nvPr>
        </p:nvSpPr>
        <p:spPr>
          <a:xfrm>
            <a:off x="609600" y="156862"/>
            <a:ext cx="10972800" cy="868909"/>
          </a:xfrm>
        </p:spPr>
        <p:txBody>
          <a:bodyPr anchor="t">
            <a:noAutofit/>
          </a:bodyPr>
          <a:lstStyle>
            <a:lvl1pPr algn="l">
              <a:defRPr sz="2800">
                <a:solidFill>
                  <a:srgbClr val="005551"/>
                </a:solidFill>
              </a:defRPr>
            </a:lvl1pPr>
          </a:lstStyle>
          <a:p>
            <a:r>
              <a:rPr lang="lv-LV" dirty="0" smtClean="0"/>
              <a:t>Click to edit Master title style</a:t>
            </a:r>
            <a:endParaRPr lang="en-US" dirty="0"/>
          </a:p>
        </p:txBody>
      </p:sp>
      <p:sp>
        <p:nvSpPr>
          <p:cNvPr id="6" name="Slide Number Placeholder 6"/>
          <p:cNvSpPr>
            <a:spLocks noGrp="1"/>
          </p:cNvSpPr>
          <p:nvPr>
            <p:ph type="sldNum" sz="quarter" idx="14"/>
          </p:nvPr>
        </p:nvSpPr>
        <p:spPr/>
        <p:txBody>
          <a:bodyPr/>
          <a:lstStyle>
            <a:lvl1pPr algn="l">
              <a:defRPr sz="1200" dirty="0" smtClean="0">
                <a:solidFill>
                  <a:srgbClr val="A6A6A6"/>
                </a:solidFill>
                <a:latin typeface="Arial"/>
                <a:cs typeface="Arial"/>
              </a:defRPr>
            </a:lvl1pPr>
          </a:lstStyle>
          <a:p>
            <a:pPr>
              <a:defRPr/>
            </a:pPr>
            <a:r>
              <a:rPr lang="lv-LV"/>
              <a:t>Rīgas Tehniskā universitāte</a:t>
            </a:r>
            <a:endParaRPr lang="en-US"/>
          </a:p>
        </p:txBody>
      </p:sp>
      <p:sp>
        <p:nvSpPr>
          <p:cNvPr id="7" name="Date Placeholder 3"/>
          <p:cNvSpPr>
            <a:spLocks noGrp="1"/>
          </p:cNvSpPr>
          <p:nvPr>
            <p:ph type="dt" sz="half" idx="15"/>
          </p:nvPr>
        </p:nvSpPr>
        <p:spPr/>
        <p:txBody>
          <a:bodyPr/>
          <a:lstStyle>
            <a:lvl1pPr algn="l">
              <a:defRPr sz="1200" dirty="0">
                <a:solidFill>
                  <a:srgbClr val="A6A6A6"/>
                </a:solidFill>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dalu_slaids_3">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 name="Title 1"/>
          <p:cNvSpPr>
            <a:spLocks noGrp="1"/>
          </p:cNvSpPr>
          <p:nvPr>
            <p:ph type="ctrTitle"/>
          </p:nvPr>
        </p:nvSpPr>
        <p:spPr>
          <a:xfrm>
            <a:off x="914400" y="2371746"/>
            <a:ext cx="10363200" cy="1470025"/>
          </a:xfrm>
        </p:spPr>
        <p:txBody>
          <a:bodyPr>
            <a:noAutofit/>
          </a:bodyPr>
          <a:lstStyle>
            <a:lvl1pPr algn="ctr">
              <a:defRPr sz="5500" b="1" i="0">
                <a:solidFill>
                  <a:schemeClr val="bg1"/>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ttēli 1">
    <p:bg>
      <p:bgRef idx="1001">
        <a:schemeClr val="bg2"/>
      </p:bgRef>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43468" y="1182076"/>
            <a:ext cx="10938933" cy="5015523"/>
          </a:xfrm>
        </p:spPr>
        <p:txBody>
          <a:bodyPr/>
          <a:lstStyle>
            <a:lvl1pPr>
              <a:defRPr>
                <a:solidFill>
                  <a:srgbClr val="005551"/>
                </a:solidFill>
              </a:defRPr>
            </a:lvl1pPr>
          </a:lstStyle>
          <a:p>
            <a:pPr lvl="0"/>
            <a:r>
              <a:rPr lang="lv-LV" noProof="0" dirty="0" smtClean="0"/>
              <a:t>Drag picture to placeholder or click icon to add</a:t>
            </a:r>
            <a:endParaRPr lang="en-US" noProof="0" dirty="0"/>
          </a:p>
        </p:txBody>
      </p:sp>
      <p:sp>
        <p:nvSpPr>
          <p:cNvPr id="12" name="Title 1"/>
          <p:cNvSpPr>
            <a:spLocks noGrp="1"/>
          </p:cNvSpPr>
          <p:nvPr>
            <p:ph type="title"/>
          </p:nvPr>
        </p:nvSpPr>
        <p:spPr>
          <a:xfrm>
            <a:off x="609600" y="156862"/>
            <a:ext cx="10972800" cy="868909"/>
          </a:xfrm>
        </p:spPr>
        <p:txBody>
          <a:bodyPr anchor="t">
            <a:noAutofit/>
          </a:bodyPr>
          <a:lstStyle>
            <a:lvl1pPr algn="l">
              <a:defRPr sz="3600">
                <a:solidFill>
                  <a:srgbClr val="005551"/>
                </a:solidFill>
              </a:defRPr>
            </a:lvl1pPr>
          </a:lstStyle>
          <a:p>
            <a:r>
              <a:rPr lang="lv-LV" dirty="0" smtClean="0"/>
              <a:t>Click to edit Master title style</a:t>
            </a:r>
            <a:endParaRPr lang="en-US" dirty="0"/>
          </a:p>
        </p:txBody>
      </p:sp>
      <p:sp>
        <p:nvSpPr>
          <p:cNvPr id="4" name="Slide Number Placeholder 6"/>
          <p:cNvSpPr>
            <a:spLocks noGrp="1"/>
          </p:cNvSpPr>
          <p:nvPr>
            <p:ph type="sldNum" sz="quarter" idx="14"/>
          </p:nvPr>
        </p:nvSpPr>
        <p:spPr/>
        <p:txBody>
          <a:bodyPr/>
          <a:lstStyle>
            <a:lvl1pPr algn="l">
              <a:defRPr sz="1200" dirty="0" smtClean="0">
                <a:solidFill>
                  <a:srgbClr val="A6A6A6"/>
                </a:solidFill>
                <a:latin typeface="Arial"/>
                <a:cs typeface="Arial"/>
              </a:defRPr>
            </a:lvl1pPr>
          </a:lstStyle>
          <a:p>
            <a:pPr>
              <a:defRPr/>
            </a:pPr>
            <a:r>
              <a:rPr lang="lv-LV"/>
              <a:t>Rīgas Tehniskā universitāte</a:t>
            </a:r>
            <a:endParaRPr lang="en-US"/>
          </a:p>
        </p:txBody>
      </p:sp>
      <p:sp>
        <p:nvSpPr>
          <p:cNvPr id="5" name="Date Placeholder 3"/>
          <p:cNvSpPr>
            <a:spLocks noGrp="1"/>
          </p:cNvSpPr>
          <p:nvPr>
            <p:ph type="dt" sz="half" idx="15"/>
          </p:nvPr>
        </p:nvSpPr>
        <p:spPr/>
        <p:txBody>
          <a:bodyPr/>
          <a:lstStyle>
            <a:lvl1pPr algn="l">
              <a:defRPr sz="1200" dirty="0">
                <a:solidFill>
                  <a:srgbClr val="A6A6A6"/>
                </a:solidFill>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ttēli 2">
    <p:bg>
      <p:bgRef idx="1001">
        <a:schemeClr val="bg2"/>
      </p:bgRef>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47004" y="1182080"/>
            <a:ext cx="5471573" cy="2370665"/>
          </a:xfrm>
        </p:spPr>
        <p:txBody>
          <a:bodyPr/>
          <a:lstStyle>
            <a:lvl1pPr>
              <a:defRPr sz="2000">
                <a:solidFill>
                  <a:srgbClr val="989898"/>
                </a:solidFill>
              </a:defRPr>
            </a:lvl1pPr>
          </a:lstStyle>
          <a:p>
            <a:pPr lvl="0"/>
            <a:r>
              <a:rPr lang="lv-LV" noProof="0" dirty="0" smtClean="0"/>
              <a:t>Drag picture to placeholder or click icon to add</a:t>
            </a:r>
            <a:endParaRPr lang="en-US" noProof="0" dirty="0"/>
          </a:p>
        </p:txBody>
      </p:sp>
      <p:sp>
        <p:nvSpPr>
          <p:cNvPr id="10" name="Picture Placeholder 7"/>
          <p:cNvSpPr>
            <a:spLocks noGrp="1"/>
          </p:cNvSpPr>
          <p:nvPr>
            <p:ph type="pic" sz="quarter" idx="14"/>
          </p:nvPr>
        </p:nvSpPr>
        <p:spPr>
          <a:xfrm>
            <a:off x="6242755" y="1182077"/>
            <a:ext cx="5339644" cy="4821320"/>
          </a:xfrm>
        </p:spPr>
        <p:txBody>
          <a:bodyPr/>
          <a:lstStyle>
            <a:lvl1pPr>
              <a:defRPr sz="2000">
                <a:solidFill>
                  <a:srgbClr val="989898"/>
                </a:solidFill>
              </a:defRPr>
            </a:lvl1pPr>
          </a:lstStyle>
          <a:p>
            <a:pPr lvl="0"/>
            <a:r>
              <a:rPr lang="lv-LV" noProof="0" dirty="0" smtClean="0"/>
              <a:t>Drag picture to placeholder or click icon to add</a:t>
            </a:r>
            <a:endParaRPr lang="en-US" noProof="0" dirty="0"/>
          </a:p>
        </p:txBody>
      </p:sp>
      <p:sp>
        <p:nvSpPr>
          <p:cNvPr id="11" name="Picture Placeholder 7"/>
          <p:cNvSpPr>
            <a:spLocks noGrp="1"/>
          </p:cNvSpPr>
          <p:nvPr>
            <p:ph type="pic" sz="quarter" idx="15"/>
          </p:nvPr>
        </p:nvSpPr>
        <p:spPr>
          <a:xfrm>
            <a:off x="647004" y="3632733"/>
            <a:ext cx="5471573" cy="2370665"/>
          </a:xfrm>
        </p:spPr>
        <p:txBody>
          <a:bodyPr/>
          <a:lstStyle>
            <a:lvl1pPr>
              <a:defRPr sz="2000">
                <a:solidFill>
                  <a:srgbClr val="989898"/>
                </a:solidFill>
              </a:defRPr>
            </a:lvl1pPr>
          </a:lstStyle>
          <a:p>
            <a:pPr lvl="0"/>
            <a:r>
              <a:rPr lang="lv-LV" noProof="0" dirty="0" smtClean="0"/>
              <a:t>Drag picture to placeholder or click icon to add</a:t>
            </a:r>
            <a:endParaRPr lang="en-US" noProof="0" dirty="0"/>
          </a:p>
        </p:txBody>
      </p:sp>
      <p:sp>
        <p:nvSpPr>
          <p:cNvPr id="14" name="Title 1"/>
          <p:cNvSpPr>
            <a:spLocks noGrp="1"/>
          </p:cNvSpPr>
          <p:nvPr>
            <p:ph type="title"/>
          </p:nvPr>
        </p:nvSpPr>
        <p:spPr>
          <a:xfrm>
            <a:off x="609600" y="156862"/>
            <a:ext cx="10972800" cy="868909"/>
          </a:xfrm>
        </p:spPr>
        <p:txBody>
          <a:bodyPr anchor="t">
            <a:noAutofit/>
          </a:bodyPr>
          <a:lstStyle>
            <a:lvl1pPr algn="l">
              <a:defRPr sz="3600">
                <a:solidFill>
                  <a:srgbClr val="005551"/>
                </a:solidFill>
              </a:defRPr>
            </a:lvl1pPr>
          </a:lstStyle>
          <a:p>
            <a:r>
              <a:rPr lang="lv-LV" dirty="0" smtClean="0"/>
              <a:t>Click to edit Master title style</a:t>
            </a:r>
            <a:endParaRPr lang="en-US" dirty="0"/>
          </a:p>
        </p:txBody>
      </p:sp>
      <p:sp>
        <p:nvSpPr>
          <p:cNvPr id="6" name="Slide Number Placeholder 6"/>
          <p:cNvSpPr>
            <a:spLocks noGrp="1"/>
          </p:cNvSpPr>
          <p:nvPr>
            <p:ph type="sldNum" sz="quarter" idx="16"/>
          </p:nvPr>
        </p:nvSpPr>
        <p:spPr/>
        <p:txBody>
          <a:bodyPr/>
          <a:lstStyle>
            <a:lvl1pPr algn="l">
              <a:defRPr sz="1200" dirty="0" smtClean="0">
                <a:solidFill>
                  <a:srgbClr val="A6A6A6"/>
                </a:solidFill>
                <a:latin typeface="Arial"/>
                <a:cs typeface="Arial"/>
              </a:defRPr>
            </a:lvl1pPr>
          </a:lstStyle>
          <a:p>
            <a:pPr>
              <a:defRPr/>
            </a:pPr>
            <a:r>
              <a:rPr lang="lv-LV"/>
              <a:t>Rīgas Tehniskā universitāte</a:t>
            </a:r>
            <a:endParaRPr lang="en-US"/>
          </a:p>
        </p:txBody>
      </p:sp>
      <p:sp>
        <p:nvSpPr>
          <p:cNvPr id="7" name="Date Placeholder 3"/>
          <p:cNvSpPr>
            <a:spLocks noGrp="1"/>
          </p:cNvSpPr>
          <p:nvPr>
            <p:ph type="dt" sz="half" idx="17"/>
          </p:nvPr>
        </p:nvSpPr>
        <p:spPr/>
        <p:txBody>
          <a:bodyPr/>
          <a:lstStyle>
            <a:lvl1pPr algn="l">
              <a:defRPr sz="1200" dirty="0">
                <a:solidFill>
                  <a:srgbClr val="A6A6A6"/>
                </a:solidFill>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ttēli 5">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810542" y="3669505"/>
            <a:ext cx="4145439" cy="2001761"/>
          </a:xfrm>
        </p:spPr>
        <p:txBody>
          <a:bodyPr/>
          <a:lstStyle>
            <a:lvl1pPr>
              <a:defRPr sz="1400"/>
            </a:lvl1pPr>
          </a:lstStyle>
          <a:p>
            <a:pPr lvl="0"/>
            <a:r>
              <a:rPr lang="lv-LV" noProof="0" dirty="0" smtClean="0"/>
              <a:t>Drag picture to placeholder or click icon to add</a:t>
            </a:r>
            <a:endParaRPr lang="en-US" noProof="0" dirty="0"/>
          </a:p>
        </p:txBody>
      </p:sp>
      <p:sp>
        <p:nvSpPr>
          <p:cNvPr id="10" name="Picture Placeholder 7"/>
          <p:cNvSpPr>
            <a:spLocks noGrp="1"/>
          </p:cNvSpPr>
          <p:nvPr>
            <p:ph type="pic" sz="quarter" idx="14"/>
          </p:nvPr>
        </p:nvSpPr>
        <p:spPr>
          <a:xfrm>
            <a:off x="8970316" y="1523278"/>
            <a:ext cx="1977913" cy="1995032"/>
          </a:xfrm>
        </p:spPr>
        <p:txBody>
          <a:bodyPr/>
          <a:lstStyle>
            <a:lvl1pPr>
              <a:defRPr sz="1400"/>
            </a:lvl1pPr>
          </a:lstStyle>
          <a:p>
            <a:pPr lvl="0"/>
            <a:r>
              <a:rPr lang="lv-LV" noProof="0" dirty="0" smtClean="0"/>
              <a:t>Drag picture to placeholder or click icon to add</a:t>
            </a:r>
            <a:endParaRPr lang="en-US" noProof="0" dirty="0"/>
          </a:p>
        </p:txBody>
      </p:sp>
      <p:sp>
        <p:nvSpPr>
          <p:cNvPr id="12" name="Picture Placeholder 7"/>
          <p:cNvSpPr>
            <a:spLocks noGrp="1"/>
          </p:cNvSpPr>
          <p:nvPr>
            <p:ph type="pic" sz="quarter" idx="16"/>
          </p:nvPr>
        </p:nvSpPr>
        <p:spPr>
          <a:xfrm>
            <a:off x="6811365" y="1523278"/>
            <a:ext cx="1977913" cy="1995032"/>
          </a:xfrm>
        </p:spPr>
        <p:txBody>
          <a:bodyPr/>
          <a:lstStyle>
            <a:lvl1pPr>
              <a:defRPr sz="1400"/>
            </a:lvl1pPr>
          </a:lstStyle>
          <a:p>
            <a:pPr lvl="0"/>
            <a:r>
              <a:rPr lang="lv-LV" noProof="0" dirty="0" smtClean="0"/>
              <a:t>Drag picture to placeholder or click icon to add</a:t>
            </a:r>
            <a:endParaRPr lang="en-US" noProof="0" dirty="0"/>
          </a:p>
        </p:txBody>
      </p:sp>
      <p:sp>
        <p:nvSpPr>
          <p:cNvPr id="14" name="Content Placeholder 2"/>
          <p:cNvSpPr>
            <a:spLocks noGrp="1"/>
          </p:cNvSpPr>
          <p:nvPr>
            <p:ph idx="1"/>
          </p:nvPr>
        </p:nvSpPr>
        <p:spPr>
          <a:xfrm>
            <a:off x="609602" y="1182080"/>
            <a:ext cx="4712305" cy="4807487"/>
          </a:xfrm>
        </p:spPr>
        <p:txBody>
          <a:bodyPr/>
          <a:lstStyle>
            <a:lvl1pPr marL="342900" indent="-342900">
              <a:buFont typeface="Wingdings" charset="2"/>
              <a:buChar char="§"/>
              <a:defRPr sz="1800">
                <a:solidFill>
                  <a:schemeClr val="tx1"/>
                </a:solidFill>
              </a:defRPr>
            </a:lvl1pPr>
            <a:lvl2pPr>
              <a:defRPr sz="1800">
                <a:solidFill>
                  <a:schemeClr val="tx1"/>
                </a:solidFill>
              </a:defRPr>
            </a:lvl2pPr>
            <a:lvl3pPr marL="1143000" indent="-228600">
              <a:buSzPct val="75000"/>
              <a:buFont typeface="Wingdings" charset="2"/>
              <a:buChar char="§"/>
              <a:defRPr sz="1400">
                <a:solidFill>
                  <a:schemeClr val="tx1"/>
                </a:solidFill>
              </a:defRPr>
            </a:lvl3pPr>
            <a:lvl4pPr>
              <a:buSzPct val="75000"/>
              <a:defRPr sz="1400">
                <a:solidFill>
                  <a:schemeClr val="tx1"/>
                </a:solidFill>
              </a:defRPr>
            </a:lvl4pPr>
            <a:lvl5pPr marL="2114550" indent="-285750">
              <a:buSzPct val="50000"/>
              <a:buFont typeface="Wingdings" charset="2"/>
              <a:buChar char="§"/>
              <a:defRPr sz="1400">
                <a:solidFill>
                  <a:schemeClr val="tx1"/>
                </a:solidFill>
              </a:defRPr>
            </a:lvl5pPr>
          </a:lstStyle>
          <a:p>
            <a:pPr lvl="0"/>
            <a:r>
              <a:rPr lang="lv-LV" dirty="0" smtClean="0"/>
              <a:t>Click to edit Master text styles</a:t>
            </a:r>
          </a:p>
          <a:p>
            <a:pPr lvl="1"/>
            <a:r>
              <a:rPr lang="lv-LV" dirty="0" smtClean="0"/>
              <a:t>Second level</a:t>
            </a:r>
          </a:p>
          <a:p>
            <a:pPr lvl="2"/>
            <a:r>
              <a:rPr lang="lv-LV" dirty="0" smtClean="0"/>
              <a:t>Third level</a:t>
            </a:r>
          </a:p>
          <a:p>
            <a:pPr lvl="3"/>
            <a:r>
              <a:rPr lang="lv-LV" dirty="0" smtClean="0"/>
              <a:t>Fourth level</a:t>
            </a:r>
          </a:p>
          <a:p>
            <a:pPr lvl="4"/>
            <a:r>
              <a:rPr lang="lv-LV" dirty="0" smtClean="0"/>
              <a:t>Fifth level</a:t>
            </a:r>
            <a:endParaRPr lang="en-US" dirty="0"/>
          </a:p>
        </p:txBody>
      </p:sp>
      <p:sp>
        <p:nvSpPr>
          <p:cNvPr id="15" name="Title 1"/>
          <p:cNvSpPr>
            <a:spLocks noGrp="1"/>
          </p:cNvSpPr>
          <p:nvPr>
            <p:ph type="title"/>
          </p:nvPr>
        </p:nvSpPr>
        <p:spPr>
          <a:xfrm>
            <a:off x="609600" y="156862"/>
            <a:ext cx="10972800" cy="868909"/>
          </a:xfrm>
        </p:spPr>
        <p:txBody>
          <a:bodyPr anchor="t">
            <a:noAutofit/>
          </a:bodyPr>
          <a:lstStyle>
            <a:lvl1pPr algn="l">
              <a:defRPr sz="3600">
                <a:solidFill>
                  <a:srgbClr val="005551"/>
                </a:solidFill>
              </a:defRPr>
            </a:lvl1pPr>
          </a:lstStyle>
          <a:p>
            <a:r>
              <a:rPr lang="lv-LV" dirty="0" smtClean="0"/>
              <a:t>Click to edit Master title style</a:t>
            </a:r>
            <a:endParaRPr lang="en-US" dirty="0"/>
          </a:p>
        </p:txBody>
      </p:sp>
      <p:sp>
        <p:nvSpPr>
          <p:cNvPr id="7" name="Slide Number Placeholder 6"/>
          <p:cNvSpPr>
            <a:spLocks noGrp="1"/>
          </p:cNvSpPr>
          <p:nvPr>
            <p:ph type="sldNum" sz="quarter" idx="17"/>
          </p:nvPr>
        </p:nvSpPr>
        <p:spPr/>
        <p:txBody>
          <a:bodyPr/>
          <a:lstStyle>
            <a:lvl1pPr algn="l">
              <a:defRPr sz="1200" dirty="0" smtClean="0">
                <a:solidFill>
                  <a:srgbClr val="A6A6A6"/>
                </a:solidFill>
                <a:latin typeface="Arial"/>
                <a:cs typeface="Arial"/>
              </a:defRPr>
            </a:lvl1pPr>
          </a:lstStyle>
          <a:p>
            <a:pPr>
              <a:defRPr/>
            </a:pPr>
            <a:r>
              <a:rPr lang="lv-LV"/>
              <a:t>Rīgas Tehniskā universitāte</a:t>
            </a:r>
            <a:endParaRPr lang="en-US"/>
          </a:p>
        </p:txBody>
      </p:sp>
      <p:sp>
        <p:nvSpPr>
          <p:cNvPr id="9" name="Date Placeholder 3"/>
          <p:cNvSpPr>
            <a:spLocks noGrp="1"/>
          </p:cNvSpPr>
          <p:nvPr>
            <p:ph type="dt" sz="half" idx="18"/>
          </p:nvPr>
        </p:nvSpPr>
        <p:spPr/>
        <p:txBody>
          <a:bodyPr/>
          <a:lstStyle>
            <a:lvl1pPr algn="l">
              <a:defRPr sz="1200" dirty="0">
                <a:solidFill>
                  <a:schemeClr val="bg1">
                    <a:lumMod val="65000"/>
                  </a:schemeClr>
                </a:solidFill>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igas 2">
    <p:spTree>
      <p:nvGrpSpPr>
        <p:cNvPr id="1" name=""/>
        <p:cNvGrpSpPr/>
        <p:nvPr/>
      </p:nvGrpSpPr>
      <p:grpSpPr>
        <a:xfrm>
          <a:off x="0" y="0"/>
          <a:ext cx="0" cy="0"/>
          <a:chOff x="0" y="0"/>
          <a:chExt cx="0" cy="0"/>
        </a:xfrm>
      </p:grpSpPr>
      <p:sp>
        <p:nvSpPr>
          <p:cNvPr id="4" name="Rectangle 11"/>
          <p:cNvSpPr/>
          <p:nvPr userDrawn="1"/>
        </p:nvSpPr>
        <p:spPr>
          <a:xfrm>
            <a:off x="3241675" y="2741613"/>
            <a:ext cx="5773738" cy="69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1"/>
          <p:cNvSpPr>
            <a:spLocks noGrp="1"/>
          </p:cNvSpPr>
          <p:nvPr>
            <p:ph type="ctrTitle"/>
          </p:nvPr>
        </p:nvSpPr>
        <p:spPr>
          <a:xfrm>
            <a:off x="926327" y="1271079"/>
            <a:ext cx="10363200" cy="1470025"/>
          </a:xfrm>
        </p:spPr>
        <p:txBody>
          <a:bodyPr>
            <a:normAutofit/>
          </a:bodyPr>
          <a:lstStyle>
            <a:lvl1pPr algn="ctr">
              <a:defRPr sz="3600" b="1" i="0">
                <a:solidFill>
                  <a:schemeClr val="accent1"/>
                </a:solidFill>
                <a:latin typeface="Arial"/>
                <a:cs typeface="Aria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1840727" y="2883357"/>
            <a:ext cx="8534400" cy="1345396"/>
          </a:xfrm>
        </p:spPr>
        <p:txBody>
          <a:bodyPr anchor="ctr"/>
          <a:lstStyle>
            <a:lvl1pPr marL="0" indent="0" algn="ctr">
              <a:buNone/>
              <a:defRPr sz="1400">
                <a:solidFill>
                  <a:srgbClr val="0055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dirty="0" smtClean="0"/>
              <a:t>Click to edit Master subtitle style</a:t>
            </a:r>
            <a:endParaRPr lang="en-US" dirty="0"/>
          </a:p>
        </p:txBody>
      </p:sp>
      <p:sp>
        <p:nvSpPr>
          <p:cNvPr id="5" name="Slide Number Placeholder 6"/>
          <p:cNvSpPr>
            <a:spLocks noGrp="1"/>
          </p:cNvSpPr>
          <p:nvPr>
            <p:ph type="sldNum" sz="quarter" idx="10"/>
          </p:nvPr>
        </p:nvSpPr>
        <p:spPr/>
        <p:txBody>
          <a:bodyPr/>
          <a:lstStyle>
            <a:lvl1pPr algn="l">
              <a:defRPr sz="1200" dirty="0" smtClean="0">
                <a:solidFill>
                  <a:srgbClr val="A6A6A6"/>
                </a:solidFill>
                <a:latin typeface="Arial"/>
                <a:cs typeface="Arial"/>
              </a:defRPr>
            </a:lvl1pPr>
          </a:lstStyle>
          <a:p>
            <a:pPr>
              <a:defRPr/>
            </a:pPr>
            <a:r>
              <a:rPr lang="lv-LV"/>
              <a:t>Rīgas Tehniskā universitāte</a:t>
            </a:r>
            <a:endParaRPr lang="en-US"/>
          </a:p>
        </p:txBody>
      </p:sp>
      <p:sp>
        <p:nvSpPr>
          <p:cNvPr id="8" name="Date Placeholder 3"/>
          <p:cNvSpPr>
            <a:spLocks noGrp="1"/>
          </p:cNvSpPr>
          <p:nvPr>
            <p:ph type="dt" sz="half" idx="11"/>
          </p:nvPr>
        </p:nvSpPr>
        <p:spPr/>
        <p:txBody>
          <a:bodyPr/>
          <a:lstStyle>
            <a:lvl1pPr algn="l">
              <a:defRPr sz="1200" dirty="0">
                <a:solidFill>
                  <a:schemeClr val="bg1">
                    <a:lumMod val="65000"/>
                  </a:schemeClr>
                </a:solidFill>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Nodalu_slaids_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7" name="Title 1"/>
          <p:cNvSpPr>
            <a:spLocks noGrp="1"/>
          </p:cNvSpPr>
          <p:nvPr>
            <p:ph type="ctrTitle"/>
          </p:nvPr>
        </p:nvSpPr>
        <p:spPr>
          <a:xfrm>
            <a:off x="914400" y="2617790"/>
            <a:ext cx="10363200" cy="1470025"/>
          </a:xfrm>
        </p:spPr>
        <p:txBody>
          <a:bodyPr>
            <a:noAutofit/>
          </a:bodyPr>
          <a:lstStyle>
            <a:lvl1pPr algn="ctr">
              <a:defRPr sz="5500" b="1" i="0">
                <a:solidFill>
                  <a:srgbClr val="005551"/>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saukums">
    <p:spTree>
      <p:nvGrpSpPr>
        <p:cNvPr id="1" name=""/>
        <p:cNvGrpSpPr/>
        <p:nvPr/>
      </p:nvGrpSpPr>
      <p:grpSpPr>
        <a:xfrm>
          <a:off x="0" y="0"/>
          <a:ext cx="0" cy="0"/>
          <a:chOff x="0" y="0"/>
          <a:chExt cx="0" cy="0"/>
        </a:xfrm>
      </p:grpSpPr>
      <p:sp>
        <p:nvSpPr>
          <p:cNvPr id="5" name="Rectangle 16"/>
          <p:cNvSpPr/>
          <p:nvPr userDrawn="1"/>
        </p:nvSpPr>
        <p:spPr>
          <a:xfrm>
            <a:off x="3221038" y="2741613"/>
            <a:ext cx="5773737" cy="349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7"/>
          <p:cNvCxnSpPr/>
          <p:nvPr userDrawn="1"/>
        </p:nvCxnSpPr>
        <p:spPr>
          <a:xfrm>
            <a:off x="3748088" y="4238625"/>
            <a:ext cx="4719637" cy="0"/>
          </a:xfrm>
          <a:prstGeom prst="line">
            <a:avLst/>
          </a:prstGeom>
          <a:ln w="3175" cmpd="sng">
            <a:solidFill>
              <a:schemeClr val="accent1"/>
            </a:solidFill>
          </a:ln>
        </p:spPr>
        <p:style>
          <a:lnRef idx="1">
            <a:schemeClr val="dk1"/>
          </a:lnRef>
          <a:fillRef idx="0">
            <a:schemeClr val="dk1"/>
          </a:fillRef>
          <a:effectRef idx="0">
            <a:schemeClr val="dk1"/>
          </a:effectRef>
          <a:fontRef idx="minor">
            <a:schemeClr val="tx1"/>
          </a:fontRef>
        </p:style>
      </p:cxnSp>
      <p:sp>
        <p:nvSpPr>
          <p:cNvPr id="3" name="Subtitle 2"/>
          <p:cNvSpPr>
            <a:spLocks noGrp="1"/>
          </p:cNvSpPr>
          <p:nvPr>
            <p:ph type="subTitle" idx="1"/>
          </p:nvPr>
        </p:nvSpPr>
        <p:spPr>
          <a:xfrm>
            <a:off x="1840727" y="2883357"/>
            <a:ext cx="8534400" cy="1197576"/>
          </a:xfrm>
        </p:spPr>
        <p:txBody>
          <a:bodyPr anchor="ctr"/>
          <a:lstStyle>
            <a:lvl1pPr marL="0" indent="0" algn="ctr">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dirty="0" smtClean="0"/>
              <a:t>Click to edit Master subtitle style</a:t>
            </a:r>
            <a:endParaRPr lang="en-US" dirty="0"/>
          </a:p>
        </p:txBody>
      </p:sp>
      <p:sp>
        <p:nvSpPr>
          <p:cNvPr id="15" name="Text Placeholder 14"/>
          <p:cNvSpPr>
            <a:spLocks noGrp="1"/>
          </p:cNvSpPr>
          <p:nvPr>
            <p:ph type="body" sz="quarter" idx="10"/>
          </p:nvPr>
        </p:nvSpPr>
        <p:spPr>
          <a:xfrm>
            <a:off x="1840727" y="4354826"/>
            <a:ext cx="8534400" cy="1341437"/>
          </a:xfrm>
        </p:spPr>
        <p:txBody>
          <a:bodyPr anchor="ctr"/>
          <a:lstStyle>
            <a:lvl1pPr marL="0" indent="0" algn="ctr">
              <a:buNone/>
              <a:defRPr sz="14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lv-LV" dirty="0" smtClean="0"/>
              <a:t>Click to edit Master text styles</a:t>
            </a:r>
          </a:p>
        </p:txBody>
      </p:sp>
      <p:sp>
        <p:nvSpPr>
          <p:cNvPr id="10" name="Title 9"/>
          <p:cNvSpPr>
            <a:spLocks noGrp="1"/>
          </p:cNvSpPr>
          <p:nvPr>
            <p:ph type="title"/>
          </p:nvPr>
        </p:nvSpPr>
        <p:spPr>
          <a:xfrm>
            <a:off x="598315" y="1420280"/>
            <a:ext cx="10972800" cy="1143000"/>
          </a:xfrm>
        </p:spPr>
        <p:txBody>
          <a:bodyPr/>
          <a:lstStyle>
            <a:lvl1pPr algn="ctr">
              <a:defRPr/>
            </a:lvl1pPr>
          </a:lstStyle>
          <a:p>
            <a:r>
              <a:rPr lang="lv-LV" dirty="0" smtClean="0"/>
              <a:t>Click to edit Master title style</a:t>
            </a:r>
            <a:endParaRPr lang="en-US" dirty="0"/>
          </a:p>
        </p:txBody>
      </p:sp>
      <p:sp>
        <p:nvSpPr>
          <p:cNvPr id="7" name="Slide Number Placeholder 6"/>
          <p:cNvSpPr>
            <a:spLocks noGrp="1"/>
          </p:cNvSpPr>
          <p:nvPr>
            <p:ph type="sldNum" sz="quarter" idx="11"/>
          </p:nvPr>
        </p:nvSpPr>
        <p:spPr/>
        <p:txBody>
          <a:bodyPr/>
          <a:lstStyle>
            <a:lvl1pPr algn="l">
              <a:defRPr sz="1200" dirty="0" smtClean="0">
                <a:solidFill>
                  <a:srgbClr val="A6A6A6"/>
                </a:solidFill>
                <a:latin typeface="Arial"/>
                <a:cs typeface="Arial"/>
              </a:defRPr>
            </a:lvl1pPr>
          </a:lstStyle>
          <a:p>
            <a:pPr>
              <a:defRPr/>
            </a:pPr>
            <a:r>
              <a:rPr lang="lv-LV"/>
              <a:t>Rīgas Tehniskā universitāte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5" name="TextBox 8"/>
          <p:cNvSpPr txBox="1"/>
          <p:nvPr/>
        </p:nvSpPr>
        <p:spPr>
          <a:xfrm>
            <a:off x="13288963" y="1611313"/>
            <a:ext cx="185737" cy="369887"/>
          </a:xfrm>
          <a:prstGeom prst="rect">
            <a:avLst/>
          </a:prstGeom>
          <a:noFill/>
        </p:spPr>
        <p:txBody>
          <a:bodyPr wrap="none">
            <a:spAutoFit/>
          </a:bodyPr>
          <a:lstStyle/>
          <a:p>
            <a:pPr fontAlgn="auto">
              <a:spcBef>
                <a:spcPts val="0"/>
              </a:spcBef>
              <a:spcAft>
                <a:spcPts val="0"/>
              </a:spcAft>
              <a:defRPr/>
            </a:pPr>
            <a:endParaRPr lang="en-US" dirty="0">
              <a:latin typeface="+mn-lt"/>
            </a:endParaRPr>
          </a:p>
        </p:txBody>
      </p:sp>
      <p:sp>
        <p:nvSpPr>
          <p:cNvPr id="6" name="TextBox 11"/>
          <p:cNvSpPr txBox="1"/>
          <p:nvPr/>
        </p:nvSpPr>
        <p:spPr>
          <a:xfrm>
            <a:off x="13288963" y="1611313"/>
            <a:ext cx="185737" cy="369887"/>
          </a:xfrm>
          <a:prstGeom prst="rect">
            <a:avLst/>
          </a:prstGeom>
          <a:noFill/>
        </p:spPr>
        <p:txBody>
          <a:bodyPr wrap="none">
            <a:spAutoFit/>
          </a:bodyPr>
          <a:lstStyle/>
          <a:p>
            <a:pPr fontAlgn="auto">
              <a:spcBef>
                <a:spcPts val="0"/>
              </a:spcBef>
              <a:spcAft>
                <a:spcPts val="0"/>
              </a:spcAft>
              <a:defRPr/>
            </a:pPr>
            <a:endParaRPr lang="en-US" dirty="0">
              <a:latin typeface="+mn-lt"/>
            </a:endParaRPr>
          </a:p>
        </p:txBody>
      </p:sp>
      <p:sp>
        <p:nvSpPr>
          <p:cNvPr id="7" name="TextBox 12"/>
          <p:cNvSpPr txBox="1"/>
          <p:nvPr userDrawn="1"/>
        </p:nvSpPr>
        <p:spPr>
          <a:xfrm>
            <a:off x="13288963" y="1611313"/>
            <a:ext cx="185737" cy="369887"/>
          </a:xfrm>
          <a:prstGeom prst="rect">
            <a:avLst/>
          </a:prstGeom>
          <a:noFill/>
        </p:spPr>
        <p:txBody>
          <a:bodyPr wrap="none">
            <a:spAutoFit/>
          </a:bodyPr>
          <a:lstStyle/>
          <a:p>
            <a:pPr fontAlgn="auto">
              <a:spcBef>
                <a:spcPts val="0"/>
              </a:spcBef>
              <a:spcAft>
                <a:spcPts val="0"/>
              </a:spcAft>
              <a:defRPr/>
            </a:pPr>
            <a:endParaRPr lang="en-US" dirty="0">
              <a:latin typeface="+mn-lt"/>
            </a:endParaRPr>
          </a:p>
        </p:txBody>
      </p:sp>
      <p:sp>
        <p:nvSpPr>
          <p:cNvPr id="8" name="Slide Number Placeholder 6"/>
          <p:cNvSpPr txBox="1">
            <a:spLocks/>
          </p:cNvSpPr>
          <p:nvPr userDrawn="1"/>
        </p:nvSpPr>
        <p:spPr>
          <a:xfrm>
            <a:off x="10939463" y="6272213"/>
            <a:ext cx="642937" cy="365125"/>
          </a:xfrm>
          <a:prstGeom prst="rect">
            <a:avLst/>
          </a:prstGeom>
        </p:spPr>
        <p:txBody>
          <a:bodyPr/>
          <a:lstStyle>
            <a:defPPr>
              <a:defRPr lang="en-US"/>
            </a:defPPr>
            <a:lvl1pPr marL="0" algn="l" defTabSz="457200" rtl="0" eaLnBrk="1" latinLnBrk="0" hangingPunct="1">
              <a:defRPr sz="1200" kern="1200">
                <a:solidFill>
                  <a:srgbClr val="10205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011921C-F281-4851-B547-34962C2D33B8}" type="slidenum">
              <a:rPr lang="en-US" smtClean="0">
                <a:solidFill>
                  <a:srgbClr val="A6A6A6"/>
                </a:solidFill>
              </a:rPr>
              <a:pPr fontAlgn="auto">
                <a:spcBef>
                  <a:spcPts val="0"/>
                </a:spcBef>
                <a:spcAft>
                  <a:spcPts val="0"/>
                </a:spcAft>
                <a:defRPr/>
              </a:pPr>
              <a:t>‹#›</a:t>
            </a:fld>
            <a:endParaRPr lang="en-US" dirty="0">
              <a:solidFill>
                <a:srgbClr val="A6A6A6"/>
              </a:solidFill>
            </a:endParaRPr>
          </a:p>
        </p:txBody>
      </p:sp>
      <p:sp>
        <p:nvSpPr>
          <p:cNvPr id="3" name="Content Placeholder 2"/>
          <p:cNvSpPr>
            <a:spLocks noGrp="1"/>
          </p:cNvSpPr>
          <p:nvPr>
            <p:ph idx="1"/>
          </p:nvPr>
        </p:nvSpPr>
        <p:spPr>
          <a:xfrm>
            <a:off x="609600" y="1453934"/>
            <a:ext cx="10972800" cy="2789129"/>
          </a:xfrm>
        </p:spPr>
        <p:txBody>
          <a:bodyPr/>
          <a:lstStyle>
            <a:lvl1pPr marL="342900" indent="-342900">
              <a:buFont typeface="Wingdings" charset="2"/>
              <a:buChar char="§"/>
              <a:defRPr sz="2000">
                <a:solidFill>
                  <a:schemeClr val="accent1"/>
                </a:solidFill>
              </a:defRPr>
            </a:lvl1pPr>
            <a:lvl2pPr>
              <a:defRPr sz="1800">
                <a:solidFill>
                  <a:schemeClr val="accent1"/>
                </a:solidFill>
              </a:defRPr>
            </a:lvl2pPr>
            <a:lvl3pPr marL="1143000" indent="-228600">
              <a:buSzPct val="75000"/>
              <a:buFont typeface="Wingdings" charset="2"/>
              <a:buChar char="§"/>
              <a:defRPr sz="1400">
                <a:solidFill>
                  <a:schemeClr val="accent1"/>
                </a:solidFill>
              </a:defRPr>
            </a:lvl3pPr>
            <a:lvl4pPr>
              <a:buSzPct val="75000"/>
              <a:defRPr sz="1400">
                <a:solidFill>
                  <a:schemeClr val="accent1"/>
                </a:solidFill>
              </a:defRPr>
            </a:lvl4pPr>
            <a:lvl5pPr marL="2114550" indent="-285750">
              <a:buSzPct val="50000"/>
              <a:buFont typeface="Wingdings" charset="2"/>
              <a:buChar char="§"/>
              <a:defRPr sz="1400">
                <a:solidFill>
                  <a:schemeClr val="accent1"/>
                </a:solidFill>
              </a:defRPr>
            </a:lvl5pPr>
          </a:lstStyle>
          <a:p>
            <a:pPr lvl="0"/>
            <a:r>
              <a:rPr lang="lv-LV" dirty="0" smtClean="0"/>
              <a:t>Click to edit Master text styles</a:t>
            </a:r>
          </a:p>
          <a:p>
            <a:pPr lvl="1"/>
            <a:r>
              <a:rPr lang="lv-LV" dirty="0" smtClean="0"/>
              <a:t>Second level</a:t>
            </a:r>
          </a:p>
          <a:p>
            <a:pPr lvl="2"/>
            <a:r>
              <a:rPr lang="lv-LV" dirty="0" smtClean="0"/>
              <a:t>Third level</a:t>
            </a:r>
          </a:p>
          <a:p>
            <a:pPr lvl="3"/>
            <a:r>
              <a:rPr lang="lv-LV" dirty="0" smtClean="0"/>
              <a:t>Fourth level</a:t>
            </a:r>
          </a:p>
          <a:p>
            <a:pPr lvl="4"/>
            <a:r>
              <a:rPr lang="lv-LV" dirty="0" smtClean="0"/>
              <a:t>Fifth level</a:t>
            </a:r>
            <a:endParaRPr lang="en-US" dirty="0"/>
          </a:p>
        </p:txBody>
      </p:sp>
      <p:sp>
        <p:nvSpPr>
          <p:cNvPr id="2" name="Title 1"/>
          <p:cNvSpPr>
            <a:spLocks noGrp="1"/>
          </p:cNvSpPr>
          <p:nvPr>
            <p:ph type="title"/>
          </p:nvPr>
        </p:nvSpPr>
        <p:spPr>
          <a:xfrm>
            <a:off x="609600" y="363967"/>
            <a:ext cx="10972800" cy="770685"/>
          </a:xfrm>
        </p:spPr>
        <p:txBody>
          <a:bodyPr anchor="t">
            <a:noAutofit/>
          </a:bodyPr>
          <a:lstStyle>
            <a:lvl1pPr algn="l">
              <a:defRPr sz="4400" b="1" i="0">
                <a:solidFill>
                  <a:schemeClr val="accent1"/>
                </a:solidFill>
                <a:latin typeface="Arial"/>
                <a:cs typeface="Arial"/>
              </a:defRPr>
            </a:lvl1pPr>
          </a:lstStyle>
          <a:p>
            <a:r>
              <a:rPr lang="lv-LV" dirty="0" smtClean="0"/>
              <a:t>Click to edit Master title style</a:t>
            </a:r>
            <a:endParaRPr lang="en-US" dirty="0"/>
          </a:p>
        </p:txBody>
      </p:sp>
      <p:sp>
        <p:nvSpPr>
          <p:cNvPr id="9" name="Slide Number Placeholder 6"/>
          <p:cNvSpPr>
            <a:spLocks noGrp="1"/>
          </p:cNvSpPr>
          <p:nvPr>
            <p:ph type="sldNum" sz="quarter" idx="10"/>
          </p:nvPr>
        </p:nvSpPr>
        <p:spPr/>
        <p:txBody>
          <a:bodyPr/>
          <a:lstStyle>
            <a:lvl1pPr algn="l">
              <a:defRPr sz="1200" dirty="0" smtClean="0">
                <a:solidFill>
                  <a:srgbClr val="A6A6A6"/>
                </a:solidFill>
                <a:latin typeface="Arial"/>
                <a:cs typeface="Arial"/>
              </a:defRPr>
            </a:lvl1pPr>
          </a:lstStyle>
          <a:p>
            <a:pPr>
              <a:defRPr/>
            </a:pPr>
            <a:r>
              <a:rPr lang="lv-LV"/>
              <a:t>Rīgas Tehniskā universitāte</a:t>
            </a:r>
            <a:endParaRPr lang="en-US"/>
          </a:p>
        </p:txBody>
      </p:sp>
      <p:sp>
        <p:nvSpPr>
          <p:cNvPr id="10" name="Date Placeholder 3"/>
          <p:cNvSpPr>
            <a:spLocks noGrp="1"/>
          </p:cNvSpPr>
          <p:nvPr>
            <p:ph type="dt" sz="half" idx="11"/>
          </p:nvPr>
        </p:nvSpPr>
        <p:spPr/>
        <p:txBody>
          <a:bodyPr/>
          <a:lstStyle>
            <a:lvl1pPr algn="l">
              <a:defRPr sz="1200" dirty="0">
                <a:solidFill>
                  <a:srgbClr val="A6A6A6"/>
                </a:solidFill>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dalu_slaids_1">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7" name="Title 1"/>
          <p:cNvSpPr>
            <a:spLocks noGrp="1"/>
          </p:cNvSpPr>
          <p:nvPr>
            <p:ph type="ctrTitle"/>
          </p:nvPr>
        </p:nvSpPr>
        <p:spPr>
          <a:xfrm>
            <a:off x="914400" y="1271079"/>
            <a:ext cx="10363200" cy="1470025"/>
          </a:xfrm>
        </p:spPr>
        <p:txBody>
          <a:bodyPr>
            <a:noAutofit/>
          </a:bodyPr>
          <a:lstStyle>
            <a:lvl1pPr algn="ctr">
              <a:defRPr sz="5500" b="1" i="0">
                <a:solidFill>
                  <a:srgbClr val="005551"/>
                </a:solidFill>
                <a:latin typeface="Arial"/>
                <a:cs typeface="Aria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828800" y="3206981"/>
            <a:ext cx="8534400" cy="647243"/>
          </a:xfrm>
        </p:spPr>
        <p:txBody>
          <a:bodyPr anchor="ctr"/>
          <a:lstStyle>
            <a:lvl1pPr marL="0" indent="0" algn="ctr">
              <a:buNone/>
              <a:defRPr sz="2000">
                <a:solidFill>
                  <a:srgbClr val="0055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dirty="0" smtClean="0"/>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61951"/>
            <a:ext cx="10972800" cy="772587"/>
          </a:xfrm>
        </p:spPr>
        <p:txBody>
          <a:bodyPr/>
          <a:lstStyle/>
          <a:p>
            <a:r>
              <a:rPr lang="lv-LV" dirty="0" smtClean="0"/>
              <a:t>Click to edit Master title style</a:t>
            </a:r>
            <a:endParaRPr lang="en-US" dirty="0"/>
          </a:p>
        </p:txBody>
      </p:sp>
      <p:sp>
        <p:nvSpPr>
          <p:cNvPr id="5" name="Content Placeholder 2"/>
          <p:cNvSpPr>
            <a:spLocks noGrp="1"/>
          </p:cNvSpPr>
          <p:nvPr>
            <p:ph idx="1"/>
          </p:nvPr>
        </p:nvSpPr>
        <p:spPr>
          <a:xfrm>
            <a:off x="609600" y="1453934"/>
            <a:ext cx="10972800" cy="2789129"/>
          </a:xfrm>
        </p:spPr>
        <p:txBody>
          <a:bodyPr/>
          <a:lstStyle>
            <a:lvl1pPr marL="342900" indent="-342900">
              <a:buFont typeface="Wingdings" charset="2"/>
              <a:buChar char="§"/>
              <a:defRPr sz="2000">
                <a:solidFill>
                  <a:schemeClr val="accent1"/>
                </a:solidFill>
              </a:defRPr>
            </a:lvl1pPr>
            <a:lvl2pPr>
              <a:defRPr sz="1800">
                <a:solidFill>
                  <a:schemeClr val="accent1"/>
                </a:solidFill>
              </a:defRPr>
            </a:lvl2pPr>
            <a:lvl3pPr marL="1143000" indent="-228600">
              <a:buSzPct val="75000"/>
              <a:buFont typeface="Wingdings" charset="2"/>
              <a:buChar char="§"/>
              <a:defRPr sz="1400">
                <a:solidFill>
                  <a:schemeClr val="accent1"/>
                </a:solidFill>
              </a:defRPr>
            </a:lvl3pPr>
            <a:lvl4pPr>
              <a:buSzPct val="75000"/>
              <a:defRPr sz="1400">
                <a:solidFill>
                  <a:schemeClr val="accent1"/>
                </a:solidFill>
              </a:defRPr>
            </a:lvl4pPr>
            <a:lvl5pPr marL="2114550" indent="-285750">
              <a:buSzPct val="50000"/>
              <a:buFont typeface="Wingdings" charset="2"/>
              <a:buChar char="§"/>
              <a:defRPr sz="1400">
                <a:solidFill>
                  <a:schemeClr val="accent1"/>
                </a:solidFill>
              </a:defRPr>
            </a:lvl5pPr>
          </a:lstStyle>
          <a:p>
            <a:pPr lvl="0"/>
            <a:r>
              <a:rPr lang="lv-LV" dirty="0" smtClean="0"/>
              <a:t>Click to edit Master text styles</a:t>
            </a:r>
          </a:p>
          <a:p>
            <a:pPr lvl="1"/>
            <a:r>
              <a:rPr lang="lv-LV" dirty="0" smtClean="0"/>
              <a:t>Second level</a:t>
            </a:r>
          </a:p>
          <a:p>
            <a:pPr lvl="2"/>
            <a:r>
              <a:rPr lang="lv-LV" dirty="0" smtClean="0"/>
              <a:t>Third level</a:t>
            </a:r>
          </a:p>
          <a:p>
            <a:pPr lvl="3"/>
            <a:r>
              <a:rPr lang="lv-LV" dirty="0" smtClean="0"/>
              <a:t>Fourth level</a:t>
            </a:r>
          </a:p>
          <a:p>
            <a:pPr lvl="4"/>
            <a:r>
              <a:rPr lang="lv-LV" dirty="0" smtClean="0"/>
              <a:t>Fifth level</a:t>
            </a:r>
            <a:endParaRPr lang="en-US" dirty="0"/>
          </a:p>
        </p:txBody>
      </p:sp>
      <p:sp>
        <p:nvSpPr>
          <p:cNvPr id="4" name="Slide Number Placeholder 2"/>
          <p:cNvSpPr>
            <a:spLocks noGrp="1"/>
          </p:cNvSpPr>
          <p:nvPr>
            <p:ph type="sldNum" sz="quarter" idx="10"/>
          </p:nvPr>
        </p:nvSpPr>
        <p:spPr/>
        <p:txBody>
          <a:bodyPr/>
          <a:lstStyle>
            <a:lvl1pPr>
              <a:defRPr/>
            </a:lvl1pPr>
          </a:lstStyle>
          <a:p>
            <a:pPr>
              <a:defRPr/>
            </a:pPr>
            <a:r>
              <a:rPr lang="lv-LV"/>
              <a:t>Rīgas Tehniskā universitāte</a:t>
            </a:r>
            <a:endParaRPr lang="en-US"/>
          </a:p>
        </p:txBody>
      </p:sp>
      <p:sp>
        <p:nvSpPr>
          <p:cNvPr id="6" name="Date Placeholder 3"/>
          <p:cNvSpPr>
            <a:spLocks noGrp="1"/>
          </p:cNvSpPr>
          <p:nvPr>
            <p:ph type="dt" sz="half"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3"/>
            <a:ext cx="5384800" cy="4525963"/>
          </a:xfrm>
        </p:spPr>
        <p:txBody>
          <a:bodyPr/>
          <a:lstStyle>
            <a:lvl1pPr marL="342900" indent="-342900">
              <a:buFont typeface="Wingdings" charset="2"/>
              <a:buChar char="§"/>
              <a:defRPr sz="1800">
                <a:solidFill>
                  <a:srgbClr val="005551"/>
                </a:solidFill>
              </a:defRPr>
            </a:lvl1pPr>
            <a:lvl2pPr>
              <a:defRPr sz="1800">
                <a:solidFill>
                  <a:srgbClr val="005551"/>
                </a:solidFill>
              </a:defRPr>
            </a:lvl2pPr>
            <a:lvl3pPr marL="1143000" indent="-228600">
              <a:buSzPct val="75000"/>
              <a:buFont typeface="Wingdings" charset="2"/>
              <a:buChar char="§"/>
              <a:defRPr sz="1400">
                <a:solidFill>
                  <a:srgbClr val="005551"/>
                </a:solidFill>
              </a:defRPr>
            </a:lvl3pPr>
            <a:lvl4pPr>
              <a:buSzPct val="75000"/>
              <a:defRPr sz="1400">
                <a:solidFill>
                  <a:srgbClr val="005551"/>
                </a:solidFill>
              </a:defRPr>
            </a:lvl4pPr>
            <a:lvl5pPr marL="2057400" indent="-228600">
              <a:buSzPct val="50000"/>
              <a:buFont typeface="Wingdings" charset="2"/>
              <a:buChar char="§"/>
              <a:defRPr sz="1400">
                <a:solidFill>
                  <a:srgbClr val="005551"/>
                </a:solidFill>
              </a:defRPr>
            </a:lvl5pPr>
            <a:lvl6pPr>
              <a:defRPr sz="1800"/>
            </a:lvl6pPr>
            <a:lvl7pPr>
              <a:defRPr sz="1800"/>
            </a:lvl7pPr>
            <a:lvl8pPr>
              <a:defRPr sz="1800"/>
            </a:lvl8pPr>
            <a:lvl9pPr>
              <a:defRPr sz="1800"/>
            </a:lvl9pPr>
          </a:lstStyle>
          <a:p>
            <a:pPr lvl="0"/>
            <a:r>
              <a:rPr lang="lv-LV" dirty="0" smtClean="0"/>
              <a:t>Click to edit Master text styles</a:t>
            </a:r>
          </a:p>
          <a:p>
            <a:pPr lvl="1"/>
            <a:r>
              <a:rPr lang="lv-LV" dirty="0" smtClean="0"/>
              <a:t>Second level</a:t>
            </a:r>
          </a:p>
          <a:p>
            <a:pPr lvl="2"/>
            <a:r>
              <a:rPr lang="lv-LV" dirty="0" smtClean="0"/>
              <a:t>Third level</a:t>
            </a:r>
          </a:p>
          <a:p>
            <a:pPr lvl="3"/>
            <a:r>
              <a:rPr lang="lv-LV" dirty="0" smtClean="0"/>
              <a:t>Fourth level</a:t>
            </a:r>
          </a:p>
          <a:p>
            <a:pPr lvl="4"/>
            <a:r>
              <a:rPr lang="lv-LV" dirty="0" smtClean="0"/>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marL="342900" indent="-342900">
              <a:buFont typeface="Wingdings" charset="2"/>
              <a:buChar char="§"/>
              <a:defRPr sz="1800">
                <a:solidFill>
                  <a:srgbClr val="005551"/>
                </a:solidFill>
              </a:defRPr>
            </a:lvl1pPr>
            <a:lvl2pPr>
              <a:defRPr sz="1800">
                <a:solidFill>
                  <a:srgbClr val="005551"/>
                </a:solidFill>
              </a:defRPr>
            </a:lvl2pPr>
            <a:lvl3pPr marL="1143000" indent="-228600">
              <a:buSzPct val="75000"/>
              <a:buFont typeface="Wingdings" charset="2"/>
              <a:buChar char="§"/>
              <a:defRPr sz="1400">
                <a:solidFill>
                  <a:srgbClr val="005551"/>
                </a:solidFill>
              </a:defRPr>
            </a:lvl3pPr>
            <a:lvl4pPr>
              <a:buSzPct val="75000"/>
              <a:defRPr sz="1400">
                <a:solidFill>
                  <a:srgbClr val="005551"/>
                </a:solidFill>
              </a:defRPr>
            </a:lvl4pPr>
            <a:lvl5pPr marL="2057400" indent="-228600">
              <a:buSzPct val="50000"/>
              <a:buFont typeface="Wingdings" charset="2"/>
              <a:buChar char="§"/>
              <a:defRPr sz="1400">
                <a:solidFill>
                  <a:srgbClr val="005551"/>
                </a:solidFill>
              </a:defRPr>
            </a:lvl5pPr>
            <a:lvl6pPr>
              <a:defRPr sz="1800"/>
            </a:lvl6pPr>
            <a:lvl7pPr>
              <a:defRPr sz="1800"/>
            </a:lvl7pPr>
            <a:lvl8pPr>
              <a:defRPr sz="1800"/>
            </a:lvl8pPr>
            <a:lvl9pPr>
              <a:defRPr sz="1800"/>
            </a:lvl9pPr>
          </a:lstStyle>
          <a:p>
            <a:pPr lvl="0"/>
            <a:r>
              <a:rPr lang="lv-LV" dirty="0" smtClean="0"/>
              <a:t>Click to edit Master text styles</a:t>
            </a:r>
          </a:p>
          <a:p>
            <a:pPr lvl="1"/>
            <a:r>
              <a:rPr lang="lv-LV" dirty="0" smtClean="0"/>
              <a:t>Second level</a:t>
            </a:r>
          </a:p>
          <a:p>
            <a:pPr lvl="2"/>
            <a:r>
              <a:rPr lang="lv-LV" dirty="0" smtClean="0"/>
              <a:t>Third level</a:t>
            </a:r>
          </a:p>
          <a:p>
            <a:pPr lvl="3"/>
            <a:r>
              <a:rPr lang="lv-LV" dirty="0" smtClean="0"/>
              <a:t>Fourth level</a:t>
            </a:r>
          </a:p>
          <a:p>
            <a:pPr lvl="4"/>
            <a:r>
              <a:rPr lang="lv-LV" dirty="0" smtClean="0"/>
              <a:t>Fifth level</a:t>
            </a:r>
            <a:endParaRPr lang="en-US" dirty="0"/>
          </a:p>
        </p:txBody>
      </p:sp>
      <p:sp>
        <p:nvSpPr>
          <p:cNvPr id="5" name="Text Placeholder 4"/>
          <p:cNvSpPr>
            <a:spLocks noGrp="1"/>
          </p:cNvSpPr>
          <p:nvPr>
            <p:ph type="body" sz="quarter" idx="11"/>
          </p:nvPr>
        </p:nvSpPr>
        <p:spPr>
          <a:xfrm>
            <a:off x="609600" y="419100"/>
            <a:ext cx="10972800" cy="990600"/>
          </a:xfrm>
        </p:spPr>
        <p:txBody>
          <a:bodyPr/>
          <a:lstStyle>
            <a:lvl1pPr marL="0" indent="0">
              <a:buNone/>
              <a:defRPr sz="4400" b="1">
                <a:solidFill>
                  <a:srgbClr val="005551"/>
                </a:solidFill>
              </a:defRPr>
            </a:lvl1pPr>
          </a:lstStyle>
          <a:p>
            <a:pPr lvl="0"/>
            <a:endParaRPr lang="lv-LV" dirty="0"/>
          </a:p>
        </p:txBody>
      </p:sp>
      <p:sp>
        <p:nvSpPr>
          <p:cNvPr id="6" name="Slide Number Placeholder 6"/>
          <p:cNvSpPr>
            <a:spLocks noGrp="1"/>
          </p:cNvSpPr>
          <p:nvPr>
            <p:ph type="sldNum" sz="quarter" idx="12"/>
          </p:nvPr>
        </p:nvSpPr>
        <p:spPr/>
        <p:txBody>
          <a:bodyPr/>
          <a:lstStyle>
            <a:lvl1pPr algn="l">
              <a:defRPr sz="1200" dirty="0" smtClean="0">
                <a:solidFill>
                  <a:srgbClr val="A6A6A6"/>
                </a:solidFill>
                <a:latin typeface="Arial"/>
                <a:cs typeface="Arial"/>
              </a:defRPr>
            </a:lvl1pPr>
          </a:lstStyle>
          <a:p>
            <a:pPr>
              <a:defRPr/>
            </a:pPr>
            <a:r>
              <a:rPr lang="lv-LV"/>
              <a:t>Rīgas Tehniskā universitāte</a:t>
            </a:r>
            <a:endParaRPr lang="en-US"/>
          </a:p>
        </p:txBody>
      </p:sp>
      <p:sp>
        <p:nvSpPr>
          <p:cNvPr id="7" name="Date Placeholder 3"/>
          <p:cNvSpPr>
            <a:spLocks noGrp="1"/>
          </p:cNvSpPr>
          <p:nvPr>
            <p:ph type="dt" sz="half" idx="13"/>
          </p:nvPr>
        </p:nvSpPr>
        <p:spPr/>
        <p:txBody>
          <a:bodyPr/>
          <a:lstStyle>
            <a:lvl1pPr algn="l">
              <a:defRPr sz="1200" dirty="0">
                <a:solidFill>
                  <a:srgbClr val="A6A6A6"/>
                </a:solidFill>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1"/>
          <p:cNvSpPr txBox="1"/>
          <p:nvPr userDrawn="1"/>
        </p:nvSpPr>
        <p:spPr>
          <a:xfrm>
            <a:off x="266700" y="6567488"/>
            <a:ext cx="184150" cy="369887"/>
          </a:xfrm>
          <a:prstGeom prst="rect">
            <a:avLst/>
          </a:prstGeom>
          <a:noFill/>
        </p:spPr>
        <p:txBody>
          <a:bodyPr wrap="none">
            <a:spAutoFit/>
          </a:bodyPr>
          <a:lstStyle/>
          <a:p>
            <a:pPr fontAlgn="auto">
              <a:spcBef>
                <a:spcPts val="0"/>
              </a:spcBef>
              <a:spcAft>
                <a:spcPts val="0"/>
              </a:spcAft>
              <a:defRPr/>
            </a:pPr>
            <a:endParaRPr lang="en-US" dirty="0">
              <a:latin typeface="+mn-lt"/>
            </a:endParaRPr>
          </a:p>
        </p:txBody>
      </p:sp>
      <p:sp>
        <p:nvSpPr>
          <p:cNvPr id="4" name="Content Placeholder 3"/>
          <p:cNvSpPr>
            <a:spLocks noGrp="1"/>
          </p:cNvSpPr>
          <p:nvPr>
            <p:ph sz="half" idx="2"/>
          </p:nvPr>
        </p:nvSpPr>
        <p:spPr>
          <a:xfrm>
            <a:off x="609600" y="2540002"/>
            <a:ext cx="5386917" cy="3586163"/>
          </a:xfrm>
        </p:spPr>
        <p:txBody>
          <a:bodyPr/>
          <a:lstStyle>
            <a:lvl1pPr marL="342900" indent="-342900">
              <a:buFont typeface="Wingdings" charset="2"/>
              <a:buChar char="§"/>
              <a:defRPr sz="1800">
                <a:solidFill>
                  <a:srgbClr val="005551"/>
                </a:solidFill>
              </a:defRPr>
            </a:lvl1pPr>
            <a:lvl2pPr>
              <a:defRPr sz="1800">
                <a:solidFill>
                  <a:srgbClr val="005551"/>
                </a:solidFill>
              </a:defRPr>
            </a:lvl2pPr>
            <a:lvl3pPr marL="1143000" indent="-228600">
              <a:buSzPct val="75000"/>
              <a:buFont typeface="Wingdings" charset="2"/>
              <a:buChar char="§"/>
              <a:defRPr sz="1400">
                <a:solidFill>
                  <a:srgbClr val="005551"/>
                </a:solidFill>
              </a:defRPr>
            </a:lvl3pPr>
            <a:lvl4pPr>
              <a:buSzPct val="75000"/>
              <a:defRPr sz="1400">
                <a:solidFill>
                  <a:srgbClr val="005551"/>
                </a:solidFill>
              </a:defRPr>
            </a:lvl4pPr>
            <a:lvl5pPr marL="2057400" indent="-228600">
              <a:buSzPct val="50000"/>
              <a:buFont typeface="Wingdings" charset="2"/>
              <a:buChar char="§"/>
              <a:defRPr sz="1400">
                <a:solidFill>
                  <a:srgbClr val="005551"/>
                </a:solidFill>
              </a:defRPr>
            </a:lvl5pPr>
            <a:lvl6pPr>
              <a:defRPr sz="1600"/>
            </a:lvl6pPr>
            <a:lvl7pPr>
              <a:defRPr sz="1600"/>
            </a:lvl7pPr>
            <a:lvl8pPr>
              <a:defRPr sz="1600"/>
            </a:lvl8pPr>
            <a:lvl9pPr>
              <a:defRPr sz="1600"/>
            </a:lvl9pPr>
          </a:lstStyle>
          <a:p>
            <a:pPr lvl="0"/>
            <a:r>
              <a:rPr lang="lv-LV" dirty="0" err="1" smtClean="0"/>
              <a:t>Click</a:t>
            </a:r>
            <a:r>
              <a:rPr lang="lv-LV" dirty="0" smtClean="0"/>
              <a:t> to </a:t>
            </a:r>
            <a:r>
              <a:rPr lang="lv-LV" dirty="0" err="1" smtClean="0"/>
              <a:t>edit</a:t>
            </a:r>
            <a:r>
              <a:rPr lang="lv-LV" dirty="0" smtClean="0"/>
              <a:t> </a:t>
            </a:r>
            <a:r>
              <a:rPr lang="lv-LV" dirty="0" err="1" smtClean="0"/>
              <a:t>Master</a:t>
            </a:r>
            <a:r>
              <a:rPr lang="lv-LV" dirty="0" smtClean="0"/>
              <a:t> </a:t>
            </a:r>
            <a:r>
              <a:rPr lang="lv-LV" dirty="0" err="1" smtClean="0"/>
              <a:t>text</a:t>
            </a:r>
            <a:r>
              <a:rPr lang="lv-LV" dirty="0" smtClean="0"/>
              <a:t> </a:t>
            </a:r>
            <a:r>
              <a:rPr lang="lv-LV" dirty="0" err="1" smtClean="0"/>
              <a:t>styles</a:t>
            </a:r>
            <a:endParaRPr lang="lv-LV" dirty="0" smtClean="0"/>
          </a:p>
          <a:p>
            <a:pPr lvl="1"/>
            <a:r>
              <a:rPr lang="lv-LV" dirty="0" err="1" smtClean="0"/>
              <a:t>Second</a:t>
            </a:r>
            <a:r>
              <a:rPr lang="lv-LV" dirty="0" smtClean="0"/>
              <a:t> </a:t>
            </a:r>
            <a:r>
              <a:rPr lang="lv-LV" dirty="0" err="1" smtClean="0"/>
              <a:t>level</a:t>
            </a:r>
            <a:endParaRPr lang="lv-LV" dirty="0" smtClean="0"/>
          </a:p>
          <a:p>
            <a:pPr lvl="2"/>
            <a:r>
              <a:rPr lang="lv-LV" dirty="0" err="1" smtClean="0"/>
              <a:t>Third</a:t>
            </a:r>
            <a:r>
              <a:rPr lang="lv-LV" dirty="0" smtClean="0"/>
              <a:t> </a:t>
            </a:r>
            <a:r>
              <a:rPr lang="lv-LV" dirty="0" err="1" smtClean="0"/>
              <a:t>level</a:t>
            </a:r>
            <a:endParaRPr lang="lv-LV" dirty="0" smtClean="0"/>
          </a:p>
          <a:p>
            <a:pPr lvl="3"/>
            <a:r>
              <a:rPr lang="lv-LV" dirty="0" err="1" smtClean="0"/>
              <a:t>Fourth</a:t>
            </a:r>
            <a:r>
              <a:rPr lang="lv-LV" dirty="0" smtClean="0"/>
              <a:t> </a:t>
            </a:r>
            <a:r>
              <a:rPr lang="lv-LV" dirty="0" err="1" smtClean="0"/>
              <a:t>level</a:t>
            </a:r>
            <a:endParaRPr lang="lv-LV" dirty="0" smtClean="0"/>
          </a:p>
          <a:p>
            <a:pPr lvl="4"/>
            <a:r>
              <a:rPr lang="lv-LV" dirty="0" err="1" smtClean="0"/>
              <a:t>Fifth</a:t>
            </a:r>
            <a:r>
              <a:rPr lang="lv-LV" dirty="0" smtClean="0"/>
              <a:t> </a:t>
            </a:r>
            <a:r>
              <a:rPr lang="lv-LV" dirty="0" err="1" smtClean="0"/>
              <a:t>level</a:t>
            </a:r>
            <a:endParaRPr lang="en-US" dirty="0"/>
          </a:p>
        </p:txBody>
      </p:sp>
      <p:sp>
        <p:nvSpPr>
          <p:cNvPr id="6" name="Content Placeholder 5"/>
          <p:cNvSpPr>
            <a:spLocks noGrp="1"/>
          </p:cNvSpPr>
          <p:nvPr>
            <p:ph sz="quarter" idx="4"/>
          </p:nvPr>
        </p:nvSpPr>
        <p:spPr>
          <a:xfrm>
            <a:off x="6193369" y="2539999"/>
            <a:ext cx="5389033" cy="3586164"/>
          </a:xfrm>
        </p:spPr>
        <p:txBody>
          <a:bodyPr/>
          <a:lstStyle>
            <a:lvl1pPr marL="342900" indent="-342900">
              <a:buFont typeface="Wingdings" charset="2"/>
              <a:buChar char="§"/>
              <a:defRPr sz="1800">
                <a:solidFill>
                  <a:srgbClr val="005551"/>
                </a:solidFill>
              </a:defRPr>
            </a:lvl1pPr>
            <a:lvl2pPr>
              <a:defRPr sz="1800">
                <a:solidFill>
                  <a:srgbClr val="005551"/>
                </a:solidFill>
              </a:defRPr>
            </a:lvl2pPr>
            <a:lvl3pPr marL="1143000" indent="-228600">
              <a:buSzPct val="75000"/>
              <a:buFont typeface="Wingdings" charset="2"/>
              <a:buChar char="§"/>
              <a:defRPr sz="1400">
                <a:solidFill>
                  <a:srgbClr val="005551"/>
                </a:solidFill>
              </a:defRPr>
            </a:lvl3pPr>
            <a:lvl4pPr>
              <a:buSzPct val="75000"/>
              <a:defRPr sz="1400">
                <a:solidFill>
                  <a:srgbClr val="005551"/>
                </a:solidFill>
              </a:defRPr>
            </a:lvl4pPr>
            <a:lvl5pPr marL="2057400" indent="-228600">
              <a:buSzPct val="50000"/>
              <a:buFont typeface="Wingdings" charset="2"/>
              <a:buChar char="§"/>
              <a:defRPr sz="1400">
                <a:solidFill>
                  <a:srgbClr val="005551"/>
                </a:solidFill>
              </a:defRPr>
            </a:lvl5pPr>
            <a:lvl6pPr>
              <a:defRPr sz="1600"/>
            </a:lvl6pPr>
            <a:lvl7pPr>
              <a:defRPr sz="1600"/>
            </a:lvl7pPr>
            <a:lvl8pPr>
              <a:defRPr sz="1600"/>
            </a:lvl8pPr>
            <a:lvl9pPr>
              <a:defRPr sz="1600"/>
            </a:lvl9pPr>
          </a:lstStyle>
          <a:p>
            <a:pPr lvl="0"/>
            <a:r>
              <a:rPr lang="lv-LV" dirty="0" err="1" smtClean="0"/>
              <a:t>Click</a:t>
            </a:r>
            <a:r>
              <a:rPr lang="lv-LV" dirty="0" smtClean="0"/>
              <a:t> to </a:t>
            </a:r>
            <a:r>
              <a:rPr lang="lv-LV" dirty="0" err="1" smtClean="0"/>
              <a:t>edit</a:t>
            </a:r>
            <a:r>
              <a:rPr lang="lv-LV" dirty="0" smtClean="0"/>
              <a:t> </a:t>
            </a:r>
            <a:r>
              <a:rPr lang="lv-LV" dirty="0" err="1" smtClean="0"/>
              <a:t>Master</a:t>
            </a:r>
            <a:r>
              <a:rPr lang="lv-LV" dirty="0" smtClean="0"/>
              <a:t> </a:t>
            </a:r>
            <a:r>
              <a:rPr lang="lv-LV" dirty="0" err="1" smtClean="0"/>
              <a:t>text</a:t>
            </a:r>
            <a:r>
              <a:rPr lang="lv-LV" dirty="0" smtClean="0"/>
              <a:t> </a:t>
            </a:r>
            <a:r>
              <a:rPr lang="lv-LV" dirty="0" err="1" smtClean="0"/>
              <a:t>styles</a:t>
            </a:r>
            <a:endParaRPr lang="lv-LV" dirty="0" smtClean="0"/>
          </a:p>
          <a:p>
            <a:pPr lvl="1"/>
            <a:r>
              <a:rPr lang="lv-LV" dirty="0" err="1" smtClean="0"/>
              <a:t>Second</a:t>
            </a:r>
            <a:r>
              <a:rPr lang="lv-LV" dirty="0" smtClean="0"/>
              <a:t> </a:t>
            </a:r>
            <a:r>
              <a:rPr lang="lv-LV" dirty="0" err="1" smtClean="0"/>
              <a:t>level</a:t>
            </a:r>
            <a:endParaRPr lang="lv-LV" dirty="0" smtClean="0"/>
          </a:p>
          <a:p>
            <a:pPr lvl="2"/>
            <a:r>
              <a:rPr lang="lv-LV" dirty="0" err="1" smtClean="0"/>
              <a:t>Third</a:t>
            </a:r>
            <a:r>
              <a:rPr lang="lv-LV" dirty="0" smtClean="0"/>
              <a:t> </a:t>
            </a:r>
            <a:r>
              <a:rPr lang="lv-LV" dirty="0" err="1" smtClean="0"/>
              <a:t>level</a:t>
            </a:r>
            <a:endParaRPr lang="lv-LV" dirty="0" smtClean="0"/>
          </a:p>
          <a:p>
            <a:pPr lvl="3"/>
            <a:r>
              <a:rPr lang="lv-LV" dirty="0" err="1" smtClean="0"/>
              <a:t>Fourth</a:t>
            </a:r>
            <a:r>
              <a:rPr lang="lv-LV" dirty="0" smtClean="0"/>
              <a:t> </a:t>
            </a:r>
            <a:r>
              <a:rPr lang="lv-LV" dirty="0" err="1" smtClean="0"/>
              <a:t>level</a:t>
            </a:r>
            <a:endParaRPr lang="lv-LV" dirty="0" smtClean="0"/>
          </a:p>
          <a:p>
            <a:pPr lvl="4"/>
            <a:r>
              <a:rPr lang="lv-LV" dirty="0" err="1" smtClean="0"/>
              <a:t>Fifth</a:t>
            </a:r>
            <a:r>
              <a:rPr lang="lv-LV" dirty="0" smtClean="0"/>
              <a:t> </a:t>
            </a:r>
            <a:r>
              <a:rPr lang="lv-LV" dirty="0" err="1" smtClean="0"/>
              <a:t>level</a:t>
            </a:r>
            <a:endParaRPr lang="en-US" dirty="0"/>
          </a:p>
        </p:txBody>
      </p:sp>
      <p:sp>
        <p:nvSpPr>
          <p:cNvPr id="14" name="Text Placeholder 3"/>
          <p:cNvSpPr>
            <a:spLocks noGrp="1"/>
          </p:cNvSpPr>
          <p:nvPr>
            <p:ph type="body" sz="half" idx="14"/>
          </p:nvPr>
        </p:nvSpPr>
        <p:spPr>
          <a:xfrm>
            <a:off x="620657" y="1146908"/>
            <a:ext cx="5375863" cy="1184275"/>
          </a:xfrm>
        </p:spPr>
        <p:txBody>
          <a:bodyPr>
            <a:noAutofit/>
          </a:bodyPr>
          <a:lstStyle>
            <a:lvl1pPr marL="0" indent="0">
              <a:buNone/>
              <a:defRPr sz="3600" b="1" i="0" baseline="0">
                <a:solidFill>
                  <a:schemeClr val="accent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Text Placeholder 3"/>
          <p:cNvSpPr>
            <a:spLocks noGrp="1"/>
          </p:cNvSpPr>
          <p:nvPr>
            <p:ph type="body" sz="half" idx="15"/>
          </p:nvPr>
        </p:nvSpPr>
        <p:spPr>
          <a:xfrm>
            <a:off x="6193369" y="1146908"/>
            <a:ext cx="5375863" cy="1184275"/>
          </a:xfrm>
        </p:spPr>
        <p:txBody>
          <a:bodyPr>
            <a:noAutofit/>
          </a:bodyPr>
          <a:lstStyle>
            <a:lvl1pPr marL="0" indent="0">
              <a:buNone/>
              <a:defRPr sz="3600" b="1" i="0" baseline="0">
                <a:solidFill>
                  <a:schemeClr val="accent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
          <p:cNvSpPr>
            <a:spLocks noGrp="1"/>
          </p:cNvSpPr>
          <p:nvPr>
            <p:ph type="title"/>
          </p:nvPr>
        </p:nvSpPr>
        <p:spPr>
          <a:xfrm>
            <a:off x="609600" y="363967"/>
            <a:ext cx="10972800" cy="770685"/>
          </a:xfrm>
        </p:spPr>
        <p:txBody>
          <a:bodyPr anchor="t">
            <a:noAutofit/>
          </a:bodyPr>
          <a:lstStyle>
            <a:lvl1pPr algn="l">
              <a:defRPr sz="2600">
                <a:solidFill>
                  <a:schemeClr val="accent1"/>
                </a:solidFill>
              </a:defRPr>
            </a:lvl1pPr>
          </a:lstStyle>
          <a:p>
            <a:r>
              <a:rPr lang="lv-LV" smtClean="0"/>
              <a:t>Click to edit Master title style</a:t>
            </a:r>
            <a:endParaRPr lang="en-US" dirty="0"/>
          </a:p>
        </p:txBody>
      </p:sp>
      <p:sp>
        <p:nvSpPr>
          <p:cNvPr id="8" name="Slide Number Placeholder 6"/>
          <p:cNvSpPr>
            <a:spLocks noGrp="1"/>
          </p:cNvSpPr>
          <p:nvPr>
            <p:ph type="sldNum" sz="quarter" idx="16"/>
          </p:nvPr>
        </p:nvSpPr>
        <p:spPr/>
        <p:txBody>
          <a:bodyPr/>
          <a:lstStyle>
            <a:lvl1pPr algn="l">
              <a:defRPr sz="1200" dirty="0" smtClean="0">
                <a:solidFill>
                  <a:srgbClr val="A6A6A6"/>
                </a:solidFill>
                <a:latin typeface="Arial"/>
                <a:cs typeface="Arial"/>
              </a:defRPr>
            </a:lvl1pPr>
          </a:lstStyle>
          <a:p>
            <a:pPr>
              <a:defRPr/>
            </a:pPr>
            <a:r>
              <a:rPr lang="lv-LV"/>
              <a:t>Rīgas Tehniskā universitāte</a:t>
            </a:r>
            <a:endParaRPr lang="en-US"/>
          </a:p>
        </p:txBody>
      </p:sp>
      <p:sp>
        <p:nvSpPr>
          <p:cNvPr id="10" name="Date Placeholder 3"/>
          <p:cNvSpPr>
            <a:spLocks noGrp="1"/>
          </p:cNvSpPr>
          <p:nvPr>
            <p:ph type="dt" sz="half" idx="17"/>
          </p:nvPr>
        </p:nvSpPr>
        <p:spPr/>
        <p:txBody>
          <a:bodyPr/>
          <a:lstStyle>
            <a:lvl1pPr algn="l">
              <a:defRPr sz="1200" dirty="0">
                <a:solidFill>
                  <a:srgbClr val="A6A6A6"/>
                </a:solidFill>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dalu_slaids_2">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2" name="Title 1"/>
          <p:cNvSpPr>
            <a:spLocks noGrp="1"/>
          </p:cNvSpPr>
          <p:nvPr>
            <p:ph type="ctrTitle"/>
          </p:nvPr>
        </p:nvSpPr>
        <p:spPr>
          <a:xfrm>
            <a:off x="914400" y="1271079"/>
            <a:ext cx="10363200" cy="1470025"/>
          </a:xfrm>
        </p:spPr>
        <p:txBody>
          <a:bodyPr>
            <a:noAutofit/>
          </a:bodyPr>
          <a:lstStyle>
            <a:lvl1pPr algn="ctr">
              <a:defRPr sz="5500" b="1" i="0">
                <a:solidFill>
                  <a:schemeClr val="bg1"/>
                </a:solidFill>
                <a:latin typeface="Arial"/>
                <a:cs typeface="Arial"/>
              </a:defRPr>
            </a:lvl1pPr>
          </a:lstStyle>
          <a:p>
            <a:r>
              <a:rPr lang="en-US" dirty="0" smtClean="0"/>
              <a:t>Click to edit Master title style</a:t>
            </a:r>
            <a:endParaRPr lang="en-US" dirty="0"/>
          </a:p>
        </p:txBody>
      </p:sp>
      <p:sp>
        <p:nvSpPr>
          <p:cNvPr id="13" name="Subtitle 2"/>
          <p:cNvSpPr>
            <a:spLocks noGrp="1"/>
          </p:cNvSpPr>
          <p:nvPr>
            <p:ph type="subTitle" idx="1"/>
          </p:nvPr>
        </p:nvSpPr>
        <p:spPr>
          <a:xfrm>
            <a:off x="1828800" y="3179691"/>
            <a:ext cx="8534400" cy="714976"/>
          </a:xfrm>
        </p:spPr>
        <p:txBody>
          <a:bodyPr anchor="ct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ākums 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31908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smtClean="0"/>
              <a:t>Click to edit Master title style</a:t>
            </a:r>
            <a:endParaRPr lang="en-US" smtClean="0"/>
          </a:p>
        </p:txBody>
      </p:sp>
      <p:sp>
        <p:nvSpPr>
          <p:cNvPr id="3" name="Text Placeholder 2"/>
          <p:cNvSpPr>
            <a:spLocks noGrp="1"/>
          </p:cNvSpPr>
          <p:nvPr>
            <p:ph type="body" idx="1"/>
          </p:nvPr>
        </p:nvSpPr>
        <p:spPr>
          <a:xfrm>
            <a:off x="609600" y="1644650"/>
            <a:ext cx="10972800" cy="4525963"/>
          </a:xfrm>
          <a:prstGeom prst="rect">
            <a:avLst/>
          </a:prstGeom>
        </p:spPr>
        <p:txBody>
          <a:bodyPr vert="horz" lIns="91440" tIns="45720" rIns="91440" bIns="45720" rtlCol="0">
            <a:normAutofit/>
          </a:bodyPr>
          <a:lstStyle/>
          <a:p>
            <a:pPr lvl="4"/>
            <a:r>
              <a:rPr lang="lv-LV" dirty="0" smtClean="0"/>
              <a:t>Click to edit Master text styles</a:t>
            </a:r>
          </a:p>
          <a:p>
            <a:pPr lvl="5"/>
            <a:r>
              <a:rPr lang="lv-LV" dirty="0" smtClean="0"/>
              <a:t>Second level</a:t>
            </a:r>
          </a:p>
          <a:p>
            <a:pPr lvl="6"/>
            <a:r>
              <a:rPr lang="lv-LV" dirty="0" smtClean="0"/>
              <a:t>Third level</a:t>
            </a:r>
          </a:p>
          <a:p>
            <a:pPr lvl="7"/>
            <a:r>
              <a:rPr lang="lv-LV" dirty="0" smtClean="0"/>
              <a:t>Fourth level</a:t>
            </a:r>
          </a:p>
          <a:p>
            <a:pPr lvl="8"/>
            <a:r>
              <a:rPr lang="lv-LV" dirty="0" smtClean="0"/>
              <a:t>Fifth level</a:t>
            </a:r>
            <a:endParaRPr lang="en-US" dirty="0"/>
          </a:p>
        </p:txBody>
      </p:sp>
      <p:sp>
        <p:nvSpPr>
          <p:cNvPr id="8" name="Slide Number Placeholder 6"/>
          <p:cNvSpPr>
            <a:spLocks noGrp="1"/>
          </p:cNvSpPr>
          <p:nvPr>
            <p:ph type="sldNum" sz="quarter" idx="4"/>
          </p:nvPr>
        </p:nvSpPr>
        <p:spPr>
          <a:xfrm>
            <a:off x="609600" y="6272213"/>
            <a:ext cx="3295650" cy="365125"/>
          </a:xfrm>
          <a:prstGeom prst="rect">
            <a:avLst/>
          </a:prstGeom>
        </p:spPr>
        <p:txBody>
          <a:bodyPr/>
          <a:lstStyle>
            <a:lvl1pPr algn="l" fontAlgn="auto">
              <a:spcBef>
                <a:spcPts val="0"/>
              </a:spcBef>
              <a:spcAft>
                <a:spcPts val="0"/>
              </a:spcAft>
              <a:defRPr sz="1200" dirty="0" err="1" smtClean="0">
                <a:solidFill>
                  <a:schemeClr val="bg1">
                    <a:lumMod val="65000"/>
                  </a:schemeClr>
                </a:solidFill>
                <a:latin typeface="Arial"/>
                <a:cs typeface="Arial"/>
              </a:defRPr>
            </a:lvl1pPr>
          </a:lstStyle>
          <a:p>
            <a:pPr>
              <a:defRPr/>
            </a:pPr>
            <a:r>
              <a:rPr lang="lv-LV"/>
              <a:t>Riga</a:t>
            </a:r>
            <a:r>
              <a:rPr lang="lv-LV"/>
              <a:t> </a:t>
            </a:r>
            <a:r>
              <a:rPr lang="lv-LV"/>
              <a:t>Technical</a:t>
            </a:r>
            <a:r>
              <a:rPr lang="lv-LV"/>
              <a:t> </a:t>
            </a:r>
            <a:r>
              <a:rPr lang="lv-LV"/>
              <a:t>University</a:t>
            </a:r>
            <a:endParaRPr lang="en-US"/>
          </a:p>
        </p:txBody>
      </p:sp>
      <p:sp>
        <p:nvSpPr>
          <p:cNvPr id="10" name="TextBox 9"/>
          <p:cNvSpPr txBox="1"/>
          <p:nvPr/>
        </p:nvSpPr>
        <p:spPr>
          <a:xfrm>
            <a:off x="-4552950" y="2794000"/>
            <a:ext cx="184150" cy="369888"/>
          </a:xfrm>
          <a:prstGeom prst="rect">
            <a:avLst/>
          </a:prstGeom>
          <a:noFill/>
        </p:spPr>
        <p:txBody>
          <a:bodyPr wrap="none">
            <a:spAutoFit/>
          </a:bodyPr>
          <a:lstStyle/>
          <a:p>
            <a:pPr fontAlgn="auto">
              <a:spcBef>
                <a:spcPts val="0"/>
              </a:spcBef>
              <a:spcAft>
                <a:spcPts val="0"/>
              </a:spcAft>
              <a:defRPr/>
            </a:pPr>
            <a:endParaRPr lang="en-US" dirty="0">
              <a:latin typeface="+mn-lt"/>
            </a:endParaRPr>
          </a:p>
        </p:txBody>
      </p:sp>
      <p:sp>
        <p:nvSpPr>
          <p:cNvPr id="12" name="TextBox 11"/>
          <p:cNvSpPr txBox="1"/>
          <p:nvPr/>
        </p:nvSpPr>
        <p:spPr>
          <a:xfrm>
            <a:off x="15165388" y="6886575"/>
            <a:ext cx="184150" cy="368300"/>
          </a:xfrm>
          <a:prstGeom prst="rect">
            <a:avLst/>
          </a:prstGeom>
          <a:noFill/>
        </p:spPr>
        <p:txBody>
          <a:bodyPr wrap="none">
            <a:spAutoFit/>
          </a:bodyPr>
          <a:lstStyle/>
          <a:p>
            <a:pPr fontAlgn="auto">
              <a:spcBef>
                <a:spcPts val="0"/>
              </a:spcBef>
              <a:spcAft>
                <a:spcPts val="0"/>
              </a:spcAft>
              <a:defRPr/>
            </a:pPr>
            <a:endParaRPr lang="en-US" dirty="0">
              <a:latin typeface="+mn-lt"/>
            </a:endParaRPr>
          </a:p>
        </p:txBody>
      </p:sp>
      <p:sp>
        <p:nvSpPr>
          <p:cNvPr id="11" name="Slide Number Placeholder 6"/>
          <p:cNvSpPr txBox="1">
            <a:spLocks/>
          </p:cNvSpPr>
          <p:nvPr userDrawn="1"/>
        </p:nvSpPr>
        <p:spPr>
          <a:xfrm>
            <a:off x="10939463" y="6272213"/>
            <a:ext cx="642937" cy="365125"/>
          </a:xfrm>
          <a:prstGeom prst="rect">
            <a:avLst/>
          </a:prstGeom>
        </p:spPr>
        <p:txBody>
          <a:bodyPr/>
          <a:lstStyle>
            <a:defPPr>
              <a:defRPr lang="en-US"/>
            </a:defPPr>
            <a:lvl1pPr marL="0" algn="l" defTabSz="457200" rtl="0" eaLnBrk="1" latinLnBrk="0" hangingPunct="1">
              <a:defRPr sz="1200" kern="1200">
                <a:solidFill>
                  <a:srgbClr val="10205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FABA38D-2044-4E1B-92EA-DA68FFA4F301}" type="slidenum">
              <a:rPr lang="en-US" smtClean="0">
                <a:solidFill>
                  <a:srgbClr val="A6A6A6"/>
                </a:solidFill>
              </a:rPr>
              <a:pPr fontAlgn="auto">
                <a:spcBef>
                  <a:spcPts val="0"/>
                </a:spcBef>
                <a:spcAft>
                  <a:spcPts val="0"/>
                </a:spcAft>
                <a:defRPr/>
              </a:pPr>
              <a:t>‹#›</a:t>
            </a:fld>
            <a:endParaRPr lang="en-US" dirty="0">
              <a:solidFill>
                <a:srgbClr val="A6A6A6"/>
              </a:solidFill>
            </a:endParaRPr>
          </a:p>
        </p:txBody>
      </p:sp>
      <p:sp>
        <p:nvSpPr>
          <p:cNvPr id="4" name="Date Placeholder 3"/>
          <p:cNvSpPr>
            <a:spLocks noGrp="1"/>
          </p:cNvSpPr>
          <p:nvPr>
            <p:ph type="dt" sz="half" idx="2"/>
          </p:nvPr>
        </p:nvSpPr>
        <p:spPr>
          <a:xfrm>
            <a:off x="7969250" y="6272213"/>
            <a:ext cx="2844800" cy="365125"/>
          </a:xfrm>
          <a:prstGeom prst="rect">
            <a:avLst/>
          </a:prstGeom>
        </p:spPr>
        <p:txBody>
          <a:bodyPr vert="horz" lIns="91440" tIns="45720" rIns="91440" bIns="45720" rtlCol="0" anchor="ctr"/>
          <a:lstStyle>
            <a:lvl1pPr algn="l" fontAlgn="auto">
              <a:spcBef>
                <a:spcPts val="0"/>
              </a:spcBef>
              <a:spcAft>
                <a:spcPts val="0"/>
              </a:spcAft>
              <a:defRPr sz="1200" dirty="0">
                <a:solidFill>
                  <a:srgbClr val="A6A6A6"/>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timing>
    <p:tnLst>
      <p:par>
        <p:cTn id="1" dur="indefinite" restart="never" nodeType="tmRoot"/>
      </p:par>
    </p:tnLst>
  </p:timing>
  <p:hf hdr="0" ftr="0" dt="0"/>
  <p:txStyles>
    <p:titleStyle>
      <a:lvl1pPr algn="l" defTabSz="457200" rtl="0" fontAlgn="base">
        <a:spcBef>
          <a:spcPct val="0"/>
        </a:spcBef>
        <a:spcAft>
          <a:spcPct val="0"/>
        </a:spcAft>
        <a:defRPr sz="4400" b="1" kern="1200">
          <a:solidFill>
            <a:schemeClr val="accent1"/>
          </a:solidFill>
          <a:latin typeface="Arial"/>
          <a:ea typeface="+mj-ea"/>
          <a:cs typeface="Arial"/>
        </a:defRPr>
      </a:lvl1pPr>
      <a:lvl2pPr algn="l" defTabSz="457200" rtl="0" fontAlgn="base">
        <a:spcBef>
          <a:spcPct val="0"/>
        </a:spcBef>
        <a:spcAft>
          <a:spcPct val="0"/>
        </a:spcAft>
        <a:defRPr sz="4400" b="1">
          <a:solidFill>
            <a:schemeClr val="accent1"/>
          </a:solidFill>
          <a:latin typeface="Arial" charset="0"/>
          <a:cs typeface="Arial" charset="0"/>
        </a:defRPr>
      </a:lvl2pPr>
      <a:lvl3pPr algn="l" defTabSz="457200" rtl="0" fontAlgn="base">
        <a:spcBef>
          <a:spcPct val="0"/>
        </a:spcBef>
        <a:spcAft>
          <a:spcPct val="0"/>
        </a:spcAft>
        <a:defRPr sz="4400" b="1">
          <a:solidFill>
            <a:schemeClr val="accent1"/>
          </a:solidFill>
          <a:latin typeface="Arial" charset="0"/>
          <a:cs typeface="Arial" charset="0"/>
        </a:defRPr>
      </a:lvl3pPr>
      <a:lvl4pPr algn="l" defTabSz="457200" rtl="0" fontAlgn="base">
        <a:spcBef>
          <a:spcPct val="0"/>
        </a:spcBef>
        <a:spcAft>
          <a:spcPct val="0"/>
        </a:spcAft>
        <a:defRPr sz="4400" b="1">
          <a:solidFill>
            <a:schemeClr val="accent1"/>
          </a:solidFill>
          <a:latin typeface="Arial" charset="0"/>
          <a:cs typeface="Arial" charset="0"/>
        </a:defRPr>
      </a:lvl4pPr>
      <a:lvl5pPr algn="l" defTabSz="457200" rtl="0" fontAlgn="base">
        <a:spcBef>
          <a:spcPct val="0"/>
        </a:spcBef>
        <a:spcAft>
          <a:spcPct val="0"/>
        </a:spcAft>
        <a:defRPr sz="4400" b="1">
          <a:solidFill>
            <a:schemeClr val="accent1"/>
          </a:solidFill>
          <a:latin typeface="Arial" charset="0"/>
          <a:cs typeface="Arial" charset="0"/>
        </a:defRPr>
      </a:lvl5pPr>
      <a:lvl6pPr marL="457200" algn="l" defTabSz="457200" rtl="0" fontAlgn="base">
        <a:spcBef>
          <a:spcPct val="0"/>
        </a:spcBef>
        <a:spcAft>
          <a:spcPct val="0"/>
        </a:spcAft>
        <a:defRPr sz="4400" b="1">
          <a:solidFill>
            <a:schemeClr val="accent1"/>
          </a:solidFill>
          <a:latin typeface="Arial" charset="0"/>
          <a:cs typeface="Arial" charset="0"/>
        </a:defRPr>
      </a:lvl6pPr>
      <a:lvl7pPr marL="914400" algn="l" defTabSz="457200" rtl="0" fontAlgn="base">
        <a:spcBef>
          <a:spcPct val="0"/>
        </a:spcBef>
        <a:spcAft>
          <a:spcPct val="0"/>
        </a:spcAft>
        <a:defRPr sz="4400" b="1">
          <a:solidFill>
            <a:schemeClr val="accent1"/>
          </a:solidFill>
          <a:latin typeface="Arial" charset="0"/>
          <a:cs typeface="Arial" charset="0"/>
        </a:defRPr>
      </a:lvl7pPr>
      <a:lvl8pPr marL="1371600" algn="l" defTabSz="457200" rtl="0" fontAlgn="base">
        <a:spcBef>
          <a:spcPct val="0"/>
        </a:spcBef>
        <a:spcAft>
          <a:spcPct val="0"/>
        </a:spcAft>
        <a:defRPr sz="4400" b="1">
          <a:solidFill>
            <a:schemeClr val="accent1"/>
          </a:solidFill>
          <a:latin typeface="Arial" charset="0"/>
          <a:cs typeface="Arial" charset="0"/>
        </a:defRPr>
      </a:lvl8pPr>
      <a:lvl9pPr marL="1828800" algn="l" defTabSz="457200" rtl="0" fontAlgn="base">
        <a:spcBef>
          <a:spcPct val="0"/>
        </a:spcBef>
        <a:spcAft>
          <a:spcPct val="0"/>
        </a:spcAft>
        <a:defRPr sz="4400" b="1">
          <a:solidFill>
            <a:schemeClr val="accent1"/>
          </a:solidFill>
          <a:latin typeface="Arial" charset="0"/>
          <a:cs typeface="Arial" charset="0"/>
        </a:defRPr>
      </a:lvl9pPr>
    </p:titleStyle>
    <p:bodyStyle>
      <a:lvl1pPr marL="342900" indent="-342900" algn="l" defTabSz="457200" rtl="0" fontAlgn="base">
        <a:spcBef>
          <a:spcPct val="20000"/>
        </a:spcBef>
        <a:spcAft>
          <a:spcPct val="0"/>
        </a:spcAft>
        <a:buFont typeface="Arial" charset="0"/>
        <a:buChar char="•"/>
        <a:defRPr sz="3200" kern="1200">
          <a:solidFill>
            <a:srgbClr val="323232"/>
          </a:solidFill>
          <a:latin typeface="Arial"/>
          <a:ea typeface="+mn-ea"/>
          <a:cs typeface="Arial"/>
        </a:defRPr>
      </a:lvl1pPr>
      <a:lvl2pPr marL="742950" indent="-285750" algn="l" defTabSz="457200" rtl="0" fontAlgn="base">
        <a:spcBef>
          <a:spcPct val="20000"/>
        </a:spcBef>
        <a:spcAft>
          <a:spcPct val="0"/>
        </a:spcAft>
        <a:buFont typeface="Arial" charset="0"/>
        <a:buChar char="–"/>
        <a:defRPr sz="2800" kern="1200">
          <a:solidFill>
            <a:srgbClr val="323232"/>
          </a:solidFill>
          <a:latin typeface="Arial"/>
          <a:ea typeface="+mn-ea"/>
          <a:cs typeface="Arial"/>
        </a:defRPr>
      </a:lvl2pPr>
      <a:lvl3pPr marL="1143000" indent="-228600" algn="l" defTabSz="457200" rtl="0" fontAlgn="base">
        <a:spcBef>
          <a:spcPct val="20000"/>
        </a:spcBef>
        <a:spcAft>
          <a:spcPct val="0"/>
        </a:spcAft>
        <a:buFont typeface="Arial" charset="0"/>
        <a:buChar char="•"/>
        <a:defRPr sz="2400" kern="1200">
          <a:solidFill>
            <a:srgbClr val="323232"/>
          </a:solidFill>
          <a:latin typeface="Arial"/>
          <a:ea typeface="+mn-ea"/>
          <a:cs typeface="Arial"/>
        </a:defRPr>
      </a:lvl3pPr>
      <a:lvl4pPr marL="1600200" indent="-228600" algn="l" defTabSz="457200" rtl="0" fontAlgn="base">
        <a:spcBef>
          <a:spcPct val="20000"/>
        </a:spcBef>
        <a:spcAft>
          <a:spcPct val="0"/>
        </a:spcAft>
        <a:buFont typeface="Arial" charset="0"/>
        <a:buChar char="–"/>
        <a:defRPr sz="2000" kern="1200">
          <a:solidFill>
            <a:srgbClr val="323232"/>
          </a:solidFill>
          <a:latin typeface="Arial"/>
          <a:ea typeface="+mn-ea"/>
          <a:cs typeface="Arial"/>
        </a:defRPr>
      </a:lvl4pPr>
      <a:lvl5pPr marL="2057400" indent="-228600" algn="l" defTabSz="457200" rtl="0" fontAlgn="base">
        <a:spcBef>
          <a:spcPct val="20000"/>
        </a:spcBef>
        <a:spcAft>
          <a:spcPct val="0"/>
        </a:spcAft>
        <a:buFont typeface="Arial" charset="0"/>
        <a:buChar char="»"/>
        <a:defRPr sz="2000" kern="1200">
          <a:solidFill>
            <a:schemeClr val="accent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accen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accen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accen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accent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oleObject" Target="../embeddings/oleObject1.bin"/><Relationship Id="rId12"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emf"/><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35013" y="6124575"/>
            <a:ext cx="10802937" cy="295275"/>
          </a:xfrm>
        </p:spPr>
        <p:txBody>
          <a:bodyPr>
            <a:normAutofit lnSpcReduction="10000"/>
          </a:bodyPr>
          <a:lstStyle/>
          <a:p>
            <a:pPr>
              <a:defRPr/>
            </a:pPr>
            <a:r>
              <a:rPr lang="lv-LV" dirty="0" smtClean="0"/>
              <a:t>2016. gada 7. decembris</a:t>
            </a:r>
            <a:endParaRPr lang="lv-LV" dirty="0"/>
          </a:p>
        </p:txBody>
      </p:sp>
      <p:sp>
        <p:nvSpPr>
          <p:cNvPr id="5" name="Text Placeholder 4"/>
          <p:cNvSpPr>
            <a:spLocks noGrp="1"/>
          </p:cNvSpPr>
          <p:nvPr>
            <p:ph type="body" sz="quarter" idx="16"/>
          </p:nvPr>
        </p:nvSpPr>
        <p:spPr>
          <a:xfrm>
            <a:off x="735013" y="2381250"/>
            <a:ext cx="10802937" cy="1809750"/>
          </a:xfrm>
        </p:spPr>
        <p:txBody>
          <a:bodyPr>
            <a:normAutofit fontScale="55000" lnSpcReduction="20000"/>
          </a:bodyPr>
          <a:lstStyle/>
          <a:p>
            <a:pPr fontAlgn="auto">
              <a:spcAft>
                <a:spcPts val="0"/>
              </a:spcAft>
              <a:buFont typeface="Arial"/>
              <a:buNone/>
              <a:defRPr/>
            </a:pPr>
            <a:r>
              <a:rPr lang="lv-LV" dirty="0" smtClean="0"/>
              <a:t>RTU DITF</a:t>
            </a:r>
          </a:p>
          <a:p>
            <a:pPr fontAlgn="auto">
              <a:spcAft>
                <a:spcPts val="0"/>
              </a:spcAft>
              <a:buFont typeface="Arial"/>
              <a:buNone/>
              <a:defRPr/>
            </a:pPr>
            <a:r>
              <a:rPr lang="lv-LV" dirty="0" smtClean="0">
                <a:solidFill>
                  <a:schemeClr val="tx1"/>
                </a:solidFill>
              </a:rPr>
              <a:t>Valsts pētījumu programmas SOPHIS</a:t>
            </a:r>
            <a:br>
              <a:rPr lang="lv-LV" dirty="0" smtClean="0">
                <a:solidFill>
                  <a:schemeClr val="tx1"/>
                </a:solidFill>
              </a:rPr>
            </a:br>
            <a:r>
              <a:rPr lang="lv-LV" dirty="0" smtClean="0">
                <a:solidFill>
                  <a:schemeClr val="tx1"/>
                </a:solidFill>
              </a:rPr>
              <a:t>projekta Nr. 2 «Uz ontoloģijām balstītas tīmekļa videi pielāgotas zināšanu inženierijas tehnoloģijas» īstenošana</a:t>
            </a:r>
            <a:endParaRPr lang="lv-LV" dirty="0">
              <a:solidFill>
                <a:schemeClr val="tx1"/>
              </a:solidFill>
            </a:endParaRPr>
          </a:p>
        </p:txBody>
      </p:sp>
      <p:sp>
        <p:nvSpPr>
          <p:cNvPr id="20483" name="Text Placeholder 5"/>
          <p:cNvSpPr>
            <a:spLocks noGrp="1"/>
          </p:cNvSpPr>
          <p:nvPr>
            <p:ph type="body" sz="quarter" idx="17"/>
          </p:nvPr>
        </p:nvSpPr>
        <p:spPr bwMode="auto">
          <a:xfrm>
            <a:off x="735013" y="4821238"/>
            <a:ext cx="10802937" cy="438150"/>
          </a:xfrm>
        </p:spPr>
        <p:txBody>
          <a:bodyPr wrap="square" numCol="1" anchor="t" anchorCtr="0" compatLnSpc="1">
            <a:prstTxWarp prst="textNoShape">
              <a:avLst/>
            </a:prstTxWarp>
          </a:bodyPr>
          <a:lstStyle/>
          <a:p>
            <a:r>
              <a:rPr lang="lv-LV" smtClean="0">
                <a:latin typeface="Arial" charset="0"/>
                <a:cs typeface="Arial" charset="0"/>
              </a:rPr>
              <a:t>3. posma rezultāti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41500" y="4354513"/>
            <a:ext cx="8534400" cy="1341437"/>
          </a:xfrm>
        </p:spPr>
        <p:txBody>
          <a:bodyPr/>
          <a:lstStyle/>
          <a:p>
            <a:pPr algn="r" fontAlgn="auto">
              <a:spcAft>
                <a:spcPts val="0"/>
              </a:spcAft>
              <a:buFont typeface="Arial"/>
              <a:buNone/>
              <a:defRPr/>
            </a:pPr>
            <a:endParaRPr lang="lv-LV" dirty="0" smtClean="0"/>
          </a:p>
          <a:p>
            <a:pPr algn="r" fontAlgn="auto">
              <a:spcAft>
                <a:spcPts val="0"/>
              </a:spcAft>
              <a:buFont typeface="Arial"/>
              <a:buNone/>
              <a:defRPr/>
            </a:pPr>
            <a:endParaRPr lang="lv-LV" dirty="0"/>
          </a:p>
        </p:txBody>
      </p:sp>
      <p:sp>
        <p:nvSpPr>
          <p:cNvPr id="30722" name="Slide Number Placeholder 3"/>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
        <p:nvSpPr>
          <p:cNvPr id="5" name="Title 4"/>
          <p:cNvSpPr>
            <a:spLocks noGrp="1"/>
          </p:cNvSpPr>
          <p:nvPr>
            <p:ph type="title"/>
          </p:nvPr>
        </p:nvSpPr>
        <p:spPr>
          <a:xfrm>
            <a:off x="484188" y="2924175"/>
            <a:ext cx="10972800" cy="1143000"/>
          </a:xfrm>
        </p:spPr>
        <p:txBody>
          <a:bodyPr rtlCol="0">
            <a:normAutofit fontScale="90000"/>
          </a:bodyPr>
          <a:lstStyle/>
          <a:p>
            <a:pPr fontAlgn="auto">
              <a:spcAft>
                <a:spcPts val="0"/>
              </a:spcAft>
              <a:defRPr/>
            </a:pPr>
            <a:r>
              <a:rPr lang="lv-LV" dirty="0"/>
              <a:t>Emocijās balstīta cilvēka-sistēmas mijiedarbība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1"/>
          <p:cNvSpPr>
            <a:spLocks noGrp="1"/>
          </p:cNvSpPr>
          <p:nvPr>
            <p:ph idx="1"/>
          </p:nvPr>
        </p:nvSpPr>
        <p:spPr bwMode="auto">
          <a:xfrm>
            <a:off x="255588" y="1308100"/>
            <a:ext cx="11922125" cy="1695450"/>
          </a:xfrm>
        </p:spPr>
        <p:txBody>
          <a:bodyPr wrap="square" numCol="1" anchor="t" anchorCtr="0" compatLnSpc="1">
            <a:prstTxWarp prst="textNoShape">
              <a:avLst/>
            </a:prstTxWarp>
          </a:bodyPr>
          <a:lstStyle/>
          <a:p>
            <a:pPr>
              <a:buFont typeface="Wingdings" pitchFamily="2" charset="2"/>
              <a:buChar char="§"/>
            </a:pPr>
            <a:r>
              <a:rPr lang="lv-LV" sz="1900" b="1" u="sng" smtClean="0">
                <a:latin typeface="Arial" charset="0"/>
                <a:cs typeface="Arial" charset="0"/>
              </a:rPr>
              <a:t>Problēma</a:t>
            </a:r>
            <a:r>
              <a:rPr lang="lv-LV" sz="1900" b="1" smtClean="0">
                <a:latin typeface="Arial" charset="0"/>
                <a:cs typeface="Arial" charset="0"/>
              </a:rPr>
              <a:t>:</a:t>
            </a:r>
            <a:r>
              <a:rPr lang="lv-LV" sz="1900" smtClean="0">
                <a:latin typeface="Arial" charset="0"/>
                <a:cs typeface="Arial" charset="0"/>
              </a:rPr>
              <a:t> Studentiem ir dažādas personības, īpašības, vajadzības, zināšanas, mācīšanās stili, emocijas, kā arī skolotājam ir sava personība, emocijas un mācīšana pieeja, kas var ietekmēt mācību procesa efektivitāti</a:t>
            </a:r>
          </a:p>
          <a:p>
            <a:pPr>
              <a:buFont typeface="Wingdings" pitchFamily="2" charset="2"/>
              <a:buChar char="§"/>
            </a:pPr>
            <a:r>
              <a:rPr lang="lv-LV" sz="1900" smtClean="0">
                <a:latin typeface="Arial" charset="0"/>
                <a:cs typeface="Arial" charset="0"/>
              </a:rPr>
              <a:t>Kā atrast atbilstību starp abām iesaistītajām pusēm, lai uzlabotu mācīšanās efektivitāti?</a:t>
            </a:r>
          </a:p>
          <a:p>
            <a:pPr>
              <a:buFont typeface="Wingdings" pitchFamily="2" charset="2"/>
              <a:buChar char="§"/>
            </a:pPr>
            <a:r>
              <a:rPr lang="lv-LV" sz="1900" smtClean="0">
                <a:latin typeface="Arial" charset="0"/>
                <a:cs typeface="Arial" charset="0"/>
              </a:rPr>
              <a:t>Piedāvātais risinājums: aģentos balstīta (emocionāla) studenta-skolotāja mijiedarbības imitācija</a:t>
            </a:r>
          </a:p>
          <a:p>
            <a:pPr>
              <a:buFont typeface="Wingdings" pitchFamily="2" charset="2"/>
              <a:buChar char="§"/>
            </a:pPr>
            <a:endParaRPr lang="lv-LV" smtClean="0">
              <a:latin typeface="Arial" charset="0"/>
              <a:cs typeface="Arial" charset="0"/>
            </a:endParaRPr>
          </a:p>
        </p:txBody>
      </p:sp>
      <p:sp>
        <p:nvSpPr>
          <p:cNvPr id="31746" name="Title 2"/>
          <p:cNvSpPr>
            <a:spLocks noGrp="1"/>
          </p:cNvSpPr>
          <p:nvPr>
            <p:ph type="title"/>
          </p:nvPr>
        </p:nvSpPr>
        <p:spPr>
          <a:xfrm>
            <a:off x="255588" y="363538"/>
            <a:ext cx="11623675" cy="771525"/>
          </a:xfrm>
        </p:spPr>
        <p:txBody>
          <a:bodyPr/>
          <a:lstStyle/>
          <a:p>
            <a:r>
              <a:rPr lang="lv-LV" smtClean="0">
                <a:latin typeface="Arial" charset="0"/>
                <a:cs typeface="Arial" charset="0"/>
              </a:rPr>
              <a:t>Studenta-skolotāja mijiedarbības imitācija</a:t>
            </a:r>
          </a:p>
        </p:txBody>
      </p:sp>
      <p:sp>
        <p:nvSpPr>
          <p:cNvPr id="31747"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grpSp>
        <p:nvGrpSpPr>
          <p:cNvPr id="31748" name="Group 9"/>
          <p:cNvGrpSpPr>
            <a:grpSpLocks/>
          </p:cNvGrpSpPr>
          <p:nvPr/>
        </p:nvGrpSpPr>
        <p:grpSpPr bwMode="auto">
          <a:xfrm>
            <a:off x="5940425" y="2890838"/>
            <a:ext cx="6135688" cy="3854450"/>
            <a:chOff x="1258888" y="2182813"/>
            <a:chExt cx="7273552" cy="4414837"/>
          </a:xfrm>
        </p:grpSpPr>
        <p:pic>
          <p:nvPicPr>
            <p:cNvPr id="31750" name="Picture 10" descr="C:\Users\Sinchuks\Dropbox\VPP\architecture.png"/>
            <p:cNvPicPr>
              <a:picLocks noChangeAspect="1" noChangeArrowheads="1"/>
            </p:cNvPicPr>
            <p:nvPr/>
          </p:nvPicPr>
          <p:blipFill>
            <a:blip r:embed="rId3"/>
            <a:srcRect/>
            <a:stretch>
              <a:fillRect/>
            </a:stretch>
          </p:blipFill>
          <p:spPr bwMode="auto">
            <a:xfrm>
              <a:off x="1258888" y="2182813"/>
              <a:ext cx="6985000" cy="4414837"/>
            </a:xfrm>
            <a:prstGeom prst="rect">
              <a:avLst/>
            </a:prstGeom>
            <a:noFill/>
            <a:ln w="9525">
              <a:noFill/>
              <a:miter lim="800000"/>
              <a:headEnd/>
              <a:tailEnd/>
            </a:ln>
          </p:spPr>
        </p:pic>
        <p:sp>
          <p:nvSpPr>
            <p:cNvPr id="12" name="Rounded Rectangle 11"/>
            <p:cNvSpPr/>
            <p:nvPr/>
          </p:nvSpPr>
          <p:spPr>
            <a:xfrm>
              <a:off x="2051169" y="4868444"/>
              <a:ext cx="6481271" cy="1656474"/>
            </a:xfrm>
            <a:prstGeom prst="roundRect">
              <a:avLst/>
            </a:prstGeom>
            <a:noFill/>
            <a:ln w="28575"/>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lv-LV"/>
            </a:p>
          </p:txBody>
        </p:sp>
      </p:grpSp>
      <p:sp>
        <p:nvSpPr>
          <p:cNvPr id="31749" name="Content Placeholder 1"/>
          <p:cNvSpPr txBox="1">
            <a:spLocks/>
          </p:cNvSpPr>
          <p:nvPr/>
        </p:nvSpPr>
        <p:spPr bwMode="auto">
          <a:xfrm>
            <a:off x="276225" y="3003550"/>
            <a:ext cx="5803900" cy="3535363"/>
          </a:xfrm>
          <a:prstGeom prst="rect">
            <a:avLst/>
          </a:prstGeom>
          <a:noFill/>
          <a:ln w="9525">
            <a:noFill/>
            <a:miter lim="800000"/>
            <a:headEnd/>
            <a:tailEnd/>
          </a:ln>
        </p:spPr>
        <p:txBody>
          <a:bodyPr/>
          <a:lstStyle/>
          <a:p>
            <a:pPr marL="342900" indent="-342900">
              <a:spcBef>
                <a:spcPct val="20000"/>
              </a:spcBef>
              <a:buFont typeface="Wingdings" pitchFamily="2" charset="2"/>
              <a:buChar char="§"/>
            </a:pPr>
            <a:r>
              <a:rPr lang="lv-LV" sz="2000">
                <a:solidFill>
                  <a:schemeClr val="accent1"/>
                </a:solidFill>
                <a:cs typeface="Arial" charset="0"/>
              </a:rPr>
              <a:t>Izstrādāts:</a:t>
            </a:r>
          </a:p>
          <a:p>
            <a:pPr marL="800100" lvl="1" indent="-342900">
              <a:spcBef>
                <a:spcPct val="20000"/>
              </a:spcBef>
              <a:buFont typeface="Wingdings" pitchFamily="2" charset="2"/>
              <a:buChar char="§"/>
            </a:pPr>
            <a:r>
              <a:rPr lang="lv-LV" sz="2000">
                <a:solidFill>
                  <a:schemeClr val="accent1"/>
                </a:solidFill>
                <a:cs typeface="Arial" charset="0"/>
              </a:rPr>
              <a:t>Pedagoģiskā aģenta arhitektūra, kas izmanto:</a:t>
            </a:r>
          </a:p>
          <a:p>
            <a:pPr marL="1257300" lvl="2" indent="-342900">
              <a:spcBef>
                <a:spcPct val="20000"/>
              </a:spcBef>
              <a:buFont typeface="Wingdings" pitchFamily="2" charset="2"/>
              <a:buChar char="§"/>
            </a:pPr>
            <a:r>
              <a:rPr lang="lv-LV" sz="2000">
                <a:solidFill>
                  <a:schemeClr val="accent1"/>
                </a:solidFill>
                <a:cs typeface="Arial" charset="0"/>
              </a:rPr>
              <a:t>Pedagoģiskās zināšanas</a:t>
            </a:r>
          </a:p>
          <a:p>
            <a:pPr marL="1257300" lvl="2" indent="-342900">
              <a:spcBef>
                <a:spcPct val="20000"/>
              </a:spcBef>
              <a:buFont typeface="Wingdings" pitchFamily="2" charset="2"/>
              <a:buChar char="§"/>
            </a:pPr>
            <a:r>
              <a:rPr lang="lv-LV" sz="2000">
                <a:solidFill>
                  <a:schemeClr val="accent1"/>
                </a:solidFill>
                <a:cs typeface="Arial" charset="0"/>
              </a:rPr>
              <a:t>Emociju ontoloģiju</a:t>
            </a:r>
          </a:p>
          <a:p>
            <a:pPr marL="1257300" lvl="2" indent="-342900">
              <a:spcBef>
                <a:spcPct val="20000"/>
              </a:spcBef>
              <a:buFont typeface="Wingdings" pitchFamily="2" charset="2"/>
              <a:buChar char="§"/>
            </a:pPr>
            <a:r>
              <a:rPr lang="lv-LV" sz="2000">
                <a:solidFill>
                  <a:schemeClr val="accent1"/>
                </a:solidFill>
                <a:cs typeface="Arial" charset="0"/>
              </a:rPr>
              <a:t>Zināšanas par studenta personību</a:t>
            </a:r>
          </a:p>
          <a:p>
            <a:pPr marL="800100" lvl="1" indent="-342900">
              <a:spcBef>
                <a:spcPct val="20000"/>
              </a:spcBef>
              <a:buFont typeface="Wingdings" pitchFamily="2" charset="2"/>
              <a:buChar char="§"/>
            </a:pPr>
            <a:r>
              <a:rPr lang="lv-LV" sz="2000"/>
              <a:t>Zināšanu struktūra mācību procesa atspoguļošanai, iekļaujot emocijas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5"/>
          <p:cNvSpPr>
            <a:spLocks noGrp="1"/>
          </p:cNvSpPr>
          <p:nvPr>
            <p:ph type="title"/>
          </p:nvPr>
        </p:nvSpPr>
        <p:spPr>
          <a:xfrm>
            <a:off x="609600" y="361950"/>
            <a:ext cx="10972800" cy="773113"/>
          </a:xfrm>
        </p:spPr>
        <p:txBody>
          <a:bodyPr/>
          <a:lstStyle/>
          <a:p>
            <a:r>
              <a:rPr lang="lv-LV" sz="4000" smtClean="0">
                <a:latin typeface="Arial" charset="0"/>
                <a:cs typeface="Arial" charset="0"/>
              </a:rPr>
              <a:t>Lietotāja emocionālā stāvokļa noteikšana</a:t>
            </a:r>
          </a:p>
        </p:txBody>
      </p:sp>
      <p:sp>
        <p:nvSpPr>
          <p:cNvPr id="4" name="Slide Number Placeholder 3"/>
          <p:cNvSpPr>
            <a:spLocks noGrp="1"/>
          </p:cNvSpPr>
          <p:nvPr>
            <p:ph type="sldNum" sz="quarter" idx="10"/>
          </p:nvPr>
        </p:nvSpPr>
        <p:spPr/>
        <p:txBody>
          <a:bodyPr/>
          <a:lstStyle/>
          <a:p>
            <a:pPr>
              <a:defRPr/>
            </a:pPr>
            <a:r>
              <a:rPr lang="lv-LV"/>
              <a:t>Rīgas Tehniskā universitāte</a:t>
            </a:r>
            <a:endParaRPr lang="en-US"/>
          </a:p>
        </p:txBody>
      </p:sp>
      <p:sp>
        <p:nvSpPr>
          <p:cNvPr id="33795" name="Content Placeholder 6"/>
          <p:cNvSpPr>
            <a:spLocks noGrp="1"/>
          </p:cNvSpPr>
          <p:nvPr>
            <p:ph idx="1"/>
          </p:nvPr>
        </p:nvSpPr>
        <p:spPr bwMode="auto">
          <a:xfrm>
            <a:off x="609600" y="1350963"/>
            <a:ext cx="10972800" cy="2100262"/>
          </a:xfrm>
        </p:spPr>
        <p:txBody>
          <a:bodyPr wrap="square" numCol="1" anchor="t" anchorCtr="0" compatLnSpc="1">
            <a:prstTxWarp prst="textNoShape">
              <a:avLst/>
            </a:prstTxWarp>
          </a:bodyPr>
          <a:lstStyle/>
          <a:p>
            <a:pPr>
              <a:buFont typeface="Wingdings" pitchFamily="2" charset="2"/>
              <a:buChar char="§"/>
            </a:pPr>
            <a:r>
              <a:rPr lang="lv-LV" b="1" u="sng" smtClean="0">
                <a:latin typeface="Arial" charset="0"/>
                <a:cs typeface="Arial" charset="0"/>
              </a:rPr>
              <a:t>Problēma</a:t>
            </a:r>
            <a:r>
              <a:rPr lang="lv-LV" b="1" smtClean="0">
                <a:latin typeface="Arial" charset="0"/>
                <a:cs typeface="Arial" charset="0"/>
              </a:rPr>
              <a:t>: </a:t>
            </a:r>
            <a:r>
              <a:rPr lang="lv-LV" smtClean="0">
                <a:latin typeface="Arial" charset="0"/>
                <a:cs typeface="Arial" charset="0"/>
              </a:rPr>
              <a:t>kā modelēt lietotāja emocijas tālākai izmantošanai sistēmā?</a:t>
            </a:r>
          </a:p>
          <a:p>
            <a:pPr>
              <a:buFont typeface="Wingdings" pitchFamily="2" charset="2"/>
              <a:buChar char="§"/>
            </a:pPr>
            <a:r>
              <a:rPr lang="lv-LV" smtClean="0">
                <a:latin typeface="Arial" charset="0"/>
                <a:cs typeface="Arial" charset="0"/>
              </a:rPr>
              <a:t>Risinājums:</a:t>
            </a:r>
          </a:p>
          <a:p>
            <a:pPr lvl="1"/>
            <a:r>
              <a:rPr lang="lv-LV" smtClean="0">
                <a:latin typeface="Arial" charset="0"/>
                <a:cs typeface="Arial" charset="0"/>
              </a:rPr>
              <a:t>Zināšanu struktūra emociju mehānismu definēšanai (personība, pamata un pašreizējais noskaņojums, pašreizējā emocija) – balstīta teorijās, kas aizgūtas no psiholoģijas</a:t>
            </a:r>
          </a:p>
          <a:p>
            <a:pPr lvl="1"/>
            <a:r>
              <a:rPr lang="lv-LV" smtClean="0">
                <a:latin typeface="Arial" charset="0"/>
                <a:cs typeface="Arial" charset="0"/>
              </a:rPr>
              <a:t>Pašreizējās emocijas aprēķināšanas mehānisms un modeļi</a:t>
            </a:r>
          </a:p>
          <a:p>
            <a:pPr lvl="1"/>
            <a:r>
              <a:rPr lang="lv-LV" smtClean="0">
                <a:latin typeface="Arial" charset="0"/>
                <a:cs typeface="Arial" charset="0"/>
              </a:rPr>
              <a:t>Tieša un netieša emocionālā stāvokļa komunikācija</a:t>
            </a:r>
          </a:p>
          <a:p>
            <a:pPr lvl="1">
              <a:buFont typeface="Arial" charset="0"/>
              <a:buNone/>
            </a:pPr>
            <a:endParaRPr lang="lv-LV" smtClean="0">
              <a:latin typeface="Arial" charset="0"/>
              <a:cs typeface="Arial" charset="0"/>
            </a:endParaRPr>
          </a:p>
        </p:txBody>
      </p:sp>
      <p:pic>
        <p:nvPicPr>
          <p:cNvPr id="2050" name="Picture 2"/>
          <p:cNvPicPr>
            <a:picLocks noChangeAspect="1" noChangeArrowheads="1"/>
          </p:cNvPicPr>
          <p:nvPr/>
        </p:nvPicPr>
        <p:blipFill>
          <a:blip r:embed="rId3"/>
          <a:srcRect/>
          <a:stretch>
            <a:fillRect/>
          </a:stretch>
        </p:blipFill>
        <p:spPr bwMode="auto">
          <a:xfrm>
            <a:off x="20638" y="3451225"/>
            <a:ext cx="7008812" cy="3181350"/>
          </a:xfrm>
          <a:prstGeom prst="rect">
            <a:avLst/>
          </a:prstGeom>
          <a:noFill/>
          <a:ln w="9525">
            <a:noFill/>
            <a:miter lim="800000"/>
            <a:headEnd/>
            <a:tailEnd/>
          </a:ln>
          <a:effectLst>
            <a:outerShdw blurRad="50800" dist="50800" dir="5400000" algn="ctr" rotWithShape="0">
              <a:schemeClr val="bg1">
                <a:alpha val="0"/>
              </a:schemeClr>
            </a:outerShdw>
          </a:effectLst>
        </p:spPr>
      </p:pic>
      <p:pic>
        <p:nvPicPr>
          <p:cNvPr id="33797" name="Picture 3"/>
          <p:cNvPicPr>
            <a:picLocks noChangeAspect="1" noChangeArrowheads="1"/>
          </p:cNvPicPr>
          <p:nvPr/>
        </p:nvPicPr>
        <p:blipFill>
          <a:blip r:embed="rId4"/>
          <a:srcRect/>
          <a:stretch>
            <a:fillRect/>
          </a:stretch>
        </p:blipFill>
        <p:spPr bwMode="auto">
          <a:xfrm>
            <a:off x="7216775" y="3338513"/>
            <a:ext cx="4767263"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54150"/>
            <a:ext cx="10972800" cy="4818063"/>
          </a:xfrm>
        </p:spPr>
        <p:txBody>
          <a:bodyPr>
            <a:normAutofit fontScale="92500" lnSpcReduction="10000"/>
          </a:bodyPr>
          <a:lstStyle/>
          <a:p>
            <a:pPr marL="457200" indent="-457200" fontAlgn="auto">
              <a:spcAft>
                <a:spcPts val="0"/>
              </a:spcAft>
              <a:buFont typeface="+mj-lt"/>
              <a:buAutoNum type="arabicPeriod"/>
              <a:defRPr/>
            </a:pPr>
            <a:r>
              <a:rPr lang="lv-LV" dirty="0" err="1" smtClean="0"/>
              <a:t>Lavendelis</a:t>
            </a:r>
            <a:r>
              <a:rPr lang="lv-LV" dirty="0" smtClean="0"/>
              <a:t> </a:t>
            </a:r>
            <a:r>
              <a:rPr lang="lv-LV" dirty="0"/>
              <a:t>E. </a:t>
            </a:r>
            <a:r>
              <a:rPr lang="lv-LV" b="1" dirty="0"/>
              <a:t>A </a:t>
            </a:r>
            <a:r>
              <a:rPr lang="lv-LV" b="1" dirty="0" err="1"/>
              <a:t>Cloud</a:t>
            </a:r>
            <a:r>
              <a:rPr lang="lv-LV" b="1" dirty="0"/>
              <a:t> </a:t>
            </a:r>
            <a:r>
              <a:rPr lang="lv-LV" b="1" dirty="0" err="1"/>
              <a:t>Based</a:t>
            </a:r>
            <a:r>
              <a:rPr lang="lv-LV" b="1" dirty="0"/>
              <a:t> </a:t>
            </a:r>
            <a:r>
              <a:rPr lang="lv-LV" b="1" dirty="0" err="1"/>
              <a:t>Knowledge</a:t>
            </a:r>
            <a:r>
              <a:rPr lang="lv-LV" b="1" dirty="0"/>
              <a:t> </a:t>
            </a:r>
            <a:r>
              <a:rPr lang="lv-LV" b="1" dirty="0" err="1"/>
              <a:t>Structure</a:t>
            </a:r>
            <a:r>
              <a:rPr lang="lv-LV" b="1" dirty="0"/>
              <a:t> </a:t>
            </a:r>
            <a:r>
              <a:rPr lang="lv-LV" b="1" dirty="0" err="1"/>
              <a:t>Update</a:t>
            </a:r>
            <a:r>
              <a:rPr lang="lv-LV" b="1" dirty="0"/>
              <a:t> </a:t>
            </a:r>
            <a:r>
              <a:rPr lang="lv-LV" b="1" dirty="0" err="1"/>
              <a:t>and</a:t>
            </a:r>
            <a:r>
              <a:rPr lang="lv-LV" b="1" dirty="0"/>
              <a:t> </a:t>
            </a:r>
            <a:r>
              <a:rPr lang="lv-LV" b="1" dirty="0" err="1"/>
              <a:t>Machine</a:t>
            </a:r>
            <a:r>
              <a:rPr lang="lv-LV" b="1" dirty="0"/>
              <a:t> </a:t>
            </a:r>
            <a:r>
              <a:rPr lang="lv-LV" b="1" dirty="0" err="1"/>
              <a:t>Learning</a:t>
            </a:r>
            <a:r>
              <a:rPr lang="lv-LV" b="1" dirty="0"/>
              <a:t> </a:t>
            </a:r>
            <a:r>
              <a:rPr lang="lv-LV" b="1" dirty="0" err="1"/>
              <a:t>Framework</a:t>
            </a:r>
            <a:r>
              <a:rPr lang="lv-LV" b="1" dirty="0"/>
              <a:t> </a:t>
            </a:r>
            <a:r>
              <a:rPr lang="lv-LV" b="1" dirty="0" err="1"/>
              <a:t>for</a:t>
            </a:r>
            <a:r>
              <a:rPr lang="lv-LV" b="1" dirty="0"/>
              <a:t> </a:t>
            </a:r>
            <a:r>
              <a:rPr lang="lv-LV" b="1" dirty="0" err="1"/>
              <a:t>Heterogeneous</a:t>
            </a:r>
            <a:r>
              <a:rPr lang="lv-LV" b="1" dirty="0"/>
              <a:t> </a:t>
            </a:r>
            <a:r>
              <a:rPr lang="lv-LV" b="1" dirty="0" err="1"/>
              <a:t>Multi-Agent</a:t>
            </a:r>
            <a:r>
              <a:rPr lang="lv-LV" b="1" dirty="0"/>
              <a:t> </a:t>
            </a:r>
            <a:r>
              <a:rPr lang="lv-LV" b="1" dirty="0" err="1"/>
              <a:t>Systems</a:t>
            </a:r>
            <a:r>
              <a:rPr lang="lv-LV" dirty="0"/>
              <a:t>. In: International Journal of Artificial Intelligence Vol 14 (2), </a:t>
            </a:r>
            <a:r>
              <a:rPr lang="lv-LV" dirty="0" smtClean="0"/>
              <a:t>October 2016, </a:t>
            </a:r>
            <a:r>
              <a:rPr lang="lv-LV" dirty="0"/>
              <a:t>CESER Publishing, pp. 157-170. </a:t>
            </a:r>
            <a:r>
              <a:rPr lang="lv-LV" b="1" dirty="0">
                <a:solidFill>
                  <a:schemeClr val="accent3"/>
                </a:solidFill>
              </a:rPr>
              <a:t>(</a:t>
            </a:r>
            <a:r>
              <a:rPr lang="lv-LV" b="1" dirty="0" smtClean="0">
                <a:solidFill>
                  <a:schemeClr val="accent3"/>
                </a:solidFill>
              </a:rPr>
              <a:t>Indeksēts </a:t>
            </a:r>
            <a:r>
              <a:rPr lang="lv-LV" b="1" dirty="0">
                <a:solidFill>
                  <a:schemeClr val="accent3"/>
                </a:solidFill>
              </a:rPr>
              <a:t>SCOPUS, SNIP: 1,159)</a:t>
            </a:r>
          </a:p>
          <a:p>
            <a:pPr marL="457200" indent="-457200" fontAlgn="auto">
              <a:spcAft>
                <a:spcPts val="0"/>
              </a:spcAft>
              <a:buFont typeface="+mj-lt"/>
              <a:buAutoNum type="arabicPeriod"/>
              <a:defRPr/>
            </a:pPr>
            <a:endParaRPr lang="lv-LV" dirty="0"/>
          </a:p>
          <a:p>
            <a:pPr marL="457200" indent="-457200" fontAlgn="auto">
              <a:spcAft>
                <a:spcPts val="0"/>
              </a:spcAft>
              <a:buFont typeface="+mj-lt"/>
              <a:buAutoNum type="arabicPeriod"/>
              <a:defRPr/>
            </a:pPr>
            <a:r>
              <a:rPr lang="lv-LV" dirty="0" err="1" smtClean="0"/>
              <a:t>Lavendelis</a:t>
            </a:r>
            <a:r>
              <a:rPr lang="lv-LV" dirty="0" smtClean="0"/>
              <a:t> </a:t>
            </a:r>
            <a:r>
              <a:rPr lang="lv-LV" dirty="0"/>
              <a:t>E. </a:t>
            </a:r>
            <a:r>
              <a:rPr lang="lv-LV" b="1" dirty="0"/>
              <a:t>A </a:t>
            </a:r>
            <a:r>
              <a:rPr lang="lv-LV" b="1" dirty="0" err="1"/>
              <a:t>Conceptual</a:t>
            </a:r>
            <a:r>
              <a:rPr lang="lv-LV" b="1" dirty="0"/>
              <a:t> </a:t>
            </a:r>
            <a:r>
              <a:rPr lang="lv-LV" b="1" dirty="0" err="1"/>
              <a:t>Approach</a:t>
            </a:r>
            <a:r>
              <a:rPr lang="lv-LV" b="1" dirty="0"/>
              <a:t> </a:t>
            </a:r>
            <a:r>
              <a:rPr lang="lv-LV" b="1" dirty="0" err="1"/>
              <a:t>for</a:t>
            </a:r>
            <a:r>
              <a:rPr lang="lv-LV" b="1" dirty="0"/>
              <a:t> </a:t>
            </a:r>
            <a:r>
              <a:rPr lang="lv-LV" b="1" dirty="0" err="1"/>
              <a:t>Knowledge</a:t>
            </a:r>
            <a:r>
              <a:rPr lang="lv-LV" b="1" dirty="0"/>
              <a:t> </a:t>
            </a:r>
            <a:r>
              <a:rPr lang="lv-LV" b="1" dirty="0" err="1"/>
              <a:t>Structure</a:t>
            </a:r>
            <a:r>
              <a:rPr lang="lv-LV" b="1" dirty="0"/>
              <a:t> </a:t>
            </a:r>
            <a:r>
              <a:rPr lang="lv-LV" b="1" dirty="0" err="1"/>
              <a:t>Update</a:t>
            </a:r>
            <a:r>
              <a:rPr lang="lv-LV" b="1" dirty="0"/>
              <a:t> </a:t>
            </a:r>
            <a:r>
              <a:rPr lang="lv-LV" b="1" dirty="0" err="1"/>
              <a:t>and</a:t>
            </a:r>
            <a:r>
              <a:rPr lang="lv-LV" b="1" dirty="0"/>
              <a:t> </a:t>
            </a:r>
            <a:r>
              <a:rPr lang="lv-LV" b="1" dirty="0" err="1"/>
              <a:t>Learning</a:t>
            </a:r>
            <a:r>
              <a:rPr lang="lv-LV" b="1" dirty="0"/>
              <a:t> </a:t>
            </a:r>
            <a:r>
              <a:rPr lang="lv-LV" b="1" dirty="0" err="1"/>
              <a:t>in</a:t>
            </a:r>
            <a:r>
              <a:rPr lang="lv-LV" b="1" dirty="0"/>
              <a:t> </a:t>
            </a:r>
            <a:r>
              <a:rPr lang="lv-LV" b="1" dirty="0" err="1"/>
              <a:t>Multi-Agent</a:t>
            </a:r>
            <a:r>
              <a:rPr lang="lv-LV" b="1" dirty="0"/>
              <a:t> </a:t>
            </a:r>
            <a:r>
              <a:rPr lang="lv-LV" b="1" dirty="0" err="1"/>
              <a:t>Systems</a:t>
            </a:r>
            <a:r>
              <a:rPr lang="lv-LV" dirty="0"/>
              <a:t>. </a:t>
            </a:r>
            <a:r>
              <a:rPr lang="lv-LV" dirty="0" err="1"/>
              <a:t>In</a:t>
            </a:r>
            <a:r>
              <a:rPr lang="lv-LV" dirty="0"/>
              <a:t>: </a:t>
            </a:r>
            <a:r>
              <a:rPr lang="lv-LV" dirty="0" err="1"/>
              <a:t>International</a:t>
            </a:r>
            <a:r>
              <a:rPr lang="lv-LV" dirty="0"/>
              <a:t> </a:t>
            </a:r>
            <a:r>
              <a:rPr lang="lv-LV" dirty="0" err="1"/>
              <a:t>Journal</a:t>
            </a:r>
            <a:r>
              <a:rPr lang="lv-LV" dirty="0"/>
              <a:t> </a:t>
            </a:r>
            <a:r>
              <a:rPr lang="lv-LV" dirty="0" err="1"/>
              <a:t>of</a:t>
            </a:r>
            <a:r>
              <a:rPr lang="lv-LV" dirty="0"/>
              <a:t> Computers. </a:t>
            </a:r>
            <a:r>
              <a:rPr lang="lv-LV" dirty="0" err="1"/>
              <a:t>Vol</a:t>
            </a:r>
            <a:r>
              <a:rPr lang="lv-LV" dirty="0"/>
              <a:t>. 1, </a:t>
            </a:r>
            <a:r>
              <a:rPr lang="lv-LV" dirty="0" err="1"/>
              <a:t>pp</a:t>
            </a:r>
            <a:r>
              <a:rPr lang="lv-LV" dirty="0"/>
              <a:t>. 141-147. IARAS </a:t>
            </a:r>
            <a:r>
              <a:rPr lang="lv-LV" dirty="0" err="1"/>
              <a:t>Publishing</a:t>
            </a:r>
            <a:r>
              <a:rPr lang="lv-LV" dirty="0"/>
              <a:t>, 2016</a:t>
            </a:r>
            <a:r>
              <a:rPr lang="lv-LV" dirty="0" smtClean="0"/>
              <a:t>.</a:t>
            </a:r>
          </a:p>
          <a:p>
            <a:pPr marL="457200" indent="-457200" fontAlgn="auto">
              <a:spcBef>
                <a:spcPts val="0"/>
              </a:spcBef>
              <a:spcAft>
                <a:spcPts val="600"/>
              </a:spcAft>
              <a:buFont typeface="+mj-lt"/>
              <a:buAutoNum type="arabicPeriod"/>
              <a:defRPr/>
            </a:pPr>
            <a:endParaRPr lang="lv-LV" dirty="0" smtClean="0"/>
          </a:p>
          <a:p>
            <a:pPr marL="457200" indent="-457200" fontAlgn="auto">
              <a:spcBef>
                <a:spcPts val="0"/>
              </a:spcBef>
              <a:spcAft>
                <a:spcPts val="600"/>
              </a:spcAft>
              <a:buFont typeface="+mj-lt"/>
              <a:buAutoNum type="arabicPeriod"/>
              <a:defRPr/>
            </a:pPr>
            <a:r>
              <a:rPr lang="lv-LV" dirty="0" err="1" smtClean="0"/>
              <a:t>Petrovica</a:t>
            </a:r>
            <a:r>
              <a:rPr lang="lv-LV" dirty="0" smtClean="0"/>
              <a:t> </a:t>
            </a:r>
            <a:r>
              <a:rPr lang="lv-LV" dirty="0"/>
              <a:t>S., </a:t>
            </a:r>
            <a:r>
              <a:rPr lang="lv-LV" dirty="0" err="1"/>
              <a:t>Pudane</a:t>
            </a:r>
            <a:r>
              <a:rPr lang="lv-LV" dirty="0"/>
              <a:t> M. </a:t>
            </a:r>
            <a:r>
              <a:rPr lang="lv-LV" b="1" dirty="0" err="1"/>
              <a:t>Simulation</a:t>
            </a:r>
            <a:r>
              <a:rPr lang="lv-LV" b="1" dirty="0"/>
              <a:t> </a:t>
            </a:r>
            <a:r>
              <a:rPr lang="lv-LV" b="1" dirty="0" err="1"/>
              <a:t>of</a:t>
            </a:r>
            <a:r>
              <a:rPr lang="lv-LV" b="1" dirty="0"/>
              <a:t> </a:t>
            </a:r>
            <a:r>
              <a:rPr lang="lv-LV" b="1" dirty="0" err="1"/>
              <a:t>Affective</a:t>
            </a:r>
            <a:r>
              <a:rPr lang="lv-LV" b="1" dirty="0"/>
              <a:t> Student-</a:t>
            </a:r>
            <a:r>
              <a:rPr lang="lv-LV" b="1" dirty="0" err="1"/>
              <a:t>Tutor</a:t>
            </a:r>
            <a:r>
              <a:rPr lang="lv-LV" b="1" dirty="0"/>
              <a:t> </a:t>
            </a:r>
            <a:r>
              <a:rPr lang="lv-LV" b="1" dirty="0" err="1"/>
              <a:t>Interaction</a:t>
            </a:r>
            <a:r>
              <a:rPr lang="lv-LV" b="1" dirty="0"/>
              <a:t> </a:t>
            </a:r>
            <a:r>
              <a:rPr lang="lv-LV" b="1" dirty="0" err="1"/>
              <a:t>for</a:t>
            </a:r>
            <a:r>
              <a:rPr lang="lv-LV" b="1" dirty="0"/>
              <a:t> </a:t>
            </a:r>
            <a:r>
              <a:rPr lang="lv-LV" b="1" dirty="0" err="1"/>
              <a:t>Affective</a:t>
            </a:r>
            <a:r>
              <a:rPr lang="lv-LV" b="1" dirty="0"/>
              <a:t> </a:t>
            </a:r>
            <a:r>
              <a:rPr lang="lv-LV" b="1" dirty="0" err="1"/>
              <a:t>Tutoring</a:t>
            </a:r>
            <a:r>
              <a:rPr lang="lv-LV" b="1" dirty="0"/>
              <a:t> </a:t>
            </a:r>
            <a:r>
              <a:rPr lang="lv-LV" b="1" dirty="0" err="1"/>
              <a:t>Systems</a:t>
            </a:r>
            <a:r>
              <a:rPr lang="lv-LV" b="1" dirty="0"/>
              <a:t>: </a:t>
            </a:r>
            <a:r>
              <a:rPr lang="lv-LV" b="1" dirty="0" err="1"/>
              <a:t>Design</a:t>
            </a:r>
            <a:r>
              <a:rPr lang="lv-LV" b="1" dirty="0"/>
              <a:t> </a:t>
            </a:r>
            <a:r>
              <a:rPr lang="lv-LV" b="1" dirty="0" err="1"/>
              <a:t>of</a:t>
            </a:r>
            <a:r>
              <a:rPr lang="lv-LV" b="1" dirty="0"/>
              <a:t> </a:t>
            </a:r>
            <a:r>
              <a:rPr lang="lv-LV" b="1" dirty="0" err="1"/>
              <a:t>Knowledge</a:t>
            </a:r>
            <a:r>
              <a:rPr lang="lv-LV" b="1" dirty="0"/>
              <a:t> </a:t>
            </a:r>
            <a:r>
              <a:rPr lang="lv-LV" b="1" dirty="0" err="1"/>
              <a:t>Structure</a:t>
            </a:r>
            <a:r>
              <a:rPr lang="lv-LV" b="1" dirty="0"/>
              <a:t>.</a:t>
            </a:r>
            <a:r>
              <a:rPr lang="lv-LV" dirty="0"/>
              <a:t> International Journal of Education and Learning Systems, 2016, No.1, pp. </a:t>
            </a:r>
            <a:r>
              <a:rPr lang="lv-LV" dirty="0" smtClean="0"/>
              <a:t>99-108</a:t>
            </a:r>
            <a:r>
              <a:rPr lang="lv-LV" dirty="0"/>
              <a:t>.</a:t>
            </a:r>
          </a:p>
          <a:p>
            <a:pPr marL="457200" indent="-457200" fontAlgn="auto">
              <a:spcBef>
                <a:spcPts val="0"/>
              </a:spcBef>
              <a:spcAft>
                <a:spcPts val="600"/>
              </a:spcAft>
              <a:buFont typeface="+mj-lt"/>
              <a:buAutoNum type="arabicPeriod"/>
              <a:defRPr/>
            </a:pPr>
            <a:endParaRPr lang="lv-LV" dirty="0" smtClean="0"/>
          </a:p>
          <a:p>
            <a:pPr marL="457200" indent="-457200" fontAlgn="auto">
              <a:spcBef>
                <a:spcPts val="0"/>
              </a:spcBef>
              <a:spcAft>
                <a:spcPts val="600"/>
              </a:spcAft>
              <a:buFont typeface="+mj-lt"/>
              <a:buAutoNum type="arabicPeriod"/>
              <a:defRPr/>
            </a:pPr>
            <a:r>
              <a:rPr lang="lv-LV" dirty="0" err="1" smtClean="0"/>
              <a:t>Petrovica</a:t>
            </a:r>
            <a:r>
              <a:rPr lang="lv-LV" dirty="0" smtClean="0"/>
              <a:t> </a:t>
            </a:r>
            <a:r>
              <a:rPr lang="lv-LV" dirty="0"/>
              <a:t>S., </a:t>
            </a:r>
            <a:r>
              <a:rPr lang="lv-LV" dirty="0" err="1"/>
              <a:t>Pudane</a:t>
            </a:r>
            <a:r>
              <a:rPr lang="lv-LV" dirty="0"/>
              <a:t> M. </a:t>
            </a:r>
            <a:r>
              <a:rPr lang="lv-LV" b="1" dirty="0" err="1"/>
              <a:t>Emotion</a:t>
            </a:r>
            <a:r>
              <a:rPr lang="lv-LV" b="1" dirty="0"/>
              <a:t> </a:t>
            </a:r>
            <a:r>
              <a:rPr lang="lv-LV" b="1" dirty="0" err="1"/>
              <a:t>Modeling</a:t>
            </a:r>
            <a:r>
              <a:rPr lang="lv-LV" b="1" dirty="0"/>
              <a:t> </a:t>
            </a:r>
            <a:r>
              <a:rPr lang="lv-LV" b="1" dirty="0" err="1"/>
              <a:t>for</a:t>
            </a:r>
            <a:r>
              <a:rPr lang="lv-LV" b="1" dirty="0"/>
              <a:t> </a:t>
            </a:r>
            <a:r>
              <a:rPr lang="lv-LV" b="1" dirty="0" err="1"/>
              <a:t>Simulation</a:t>
            </a:r>
            <a:r>
              <a:rPr lang="lv-LV" b="1" dirty="0"/>
              <a:t> </a:t>
            </a:r>
            <a:r>
              <a:rPr lang="lv-LV" b="1" dirty="0" err="1"/>
              <a:t>of</a:t>
            </a:r>
            <a:r>
              <a:rPr lang="lv-LV" b="1" dirty="0"/>
              <a:t> </a:t>
            </a:r>
            <a:r>
              <a:rPr lang="lv-LV" b="1" dirty="0" err="1"/>
              <a:t>Affective</a:t>
            </a:r>
            <a:r>
              <a:rPr lang="lv-LV" b="1" dirty="0"/>
              <a:t> Student-</a:t>
            </a:r>
            <a:r>
              <a:rPr lang="lv-LV" b="1" dirty="0" err="1"/>
              <a:t>Tutor</a:t>
            </a:r>
            <a:r>
              <a:rPr lang="lv-LV" b="1" dirty="0"/>
              <a:t> </a:t>
            </a:r>
            <a:r>
              <a:rPr lang="lv-LV" b="1" dirty="0" err="1"/>
              <a:t>Interaction</a:t>
            </a:r>
            <a:r>
              <a:rPr lang="lv-LV" b="1" dirty="0"/>
              <a:t>: </a:t>
            </a:r>
            <a:r>
              <a:rPr lang="lv-LV" b="1" dirty="0" err="1"/>
              <a:t>Personality</a:t>
            </a:r>
            <a:r>
              <a:rPr lang="lv-LV" b="1" dirty="0"/>
              <a:t> </a:t>
            </a:r>
            <a:r>
              <a:rPr lang="lv-LV" b="1" dirty="0" err="1"/>
              <a:t>Matching</a:t>
            </a:r>
            <a:r>
              <a:rPr lang="lv-LV" b="1" dirty="0"/>
              <a:t>. </a:t>
            </a:r>
            <a:r>
              <a:rPr lang="lv-LV" dirty="0" err="1"/>
              <a:t>International</a:t>
            </a:r>
            <a:r>
              <a:rPr lang="lv-LV" dirty="0"/>
              <a:t> </a:t>
            </a:r>
            <a:r>
              <a:rPr lang="lv-LV" dirty="0" err="1"/>
              <a:t>Journal</a:t>
            </a:r>
            <a:r>
              <a:rPr lang="lv-LV" dirty="0"/>
              <a:t> </a:t>
            </a:r>
            <a:r>
              <a:rPr lang="lv-LV" dirty="0" err="1"/>
              <a:t>of</a:t>
            </a:r>
            <a:r>
              <a:rPr lang="lv-LV" dirty="0"/>
              <a:t> </a:t>
            </a:r>
            <a:r>
              <a:rPr lang="lv-LV" dirty="0" err="1"/>
              <a:t>Education</a:t>
            </a:r>
            <a:r>
              <a:rPr lang="lv-LV" dirty="0"/>
              <a:t> </a:t>
            </a:r>
            <a:r>
              <a:rPr lang="lv-LV" dirty="0" err="1"/>
              <a:t>and</a:t>
            </a:r>
            <a:r>
              <a:rPr lang="lv-LV" dirty="0"/>
              <a:t> </a:t>
            </a:r>
            <a:r>
              <a:rPr lang="lv-LV" dirty="0" err="1"/>
              <a:t>Information</a:t>
            </a:r>
            <a:r>
              <a:rPr lang="lv-LV" dirty="0"/>
              <a:t> Technologies, </a:t>
            </a:r>
            <a:r>
              <a:rPr lang="lv-LV" dirty="0" err="1"/>
              <a:t>Vol</a:t>
            </a:r>
            <a:r>
              <a:rPr lang="lv-LV" dirty="0"/>
              <a:t>. 10, 2016, </a:t>
            </a:r>
            <a:r>
              <a:rPr lang="lv-LV" dirty="0" err="1"/>
              <a:t>pp</a:t>
            </a:r>
            <a:r>
              <a:rPr lang="lv-LV" dirty="0"/>
              <a:t>. 159-167. (būs </a:t>
            </a:r>
            <a:r>
              <a:rPr lang="lv-LV" dirty="0" err="1"/>
              <a:t>Web</a:t>
            </a:r>
            <a:r>
              <a:rPr lang="lv-LV" dirty="0"/>
              <a:t> </a:t>
            </a:r>
            <a:r>
              <a:rPr lang="lv-LV" dirty="0" err="1"/>
              <a:t>of</a:t>
            </a:r>
            <a:r>
              <a:rPr lang="lv-LV" dirty="0"/>
              <a:t> </a:t>
            </a:r>
            <a:r>
              <a:rPr lang="lv-LV" dirty="0" err="1"/>
              <a:t>Science</a:t>
            </a:r>
            <a:r>
              <a:rPr lang="lv-LV" dirty="0"/>
              <a:t>) </a:t>
            </a:r>
          </a:p>
          <a:p>
            <a:pPr marL="457200" indent="-457200" fontAlgn="auto">
              <a:spcAft>
                <a:spcPts val="0"/>
              </a:spcAft>
              <a:buFont typeface="+mj-lt"/>
              <a:buAutoNum type="arabicPeriod"/>
              <a:defRPr/>
            </a:pPr>
            <a:endParaRPr lang="lv-LV" dirty="0"/>
          </a:p>
        </p:txBody>
      </p:sp>
      <p:sp>
        <p:nvSpPr>
          <p:cNvPr id="35842" name="Title 2"/>
          <p:cNvSpPr>
            <a:spLocks noGrp="1"/>
          </p:cNvSpPr>
          <p:nvPr>
            <p:ph type="title"/>
          </p:nvPr>
        </p:nvSpPr>
        <p:spPr>
          <a:xfrm>
            <a:off x="609600" y="363538"/>
            <a:ext cx="10972800" cy="771525"/>
          </a:xfrm>
        </p:spPr>
        <p:txBody>
          <a:bodyPr/>
          <a:lstStyle/>
          <a:p>
            <a:r>
              <a:rPr lang="lv-LV" smtClean="0">
                <a:latin typeface="Arial" charset="0"/>
                <a:cs typeface="Arial" charset="0"/>
              </a:rPr>
              <a:t>Publikācijas</a:t>
            </a:r>
          </a:p>
        </p:txBody>
      </p:sp>
      <p:sp>
        <p:nvSpPr>
          <p:cNvPr id="35843"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41500" y="4354513"/>
            <a:ext cx="8534400" cy="1341437"/>
          </a:xfrm>
        </p:spPr>
        <p:txBody>
          <a:bodyPr/>
          <a:lstStyle/>
          <a:p>
            <a:pPr algn="r" fontAlgn="auto">
              <a:spcAft>
                <a:spcPts val="0"/>
              </a:spcAft>
              <a:buFont typeface="Arial"/>
              <a:buNone/>
              <a:defRPr/>
            </a:pPr>
            <a:endParaRPr lang="lv-LV" dirty="0" smtClean="0"/>
          </a:p>
          <a:p>
            <a:pPr algn="r" fontAlgn="auto">
              <a:spcAft>
                <a:spcPts val="0"/>
              </a:spcAft>
              <a:buFont typeface="Arial"/>
              <a:buNone/>
              <a:defRPr/>
            </a:pPr>
            <a:endParaRPr lang="lv-LV" dirty="0"/>
          </a:p>
        </p:txBody>
      </p:sp>
      <p:sp>
        <p:nvSpPr>
          <p:cNvPr id="36866" name="Slide Number Placeholder 3"/>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
        <p:nvSpPr>
          <p:cNvPr id="36867" name="Title 4"/>
          <p:cNvSpPr>
            <a:spLocks noGrp="1"/>
          </p:cNvSpPr>
          <p:nvPr>
            <p:ph type="title"/>
          </p:nvPr>
        </p:nvSpPr>
        <p:spPr>
          <a:xfrm>
            <a:off x="0" y="2924175"/>
            <a:ext cx="11726863" cy="1143000"/>
          </a:xfrm>
        </p:spPr>
        <p:txBody>
          <a:bodyPr/>
          <a:lstStyle/>
          <a:p>
            <a:r>
              <a:rPr lang="lv-LV" sz="3200" smtClean="0">
                <a:latin typeface="Arial" charset="0"/>
                <a:cs typeface="Arial" charset="0"/>
              </a:rPr>
              <a:t>Prasību inženierijā sakņotu zināšanu plūsmu (struktūru)/informācijas artefaktu savietojamības pieejas detalizēta izstrāde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6"/>
          <p:cNvSpPr>
            <a:spLocks noGrp="1"/>
          </p:cNvSpPr>
          <p:nvPr>
            <p:ph idx="1"/>
          </p:nvPr>
        </p:nvSpPr>
        <p:spPr bwMode="auto">
          <a:xfrm>
            <a:off x="609600" y="1454150"/>
            <a:ext cx="10972800" cy="2789238"/>
          </a:xfrm>
        </p:spPr>
        <p:txBody>
          <a:bodyPr wrap="square" numCol="1" anchor="t" anchorCtr="0" compatLnSpc="1">
            <a:prstTxWarp prst="textNoShape">
              <a:avLst/>
            </a:prstTxWarp>
          </a:bodyPr>
          <a:lstStyle/>
          <a:p>
            <a:pPr marL="457200" indent="-457200">
              <a:buFont typeface="Arial" charset="0"/>
              <a:buAutoNum type="arabicPeriod"/>
            </a:pPr>
            <a:r>
              <a:rPr lang="lv-LV" sz="2400" smtClean="0">
                <a:latin typeface="Arial" charset="0"/>
                <a:cs typeface="Arial" charset="0"/>
              </a:rPr>
              <a:t>Procesu objektu stāvokļu izmaiņu identifikācijas un zināšanu par šīm izmaiņām izplatīšanas paņēmienu izstrāde</a:t>
            </a:r>
          </a:p>
          <a:p>
            <a:pPr marL="457200" indent="-457200">
              <a:buFont typeface="Arial" charset="0"/>
              <a:buAutoNum type="arabicPeriod"/>
            </a:pPr>
            <a:r>
              <a:rPr lang="lv-LV" sz="2400" smtClean="0">
                <a:latin typeface="Arial" charset="0"/>
                <a:cs typeface="Arial" charset="0"/>
              </a:rPr>
              <a:t>Savietojamības konceptuālās kopnes FREEDOM salīdzinājums ar konkurējošiem sistēmu inženierijas konceptiem</a:t>
            </a:r>
          </a:p>
          <a:p>
            <a:pPr marL="457200" indent="-457200">
              <a:buFont typeface="Wingdings" pitchFamily="2" charset="2"/>
              <a:buNone/>
            </a:pPr>
            <a:endParaRPr lang="lv-LV" sz="2400" smtClean="0">
              <a:latin typeface="Arial" charset="0"/>
              <a:cs typeface="Arial" charset="0"/>
            </a:endParaRPr>
          </a:p>
          <a:p>
            <a:pPr marL="457200" indent="-457200">
              <a:buFont typeface="Wingdings" pitchFamily="2" charset="2"/>
              <a:buNone/>
            </a:pPr>
            <a:r>
              <a:rPr lang="lv-LV" sz="2400" smtClean="0">
                <a:latin typeface="Arial" charset="0"/>
                <a:cs typeface="Arial" charset="0"/>
              </a:rPr>
              <a:t>Risinājums:</a:t>
            </a:r>
          </a:p>
          <a:p>
            <a:pPr marL="457200" indent="-457200">
              <a:buFont typeface="Wingdings" pitchFamily="2" charset="2"/>
              <a:buChar char="§"/>
            </a:pPr>
            <a:r>
              <a:rPr lang="lv-LV" sz="2400" smtClean="0">
                <a:latin typeface="Arial" charset="0"/>
                <a:cs typeface="Arial" charset="0"/>
              </a:rPr>
              <a:t>Savietojamības konceptuālās kopnes FREEDOM salīdzinājums ar</a:t>
            </a:r>
            <a:br>
              <a:rPr lang="lv-LV" sz="2400" smtClean="0">
                <a:latin typeface="Arial" charset="0"/>
                <a:cs typeface="Arial" charset="0"/>
              </a:rPr>
            </a:br>
            <a:r>
              <a:rPr lang="lv-LV" sz="2400" smtClean="0">
                <a:latin typeface="Arial" charset="0"/>
                <a:cs typeface="Arial" charset="0"/>
              </a:rPr>
              <a:t>SoS V-Model</a:t>
            </a:r>
          </a:p>
          <a:p>
            <a:pPr marL="457200" indent="-457200">
              <a:buFont typeface="Wingdings" pitchFamily="2" charset="2"/>
              <a:buChar char="§"/>
            </a:pPr>
            <a:r>
              <a:rPr lang="lv-LV" sz="2400" smtClean="0">
                <a:latin typeface="Arial" charset="0"/>
                <a:cs typeface="Arial" charset="0"/>
              </a:rPr>
              <a:t>Savietojamības konceptuālās kopnes FREEDOM salīdzinājums ar </a:t>
            </a:r>
            <a:r>
              <a:rPr lang="en-US" sz="2400" i="1" smtClean="0">
                <a:latin typeface="Arial" charset="0"/>
                <a:cs typeface="Arial" charset="0"/>
              </a:rPr>
              <a:t>Continuous Software Engineering Roadmap and Agenda</a:t>
            </a:r>
            <a:endParaRPr lang="lv-LV" sz="2400" smtClean="0">
              <a:latin typeface="Arial" charset="0"/>
              <a:cs typeface="Arial" charset="0"/>
            </a:endParaRPr>
          </a:p>
        </p:txBody>
      </p:sp>
      <p:sp>
        <p:nvSpPr>
          <p:cNvPr id="37890" name="Title 5"/>
          <p:cNvSpPr>
            <a:spLocks noGrp="1"/>
          </p:cNvSpPr>
          <p:nvPr>
            <p:ph type="title"/>
          </p:nvPr>
        </p:nvSpPr>
        <p:spPr>
          <a:xfrm>
            <a:off x="609600" y="363538"/>
            <a:ext cx="10972800" cy="771525"/>
          </a:xfrm>
        </p:spPr>
        <p:txBody>
          <a:bodyPr/>
          <a:lstStyle/>
          <a:p>
            <a:r>
              <a:rPr lang="lv-LV" smtClean="0">
                <a:latin typeface="Arial" charset="0"/>
                <a:cs typeface="Arial" charset="0"/>
              </a:rPr>
              <a:t>Risināmās problēmas</a:t>
            </a:r>
          </a:p>
        </p:txBody>
      </p:sp>
      <p:sp>
        <p:nvSpPr>
          <p:cNvPr id="37891"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29"/>
          <p:cNvSpPr>
            <a:spLocks noGrp="1"/>
          </p:cNvSpPr>
          <p:nvPr>
            <p:ph type="title"/>
          </p:nvPr>
        </p:nvSpPr>
        <p:spPr>
          <a:xfrm>
            <a:off x="609600" y="158750"/>
            <a:ext cx="10972800" cy="976313"/>
          </a:xfrm>
        </p:spPr>
        <p:txBody>
          <a:bodyPr/>
          <a:lstStyle/>
          <a:p>
            <a:r>
              <a:rPr lang="lv-LV" smtClean="0">
                <a:latin typeface="Arial" charset="0"/>
                <a:cs typeface="Arial" charset="0"/>
              </a:rPr>
              <a:t>Artefaktu savietojamības aspekti</a:t>
            </a:r>
          </a:p>
        </p:txBody>
      </p:sp>
      <p:sp>
        <p:nvSpPr>
          <p:cNvPr id="61444" name="Slide Number Placeholder 5"/>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Riga Technical University</a:t>
            </a:r>
            <a:endParaRPr lang="en-US">
              <a:latin typeface="Arial" charset="0"/>
              <a:cs typeface="Arial" charset="0"/>
            </a:endParaRPr>
          </a:p>
        </p:txBody>
      </p:sp>
      <p:pic>
        <p:nvPicPr>
          <p:cNvPr id="61445" name="table"/>
          <p:cNvPicPr>
            <a:picLocks noChangeAspect="1" noChangeArrowheads="1"/>
          </p:cNvPicPr>
          <p:nvPr/>
        </p:nvPicPr>
        <p:blipFill>
          <a:blip r:embed="rId3"/>
          <a:srcRect/>
          <a:stretch>
            <a:fillRect/>
          </a:stretch>
        </p:blipFill>
        <p:spPr bwMode="auto">
          <a:xfrm>
            <a:off x="1624013" y="1568450"/>
            <a:ext cx="2214562" cy="1249363"/>
          </a:xfrm>
          <a:prstGeom prst="rect">
            <a:avLst/>
          </a:prstGeom>
          <a:noFill/>
          <a:ln w="9525">
            <a:noFill/>
            <a:miter lim="800000"/>
            <a:headEnd/>
            <a:tailEnd/>
          </a:ln>
        </p:spPr>
      </p:pic>
      <p:pic>
        <p:nvPicPr>
          <p:cNvPr id="61446" name="Picture Placeholder 6" descr="bilde.PNG"/>
          <p:cNvPicPr>
            <a:picLocks noChangeAspect="1"/>
          </p:cNvPicPr>
          <p:nvPr/>
        </p:nvPicPr>
        <p:blipFill>
          <a:blip r:embed="rId4"/>
          <a:srcRect t="2885" b="2885"/>
          <a:stretch>
            <a:fillRect/>
          </a:stretch>
        </p:blipFill>
        <p:spPr bwMode="auto">
          <a:xfrm>
            <a:off x="3309938" y="2817813"/>
            <a:ext cx="4708525" cy="2667000"/>
          </a:xfrm>
          <a:prstGeom prst="rect">
            <a:avLst/>
          </a:prstGeom>
          <a:noFill/>
          <a:ln w="9525">
            <a:noFill/>
            <a:miter lim="800000"/>
            <a:headEnd/>
            <a:tailEnd/>
          </a:ln>
        </p:spPr>
      </p:pic>
      <p:pic>
        <p:nvPicPr>
          <p:cNvPr id="61447" name="Picture 8"/>
          <p:cNvPicPr>
            <a:picLocks noChangeAspect="1" noChangeArrowheads="1"/>
          </p:cNvPicPr>
          <p:nvPr/>
        </p:nvPicPr>
        <p:blipFill>
          <a:blip r:embed="rId5"/>
          <a:srcRect/>
          <a:stretch>
            <a:fillRect/>
          </a:stretch>
        </p:blipFill>
        <p:spPr bwMode="auto">
          <a:xfrm>
            <a:off x="4316413" y="1568450"/>
            <a:ext cx="3070225" cy="1249363"/>
          </a:xfrm>
          <a:prstGeom prst="rect">
            <a:avLst/>
          </a:prstGeom>
          <a:noFill/>
          <a:ln w="9525">
            <a:noFill/>
            <a:miter lim="800000"/>
            <a:headEnd/>
            <a:tailEnd/>
          </a:ln>
        </p:spPr>
      </p:pic>
      <p:sp>
        <p:nvSpPr>
          <p:cNvPr id="10" name="Oval 9"/>
          <p:cNvSpPr/>
          <p:nvPr/>
        </p:nvSpPr>
        <p:spPr>
          <a:xfrm>
            <a:off x="1803400" y="1009650"/>
            <a:ext cx="1660525" cy="5365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lv-LV" b="1" dirty="0"/>
              <a:t>2</a:t>
            </a:r>
            <a:r>
              <a:rPr lang="lv-LV" sz="1000" b="1" dirty="0"/>
              <a:t>Artefaktu legālie stāvokļi</a:t>
            </a:r>
            <a:endParaRPr lang="lv-LV" sz="900" b="1" dirty="0"/>
          </a:p>
        </p:txBody>
      </p:sp>
      <p:pic>
        <p:nvPicPr>
          <p:cNvPr id="61449" name="Picture 11"/>
          <p:cNvPicPr>
            <a:picLocks noChangeAspect="1" noChangeArrowheads="1"/>
          </p:cNvPicPr>
          <p:nvPr/>
        </p:nvPicPr>
        <p:blipFill>
          <a:blip r:embed="rId6"/>
          <a:srcRect/>
          <a:stretch>
            <a:fillRect/>
          </a:stretch>
        </p:blipFill>
        <p:spPr bwMode="auto">
          <a:xfrm>
            <a:off x="1624013" y="3902075"/>
            <a:ext cx="1671637" cy="2416175"/>
          </a:xfrm>
          <a:prstGeom prst="rect">
            <a:avLst/>
          </a:prstGeom>
          <a:noFill/>
          <a:ln w="9525">
            <a:noFill/>
            <a:miter lim="800000"/>
            <a:headEnd/>
            <a:tailEnd/>
          </a:ln>
        </p:spPr>
      </p:pic>
      <p:sp>
        <p:nvSpPr>
          <p:cNvPr id="61450" name="Rectangle 2"/>
          <p:cNvSpPr>
            <a:spLocks noChangeArrowheads="1"/>
          </p:cNvSpPr>
          <p:nvPr/>
        </p:nvSpPr>
        <p:spPr bwMode="auto">
          <a:xfrm>
            <a:off x="0" y="0"/>
            <a:ext cx="12192000" cy="0"/>
          </a:xfrm>
          <a:prstGeom prst="rect">
            <a:avLst/>
          </a:prstGeom>
          <a:noFill/>
          <a:ln w="9525">
            <a:noFill/>
            <a:miter lim="800000"/>
            <a:headEnd/>
            <a:tailEnd/>
          </a:ln>
        </p:spPr>
        <p:txBody>
          <a:bodyPr wrap="none" anchor="ctr">
            <a:spAutoFit/>
          </a:bodyPr>
          <a:lstStyle/>
          <a:p>
            <a:endParaRPr lang="lv-LV"/>
          </a:p>
        </p:txBody>
      </p:sp>
      <p:graphicFrame>
        <p:nvGraphicFramePr>
          <p:cNvPr id="61442" name="Object 2"/>
          <p:cNvGraphicFramePr>
            <a:graphicFrameLocks noChangeAspect="1"/>
          </p:cNvGraphicFramePr>
          <p:nvPr/>
        </p:nvGraphicFramePr>
        <p:xfrm>
          <a:off x="7707313" y="1009650"/>
          <a:ext cx="3916362" cy="2384425"/>
        </p:xfrm>
        <a:graphic>
          <a:graphicData uri="http://schemas.openxmlformats.org/presentationml/2006/ole">
            <p:oleObj spid="_x0000_s61442" r:id="rId7" imgW="6839175" imgH="4137236" progId="">
              <p:embed/>
            </p:oleObj>
          </a:graphicData>
        </a:graphic>
      </p:graphicFrame>
      <p:pic>
        <p:nvPicPr>
          <p:cNvPr id="61451" name="Рисунок 7" descr="D_L_SH1"/>
          <p:cNvPicPr>
            <a:picLocks noChangeAspect="1" noChangeArrowheads="1"/>
          </p:cNvPicPr>
          <p:nvPr/>
        </p:nvPicPr>
        <p:blipFill>
          <a:blip r:embed="rId8"/>
          <a:srcRect/>
          <a:stretch>
            <a:fillRect/>
          </a:stretch>
        </p:blipFill>
        <p:spPr bwMode="auto">
          <a:xfrm>
            <a:off x="10436225" y="3643313"/>
            <a:ext cx="1477963" cy="1516062"/>
          </a:xfrm>
          <a:prstGeom prst="rect">
            <a:avLst/>
          </a:prstGeom>
          <a:noFill/>
          <a:ln w="9525">
            <a:noFill/>
            <a:miter lim="800000"/>
            <a:headEnd/>
            <a:tailEnd/>
          </a:ln>
        </p:spPr>
      </p:pic>
      <p:pic>
        <p:nvPicPr>
          <p:cNvPr id="61452" name="Рисунок 7"/>
          <p:cNvPicPr>
            <a:picLocks noChangeAspect="1" noChangeArrowheads="1"/>
          </p:cNvPicPr>
          <p:nvPr/>
        </p:nvPicPr>
        <p:blipFill>
          <a:blip r:embed="rId9"/>
          <a:srcRect/>
          <a:stretch>
            <a:fillRect/>
          </a:stretch>
        </p:blipFill>
        <p:spPr bwMode="auto">
          <a:xfrm>
            <a:off x="8485188" y="3760788"/>
            <a:ext cx="1717675" cy="1108075"/>
          </a:xfrm>
          <a:prstGeom prst="rect">
            <a:avLst/>
          </a:prstGeom>
          <a:noFill/>
          <a:ln w="9525">
            <a:noFill/>
            <a:miter lim="800000"/>
            <a:headEnd/>
            <a:tailEnd/>
          </a:ln>
        </p:spPr>
      </p:pic>
      <p:pic>
        <p:nvPicPr>
          <p:cNvPr id="61453" name="Рисунок 15"/>
          <p:cNvPicPr>
            <a:picLocks noChangeAspect="1" noChangeArrowheads="1"/>
          </p:cNvPicPr>
          <p:nvPr/>
        </p:nvPicPr>
        <p:blipFill>
          <a:blip r:embed="rId10"/>
          <a:srcRect/>
          <a:stretch>
            <a:fillRect/>
          </a:stretch>
        </p:blipFill>
        <p:spPr bwMode="auto">
          <a:xfrm>
            <a:off x="8780463" y="5287963"/>
            <a:ext cx="2844800" cy="1030287"/>
          </a:xfrm>
          <a:prstGeom prst="rect">
            <a:avLst/>
          </a:prstGeom>
          <a:noFill/>
          <a:ln w="9525">
            <a:noFill/>
            <a:miter lim="800000"/>
            <a:headEnd/>
            <a:tailEnd/>
          </a:ln>
        </p:spPr>
      </p:pic>
      <p:sp>
        <p:nvSpPr>
          <p:cNvPr id="23" name="Oval 22"/>
          <p:cNvSpPr/>
          <p:nvPr/>
        </p:nvSpPr>
        <p:spPr>
          <a:xfrm>
            <a:off x="8018463" y="5008563"/>
            <a:ext cx="1235075" cy="558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lv-LV" b="1" dirty="0"/>
              <a:t>6 </a:t>
            </a:r>
            <a:r>
              <a:rPr lang="lv-LV" sz="1000" b="1" dirty="0"/>
              <a:t>Grafu algoritmi</a:t>
            </a:r>
            <a:endParaRPr lang="lv-LV" sz="1000" b="1" dirty="0"/>
          </a:p>
        </p:txBody>
      </p:sp>
      <p:sp>
        <p:nvSpPr>
          <p:cNvPr id="18" name="Oval 17"/>
          <p:cNvSpPr/>
          <p:nvPr/>
        </p:nvSpPr>
        <p:spPr>
          <a:xfrm>
            <a:off x="7885113" y="1009650"/>
            <a:ext cx="1201737" cy="558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lv-LV" b="1" dirty="0"/>
              <a:t>5</a:t>
            </a:r>
            <a:r>
              <a:rPr lang="lv-LV" sz="1000" b="1" dirty="0"/>
              <a:t> prasību izplatīšana</a:t>
            </a:r>
          </a:p>
          <a:p>
            <a:pPr algn="ctr" fontAlgn="auto">
              <a:spcBef>
                <a:spcPts val="0"/>
              </a:spcBef>
              <a:spcAft>
                <a:spcPts val="0"/>
              </a:spcAft>
              <a:defRPr/>
            </a:pPr>
            <a:endParaRPr lang="lv-LV" sz="1000" b="1" dirty="0"/>
          </a:p>
        </p:txBody>
      </p:sp>
      <p:sp>
        <p:nvSpPr>
          <p:cNvPr id="19" name="Oval 18"/>
          <p:cNvSpPr/>
          <p:nvPr/>
        </p:nvSpPr>
        <p:spPr>
          <a:xfrm>
            <a:off x="1624013" y="3257550"/>
            <a:ext cx="1906587" cy="5032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lv-LV" b="1" dirty="0"/>
              <a:t>4</a:t>
            </a:r>
            <a:r>
              <a:rPr lang="lv-LV" sz="1000" b="1" dirty="0"/>
              <a:t> Ārējo </a:t>
            </a:r>
            <a:r>
              <a:rPr lang="lv-LV" sz="1000" b="1" dirty="0" err="1"/>
              <a:t>inf</a:t>
            </a:r>
            <a:r>
              <a:rPr lang="lv-LV" sz="1000" b="1" dirty="0"/>
              <a:t>. avotu monitorings</a:t>
            </a:r>
          </a:p>
          <a:p>
            <a:pPr algn="ctr" fontAlgn="auto">
              <a:spcBef>
                <a:spcPts val="0"/>
              </a:spcBef>
              <a:spcAft>
                <a:spcPts val="0"/>
              </a:spcAft>
              <a:defRPr/>
            </a:pPr>
            <a:endParaRPr lang="lv-LV" sz="1000" b="1" dirty="0"/>
          </a:p>
        </p:txBody>
      </p:sp>
      <p:sp>
        <p:nvSpPr>
          <p:cNvPr id="22" name="Oval 21"/>
          <p:cNvSpPr/>
          <p:nvPr/>
        </p:nvSpPr>
        <p:spPr>
          <a:xfrm>
            <a:off x="5080000" y="1009650"/>
            <a:ext cx="1452563" cy="5365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lv-LV" b="1" dirty="0"/>
              <a:t>3</a:t>
            </a:r>
            <a:r>
              <a:rPr lang="lv-LV" sz="1000" b="1" dirty="0"/>
              <a:t> Laika dimensija</a:t>
            </a:r>
          </a:p>
          <a:p>
            <a:pPr algn="ctr" fontAlgn="auto">
              <a:spcBef>
                <a:spcPts val="0"/>
              </a:spcBef>
              <a:spcAft>
                <a:spcPts val="0"/>
              </a:spcAft>
              <a:defRPr/>
            </a:pPr>
            <a:endParaRPr lang="lv-LV" sz="1000" b="1" dirty="0"/>
          </a:p>
        </p:txBody>
      </p:sp>
      <p:sp>
        <p:nvSpPr>
          <p:cNvPr id="24" name="Oval 23"/>
          <p:cNvSpPr/>
          <p:nvPr/>
        </p:nvSpPr>
        <p:spPr>
          <a:xfrm>
            <a:off x="3463925" y="5287963"/>
            <a:ext cx="1368425" cy="558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lv-LV" b="1" dirty="0"/>
              <a:t>1</a:t>
            </a:r>
            <a:r>
              <a:rPr lang="lv-LV" sz="1000" b="1" dirty="0"/>
              <a:t> Ietvara validācija</a:t>
            </a:r>
          </a:p>
          <a:p>
            <a:pPr algn="ctr" fontAlgn="auto">
              <a:spcBef>
                <a:spcPts val="0"/>
              </a:spcBef>
              <a:spcAft>
                <a:spcPts val="0"/>
              </a:spcAft>
              <a:defRPr/>
            </a:pPr>
            <a:endParaRPr lang="lv-LV" sz="1000" b="1" dirty="0"/>
          </a:p>
        </p:txBody>
      </p:sp>
      <p:pic>
        <p:nvPicPr>
          <p:cNvPr id="61459" name="Picture 2"/>
          <p:cNvPicPr>
            <a:picLocks noChangeAspect="1" noChangeArrowheads="1"/>
          </p:cNvPicPr>
          <p:nvPr/>
        </p:nvPicPr>
        <p:blipFill>
          <a:blip r:embed="rId11"/>
          <a:srcRect/>
          <a:stretch>
            <a:fillRect/>
          </a:stretch>
        </p:blipFill>
        <p:spPr bwMode="auto">
          <a:xfrm>
            <a:off x="4832350" y="5659438"/>
            <a:ext cx="1300163" cy="881062"/>
          </a:xfrm>
          <a:prstGeom prst="rect">
            <a:avLst/>
          </a:prstGeom>
          <a:noFill/>
          <a:ln w="9525">
            <a:noFill/>
            <a:miter lim="800000"/>
            <a:headEnd/>
            <a:tailEnd/>
          </a:ln>
        </p:spPr>
      </p:pic>
      <p:pic>
        <p:nvPicPr>
          <p:cNvPr id="61460" name="Picture 2"/>
          <p:cNvPicPr>
            <a:picLocks noChangeAspect="1" noChangeArrowheads="1"/>
          </p:cNvPicPr>
          <p:nvPr/>
        </p:nvPicPr>
        <p:blipFill>
          <a:blip r:embed="rId12"/>
          <a:srcRect/>
          <a:stretch>
            <a:fillRect/>
          </a:stretch>
        </p:blipFill>
        <p:spPr bwMode="auto">
          <a:xfrm>
            <a:off x="6132513" y="5567363"/>
            <a:ext cx="1293812" cy="94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1"/>
          <p:cNvSpPr>
            <a:spLocks noGrp="1"/>
          </p:cNvSpPr>
          <p:nvPr>
            <p:ph idx="1"/>
          </p:nvPr>
        </p:nvSpPr>
        <p:spPr bwMode="auto">
          <a:xfrm>
            <a:off x="609600" y="1454150"/>
            <a:ext cx="10972800" cy="2789238"/>
          </a:xfrm>
        </p:spPr>
        <p:txBody>
          <a:bodyPr wrap="square" numCol="1" anchor="t" anchorCtr="0" compatLnSpc="1">
            <a:prstTxWarp prst="textNoShape">
              <a:avLst/>
            </a:prstTxWarp>
          </a:bodyPr>
          <a:lstStyle/>
          <a:p>
            <a:pPr>
              <a:spcBef>
                <a:spcPts val="1200"/>
              </a:spcBef>
              <a:buFont typeface="Arial" charset="0"/>
              <a:buAutoNum type="arabicPeriod"/>
            </a:pPr>
            <a:r>
              <a:rPr lang="lv-LV" sz="1400" smtClean="0">
                <a:latin typeface="Arial" charset="0"/>
                <a:cs typeface="Arial" charset="0"/>
              </a:rPr>
              <a:t>Businska L., Kirikova M. </a:t>
            </a:r>
            <a:r>
              <a:rPr lang="lv-LV" sz="1400" b="1" smtClean="0">
                <a:latin typeface="Arial" charset="0"/>
                <a:cs typeface="Arial" charset="0"/>
              </a:rPr>
              <a:t>The Goal-Based Selection of the Business Process Modeling Language.</a:t>
            </a:r>
            <a:r>
              <a:rPr lang="lv-LV" sz="1400" smtClean="0">
                <a:latin typeface="Arial" charset="0"/>
                <a:cs typeface="Arial" charset="0"/>
              </a:rPr>
              <a:t> 9th IFIP WG 8.1 Working Conference, PoEM 2016, Skövde, Sweden, November 8-10, 2016, Vol. 267 of the series Lecture Notes in Business Information Processing. Springer, pp. 307-316. (SpringerLink)</a:t>
            </a:r>
          </a:p>
          <a:p>
            <a:pPr>
              <a:spcBef>
                <a:spcPts val="1200"/>
              </a:spcBef>
              <a:buFont typeface="Arial" charset="0"/>
              <a:buAutoNum type="arabicPeriod"/>
            </a:pPr>
            <a:r>
              <a:rPr lang="lv-LV" sz="1400" smtClean="0">
                <a:latin typeface="Arial" charset="0"/>
                <a:cs typeface="Arial" charset="0"/>
              </a:rPr>
              <a:t>Kirikova, M. </a:t>
            </a:r>
            <a:r>
              <a:rPr lang="lv-LV" sz="1400" b="1" smtClean="0">
                <a:latin typeface="Arial" charset="0"/>
                <a:cs typeface="Arial" charset="0"/>
              </a:rPr>
              <a:t>Towards Framing the Continuous Information Systems Engineering.</a:t>
            </a:r>
            <a:r>
              <a:rPr lang="lv-LV" sz="1400" smtClean="0">
                <a:latin typeface="Arial" charset="0"/>
                <a:cs typeface="Arial" charset="0"/>
              </a:rPr>
              <a:t> Joint Proceedings of the BIR 2016 Workshops and Doctoral Consortium, co-located with 15th International Conference on Perspectives in Business Informatics Research (BIR 2016), September 14-16, 2016. Prague, Czech Republic, B. Johansson and  F. Vencovský (Eds.), Managed Complexity. CEUR-WS.org,  Vol. 1684. (Scopus)</a:t>
            </a:r>
          </a:p>
          <a:p>
            <a:pPr>
              <a:spcBef>
                <a:spcPts val="1200"/>
              </a:spcBef>
              <a:buFont typeface="Arial" charset="0"/>
              <a:buAutoNum type="arabicPeriod"/>
            </a:pPr>
            <a:r>
              <a:rPr lang="lv-LV" sz="1400" smtClean="0">
                <a:latin typeface="Arial" charset="0"/>
                <a:cs typeface="Arial" charset="0"/>
              </a:rPr>
              <a:t>Kirikova, M., Matulevičius, R., Sandkuhl, K. </a:t>
            </a:r>
            <a:r>
              <a:rPr lang="lv-LV" sz="1400" b="1" smtClean="0">
                <a:latin typeface="Arial" charset="0"/>
                <a:cs typeface="Arial" charset="0"/>
              </a:rPr>
              <a:t>The enterprise model frame for supporting security requirement elicitation from business processes.</a:t>
            </a:r>
            <a:r>
              <a:rPr lang="lv-LV" sz="1400" smtClean="0">
                <a:latin typeface="Arial" charset="0"/>
                <a:cs typeface="Arial" charset="0"/>
              </a:rPr>
              <a:t> Proceedings of 12th International Baltic Conference, DB&amp;IS 2016, Riga, Latvia, July 4-6, 2016, Communications in Computer and Information Science, Vol. 615. Springer, pp. 229-241. (Scopus, SpringerLink)</a:t>
            </a:r>
          </a:p>
          <a:p>
            <a:pPr>
              <a:spcBef>
                <a:spcPts val="1200"/>
              </a:spcBef>
              <a:buFont typeface="Arial" charset="0"/>
              <a:buAutoNum type="arabicPeriod"/>
            </a:pPr>
            <a:r>
              <a:rPr lang="lv-LV" sz="1400" smtClean="0">
                <a:latin typeface="Arial" charset="0"/>
                <a:cs typeface="Arial" charset="0"/>
              </a:rPr>
              <a:t>Kirikova, M., Matulevičius, R., Sandkuhl, K. </a:t>
            </a:r>
            <a:r>
              <a:rPr lang="lv-LV" sz="1400" b="1" smtClean="0">
                <a:latin typeface="Arial" charset="0"/>
                <a:cs typeface="Arial" charset="0"/>
              </a:rPr>
              <a:t>Application of the Enterprise Model Frame for Security Requirements and Control Identification.</a:t>
            </a:r>
            <a:r>
              <a:rPr lang="lv-LV" sz="1400" smtClean="0">
                <a:latin typeface="Arial" charset="0"/>
                <a:cs typeface="Arial" charset="0"/>
              </a:rPr>
              <a:t> Databases and Information Systems IX, G. Arnicans et al. (Eds.), 12th International Baltic Conference, DB&amp;IS 2016, Riga, Latvia, July 4-6, 2016. IOS Press, pp. 129-142. (būs Scopus un Web of Science)</a:t>
            </a:r>
          </a:p>
          <a:p>
            <a:pPr>
              <a:spcBef>
                <a:spcPts val="1200"/>
              </a:spcBef>
              <a:buFont typeface="Arial" charset="0"/>
              <a:buAutoNum type="arabicPeriod"/>
            </a:pPr>
            <a:r>
              <a:rPr lang="lv-LV" sz="1400" smtClean="0">
                <a:latin typeface="Arial" charset="0"/>
                <a:cs typeface="Arial" charset="0"/>
              </a:rPr>
              <a:t>Peņicina L. </a:t>
            </a:r>
            <a:r>
              <a:rPr lang="lv-LV" sz="1400" b="1" smtClean="0">
                <a:latin typeface="Arial" charset="0"/>
                <a:cs typeface="Arial" charset="0"/>
              </a:rPr>
              <a:t>Controlling Business Object States in Business Process Models to Support Compliance.</a:t>
            </a:r>
            <a:r>
              <a:rPr lang="lv-LV" sz="1400" smtClean="0">
                <a:latin typeface="Arial" charset="0"/>
                <a:cs typeface="Arial" charset="0"/>
              </a:rPr>
              <a:t> PoEM 2016, Doctoral Consortium, Skövde, Sweden, November 8-10, 2016. (tiks publicēts Ceur-ws.org)</a:t>
            </a:r>
          </a:p>
          <a:p>
            <a:pPr>
              <a:spcBef>
                <a:spcPts val="1200"/>
              </a:spcBef>
              <a:buFont typeface="Arial" charset="0"/>
              <a:buAutoNum type="arabicPeriod"/>
            </a:pPr>
            <a:r>
              <a:rPr lang="lv-LV" sz="1400" smtClean="0">
                <a:latin typeface="Arial" charset="0"/>
                <a:cs typeface="Arial" charset="0"/>
              </a:rPr>
              <a:t>Kozlovs, D., Kirikova, M. </a:t>
            </a:r>
            <a:r>
              <a:rPr lang="lv-LV" sz="1400" b="1" smtClean="0">
                <a:latin typeface="Arial" charset="0"/>
                <a:cs typeface="Arial" charset="0"/>
              </a:rPr>
              <a:t>Auditing Security of Information Flows. Proceedings Perspectives in Business Informatics Research.</a:t>
            </a:r>
            <a:r>
              <a:rPr lang="lv-LV" sz="1400" smtClean="0">
                <a:latin typeface="Arial" charset="0"/>
                <a:cs typeface="Arial" charset="0"/>
              </a:rPr>
              <a:t> 15th International Conference, BIR 2016, Prague, Czech Republic, September 15-16, 2016, Vol. 261 of the series Lecture Notes in Business Information Processing. Springer, pp. 204-219. (Scopus, SpringerLink)</a:t>
            </a:r>
          </a:p>
        </p:txBody>
      </p:sp>
      <p:sp>
        <p:nvSpPr>
          <p:cNvPr id="62466" name="Title 2"/>
          <p:cNvSpPr>
            <a:spLocks noGrp="1"/>
          </p:cNvSpPr>
          <p:nvPr>
            <p:ph type="title"/>
          </p:nvPr>
        </p:nvSpPr>
        <p:spPr>
          <a:xfrm>
            <a:off x="609600" y="363538"/>
            <a:ext cx="10972800" cy="771525"/>
          </a:xfrm>
        </p:spPr>
        <p:txBody>
          <a:bodyPr/>
          <a:lstStyle/>
          <a:p>
            <a:r>
              <a:rPr lang="lv-LV" smtClean="0">
                <a:latin typeface="Arial" charset="0"/>
                <a:cs typeface="Arial" charset="0"/>
              </a:rPr>
              <a:t>Publikācijas</a:t>
            </a:r>
          </a:p>
        </p:txBody>
      </p:sp>
      <p:sp>
        <p:nvSpPr>
          <p:cNvPr id="62467"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41500" y="4354513"/>
            <a:ext cx="8534400" cy="1341437"/>
          </a:xfrm>
        </p:spPr>
        <p:txBody>
          <a:bodyPr/>
          <a:lstStyle/>
          <a:p>
            <a:pPr algn="r" fontAlgn="auto">
              <a:spcAft>
                <a:spcPts val="0"/>
              </a:spcAft>
              <a:buFont typeface="Arial"/>
              <a:buNone/>
              <a:defRPr/>
            </a:pPr>
            <a:endParaRPr lang="lv-LV" dirty="0" smtClean="0"/>
          </a:p>
          <a:p>
            <a:pPr algn="r" fontAlgn="auto">
              <a:spcAft>
                <a:spcPts val="0"/>
              </a:spcAft>
              <a:buFont typeface="Arial"/>
              <a:buNone/>
              <a:defRPr/>
            </a:pPr>
            <a:endParaRPr lang="lv-LV" dirty="0"/>
          </a:p>
        </p:txBody>
      </p:sp>
      <p:sp>
        <p:nvSpPr>
          <p:cNvPr id="63490" name="Slide Number Placeholder 3"/>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
        <p:nvSpPr>
          <p:cNvPr id="63491" name="Title 4"/>
          <p:cNvSpPr>
            <a:spLocks noGrp="1"/>
          </p:cNvSpPr>
          <p:nvPr>
            <p:ph type="title"/>
          </p:nvPr>
        </p:nvSpPr>
        <p:spPr>
          <a:xfrm>
            <a:off x="0" y="2924175"/>
            <a:ext cx="11726863" cy="1143000"/>
          </a:xfrm>
        </p:spPr>
        <p:txBody>
          <a:bodyPr/>
          <a:lstStyle/>
          <a:p>
            <a:r>
              <a:rPr lang="lv-LV" sz="2400" smtClean="0">
                <a:latin typeface="Arial" charset="0"/>
                <a:cs typeface="Arial" charset="0"/>
              </a:rPr>
              <a:t>Dažādu servisu, kas izmanto atvērtos semantiskā tīmekļa resursus,</a:t>
            </a:r>
            <a:br>
              <a:rPr lang="lv-LV" sz="2400" smtClean="0">
                <a:latin typeface="Arial" charset="0"/>
                <a:cs typeface="Arial" charset="0"/>
              </a:rPr>
            </a:br>
            <a:r>
              <a:rPr lang="lv-LV" sz="2400" smtClean="0">
                <a:latin typeface="Arial" charset="0"/>
                <a:cs typeface="Arial" charset="0"/>
              </a:rPr>
              <a:t>izstrāde un integrēšana tīmekļa portālā un programmatūras konfigurācijas pārvaldības metodes pilnveidošana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2"/>
          <p:cNvSpPr>
            <a:spLocks noGrp="1"/>
          </p:cNvSpPr>
          <p:nvPr>
            <p:ph type="title"/>
          </p:nvPr>
        </p:nvSpPr>
        <p:spPr>
          <a:xfrm>
            <a:off x="609600" y="363538"/>
            <a:ext cx="10972800" cy="771525"/>
          </a:xfrm>
        </p:spPr>
        <p:txBody>
          <a:bodyPr/>
          <a:lstStyle/>
          <a:p>
            <a:r>
              <a:rPr lang="lv-LV" smtClean="0">
                <a:latin typeface="Arial" charset="0"/>
                <a:cs typeface="Arial" charset="0"/>
              </a:rPr>
              <a:t>Servisu integrēšanas tīmekļa portālā algoritmu pārbaude</a:t>
            </a:r>
            <a:br>
              <a:rPr lang="lv-LV" smtClean="0">
                <a:latin typeface="Arial" charset="0"/>
                <a:cs typeface="Arial" charset="0"/>
              </a:rPr>
            </a:br>
            <a:endParaRPr lang="lv-LV" smtClean="0">
              <a:latin typeface="Arial" charset="0"/>
              <a:cs typeface="Arial" charset="0"/>
            </a:endParaRPr>
          </a:p>
        </p:txBody>
      </p:sp>
      <p:sp>
        <p:nvSpPr>
          <p:cNvPr id="64514"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
        <p:nvSpPr>
          <p:cNvPr id="64515" name="Rectangle 4"/>
          <p:cNvSpPr>
            <a:spLocks noChangeArrowheads="1"/>
          </p:cNvSpPr>
          <p:nvPr/>
        </p:nvSpPr>
        <p:spPr bwMode="auto">
          <a:xfrm>
            <a:off x="306388" y="1785938"/>
            <a:ext cx="3582987" cy="4092575"/>
          </a:xfrm>
          <a:prstGeom prst="rect">
            <a:avLst/>
          </a:prstGeom>
          <a:noFill/>
          <a:ln w="9525">
            <a:noFill/>
            <a:miter lim="800000"/>
            <a:headEnd/>
            <a:tailEnd/>
          </a:ln>
        </p:spPr>
        <p:txBody>
          <a:bodyPr>
            <a:spAutoFit/>
          </a:bodyPr>
          <a:lstStyle/>
          <a:p>
            <a:endParaRPr lang="lv-LV" sz="2000">
              <a:solidFill>
                <a:srgbClr val="005551"/>
              </a:solidFill>
            </a:endParaRPr>
          </a:p>
          <a:p>
            <a:r>
              <a:rPr lang="lv-LV" sz="2000">
                <a:solidFill>
                  <a:srgbClr val="005551"/>
                </a:solidFill>
              </a:rPr>
              <a:t>Projektā piedāvātā servisu izstrādes un integrēšanas metodoloģija izmanto modeļa virzīto pieeju, lai uzturētu tīmekļa servisus un nodrošinātu to atkārtotu lietojumu citos projektos nākotnē. Tika izstrādāts viens no pieejas pamatelementiem – atkārtoti lietojamu funkciju bibliotēka (</a:t>
            </a:r>
            <a:r>
              <a:rPr lang="lv-LV" sz="2000" i="1">
                <a:solidFill>
                  <a:srgbClr val="005551"/>
                </a:solidFill>
              </a:rPr>
              <a:t>Reusable Functions Library</a:t>
            </a:r>
            <a:r>
              <a:rPr lang="lv-LV" sz="2000">
                <a:solidFill>
                  <a:srgbClr val="005551"/>
                </a:solidFill>
              </a:rPr>
              <a:t>).</a:t>
            </a:r>
          </a:p>
        </p:txBody>
      </p:sp>
      <p:pic>
        <p:nvPicPr>
          <p:cNvPr id="64516" name="Picture 5"/>
          <p:cNvPicPr>
            <a:picLocks/>
          </p:cNvPicPr>
          <p:nvPr/>
        </p:nvPicPr>
        <p:blipFill>
          <a:blip r:embed="rId2"/>
          <a:srcRect/>
          <a:stretch>
            <a:fillRect/>
          </a:stretch>
        </p:blipFill>
        <p:spPr bwMode="auto">
          <a:xfrm>
            <a:off x="4073525" y="2063750"/>
            <a:ext cx="7429500" cy="4208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609600" y="1454150"/>
          <a:ext cx="10972800" cy="4851400"/>
        </p:xfrm>
        <a:graphic>
          <a:graphicData uri="http://schemas.openxmlformats.org/drawingml/2006/table">
            <a:tbl>
              <a:tblPr/>
              <a:tblGrid>
                <a:gridCol w="5486400"/>
                <a:gridCol w="54864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FFFFFF"/>
                          </a:solidFill>
                          <a:effectLst/>
                          <a:latin typeface="Arial" charset="0"/>
                          <a:cs typeface="Arial" charset="0"/>
                        </a:rPr>
                        <a:t>Veicamie uzdevumi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FFFFFF"/>
                          </a:solidFill>
                          <a:effectLst/>
                          <a:latin typeface="Arial" charset="0"/>
                          <a:cs typeface="Arial" charset="0"/>
                        </a:rPr>
                        <a:t>Rezultatīvie rādītāji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Intelektuālā struktūrmodelēšanas rīka I4S funkcionalitātes tālāka pilnveidošana dažāda tipa un granularitātes zināšanu struktūru elementu nozīmības daudzkriteriālai novērtēšanai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Metode un algoritms zināšanu struktūru elementu nozīmības daudzkriteriālai novērtēšanai sagatavotas publikācijas vai zinātniskā pārskata veidā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Zināšanu struktūru modeļu izstrāde, apvienošana un pielietošana ontoloģijās un likumos balstītā lēmumu pieņemšanā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Izveidots repozitorijs ar zināšanu struktūru modeļiem un implementēts ontoloģijās un likumos balstīts mehānisms lēmumu pieņemšanai daudzaģentu sistēmās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Prasību/sistēmu inženierijā sakņotu zināšanu/informācijas artefaktu savietojamības pieejas detalizēta izstrāde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Sagatavota zinātniska publikācija vai zinātnisks pārskats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Dažādu servisu, kas izmanto atvērtos semantiskā tīmekļa resursus, izstrāde un integrēšana tīmekļa portālā un programmatūras konfigurācijas pārvaldības metodes pilnveidošana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Metodes un algoritma apraksts sagatavotas publikācijas vai zinātniskā pārskata veidā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r>
            </a:tbl>
          </a:graphicData>
        </a:graphic>
      </p:graphicFrame>
      <p:sp>
        <p:nvSpPr>
          <p:cNvPr id="21525" name="Title 5"/>
          <p:cNvSpPr>
            <a:spLocks noGrp="1"/>
          </p:cNvSpPr>
          <p:nvPr>
            <p:ph type="title"/>
          </p:nvPr>
        </p:nvSpPr>
        <p:spPr>
          <a:xfrm>
            <a:off x="609600" y="363538"/>
            <a:ext cx="10972800" cy="771525"/>
          </a:xfrm>
        </p:spPr>
        <p:txBody>
          <a:bodyPr anchor="ctr"/>
          <a:lstStyle/>
          <a:p>
            <a:r>
              <a:rPr lang="lv-LV" smtClean="0">
                <a:latin typeface="Arial" charset="0"/>
                <a:cs typeface="Arial" charset="0"/>
              </a:rPr>
              <a:t>Plānotie uzdevumi 3. posmā</a:t>
            </a:r>
            <a:br>
              <a:rPr lang="lv-LV" smtClean="0">
                <a:latin typeface="Arial" charset="0"/>
                <a:cs typeface="Arial" charset="0"/>
              </a:rPr>
            </a:br>
            <a:r>
              <a:rPr lang="lv-LV" smtClean="0">
                <a:latin typeface="Arial" charset="0"/>
                <a:cs typeface="Arial" charset="0"/>
              </a:rPr>
              <a:t>(visi uzdevumi ir izpildīti)</a:t>
            </a:r>
          </a:p>
        </p:txBody>
      </p:sp>
      <p:sp>
        <p:nvSpPr>
          <p:cNvPr id="21526"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1"/>
          <p:cNvSpPr>
            <a:spLocks noGrp="1"/>
          </p:cNvSpPr>
          <p:nvPr>
            <p:ph idx="1"/>
          </p:nvPr>
        </p:nvSpPr>
        <p:spPr bwMode="auto">
          <a:xfrm>
            <a:off x="609600" y="1454150"/>
            <a:ext cx="10972800" cy="2789238"/>
          </a:xfrm>
        </p:spPr>
        <p:txBody>
          <a:bodyPr wrap="square" numCol="1" anchor="t" anchorCtr="0" compatLnSpc="1">
            <a:prstTxWarp prst="textNoShape">
              <a:avLst/>
            </a:prstTxWarp>
          </a:bodyPr>
          <a:lstStyle/>
          <a:p>
            <a:pPr>
              <a:buFont typeface="Wingdings" pitchFamily="2" charset="2"/>
              <a:buChar char="§"/>
            </a:pPr>
            <a:r>
              <a:rPr lang="lv-LV" smtClean="0">
                <a:solidFill>
                  <a:srgbClr val="005551"/>
                </a:solidFill>
                <a:latin typeface="Arial" charset="0"/>
                <a:cs typeface="Arial" charset="0"/>
              </a:rPr>
              <a:t>Tika pilnveidota metodoloģija sistematizētai RESTFul semantiskā tīmekļa servisu izstrādei, izmantojot SADI (</a:t>
            </a:r>
            <a:r>
              <a:rPr lang="lv-LV" i="1" smtClean="0">
                <a:solidFill>
                  <a:srgbClr val="005551"/>
                </a:solidFill>
                <a:latin typeface="Arial" charset="0"/>
                <a:cs typeface="Arial" charset="0"/>
              </a:rPr>
              <a:t>Semantic Automated Discovery and Integration</a:t>
            </a:r>
            <a:r>
              <a:rPr lang="lv-LV" smtClean="0">
                <a:solidFill>
                  <a:srgbClr val="005551"/>
                </a:solidFill>
                <a:latin typeface="Arial" charset="0"/>
                <a:cs typeface="Arial" charset="0"/>
              </a:rPr>
              <a:t>) ietvaru. Metodoloģija tika izmantota, lai izstrādātu semantiskā tīmekļa servisus, kas tiek izmantoti un sadarbībā ar industriālo partneri Logitrans pārbaudīti eLOGMAR loģistikas portālā. Pārbaudē piedalījās 44 partneri no dažādām transporta un loģistikas kompānijām.</a:t>
            </a:r>
            <a:endParaRPr lang="lv-LV" smtClean="0">
              <a:latin typeface="Arial" charset="0"/>
              <a:cs typeface="Arial" charset="0"/>
            </a:endParaRPr>
          </a:p>
        </p:txBody>
      </p:sp>
      <p:sp>
        <p:nvSpPr>
          <p:cNvPr id="65538" name="Title 2"/>
          <p:cNvSpPr>
            <a:spLocks noGrp="1"/>
          </p:cNvSpPr>
          <p:nvPr>
            <p:ph type="title"/>
          </p:nvPr>
        </p:nvSpPr>
        <p:spPr>
          <a:xfrm>
            <a:off x="609600" y="363538"/>
            <a:ext cx="10972800" cy="771525"/>
          </a:xfrm>
        </p:spPr>
        <p:txBody>
          <a:bodyPr/>
          <a:lstStyle/>
          <a:p>
            <a:r>
              <a:rPr lang="lv-LV" sz="3200" smtClean="0">
                <a:latin typeface="Arial" charset="0"/>
                <a:cs typeface="Arial" charset="0"/>
              </a:rPr>
              <a:t>Atvērto semantiskā tīmekļa resursu tālāka pielāgošana dažādu servisu integrēšanai tīmekļa portālā</a:t>
            </a:r>
          </a:p>
        </p:txBody>
      </p:sp>
      <p:sp>
        <p:nvSpPr>
          <p:cNvPr id="65539"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grpSp>
        <p:nvGrpSpPr>
          <p:cNvPr id="65540" name="Group 6"/>
          <p:cNvGrpSpPr>
            <a:grpSpLocks/>
          </p:cNvGrpSpPr>
          <p:nvPr/>
        </p:nvGrpSpPr>
        <p:grpSpPr bwMode="auto">
          <a:xfrm>
            <a:off x="2406650" y="3306763"/>
            <a:ext cx="7378700" cy="2241550"/>
            <a:chOff x="954858" y="3640322"/>
            <a:chExt cx="7378913" cy="2242062"/>
          </a:xfrm>
        </p:grpSpPr>
        <p:pic>
          <p:nvPicPr>
            <p:cNvPr id="65542" name="Picture 4"/>
            <p:cNvPicPr>
              <a:picLocks noChangeAspect="1"/>
            </p:cNvPicPr>
            <p:nvPr/>
          </p:nvPicPr>
          <p:blipFill>
            <a:blip r:embed="rId2"/>
            <a:srcRect/>
            <a:stretch>
              <a:fillRect/>
            </a:stretch>
          </p:blipFill>
          <p:spPr bwMode="auto">
            <a:xfrm>
              <a:off x="954858" y="3640322"/>
              <a:ext cx="3408796" cy="2207196"/>
            </a:xfrm>
            <a:prstGeom prst="rect">
              <a:avLst/>
            </a:prstGeom>
            <a:noFill/>
            <a:ln w="9525">
              <a:noFill/>
              <a:miter lim="800000"/>
              <a:headEnd/>
              <a:tailEnd/>
            </a:ln>
          </p:spPr>
        </p:pic>
        <p:pic>
          <p:nvPicPr>
            <p:cNvPr id="65543" name="Picture 5"/>
            <p:cNvPicPr>
              <a:picLocks noChangeAspect="1"/>
            </p:cNvPicPr>
            <p:nvPr/>
          </p:nvPicPr>
          <p:blipFill>
            <a:blip r:embed="rId3"/>
            <a:srcRect/>
            <a:stretch>
              <a:fillRect/>
            </a:stretch>
          </p:blipFill>
          <p:spPr bwMode="auto">
            <a:xfrm>
              <a:off x="4722470" y="3661310"/>
              <a:ext cx="3611301" cy="2221074"/>
            </a:xfrm>
            <a:prstGeom prst="rect">
              <a:avLst/>
            </a:prstGeom>
            <a:noFill/>
            <a:ln w="9525">
              <a:noFill/>
              <a:miter lim="800000"/>
              <a:headEnd/>
              <a:tailEnd/>
            </a:ln>
          </p:spPr>
        </p:pic>
      </p:grpSp>
      <p:sp>
        <p:nvSpPr>
          <p:cNvPr id="65541" name="TextBox 7"/>
          <p:cNvSpPr txBox="1">
            <a:spLocks noChangeArrowheads="1"/>
          </p:cNvSpPr>
          <p:nvPr/>
        </p:nvSpPr>
        <p:spPr bwMode="auto">
          <a:xfrm>
            <a:off x="3656013" y="5816600"/>
            <a:ext cx="4879975" cy="369888"/>
          </a:xfrm>
          <a:prstGeom prst="rect">
            <a:avLst/>
          </a:prstGeom>
          <a:noFill/>
          <a:ln w="9525">
            <a:noFill/>
            <a:miter lim="800000"/>
            <a:headEnd/>
            <a:tailEnd/>
          </a:ln>
        </p:spPr>
        <p:txBody>
          <a:bodyPr>
            <a:spAutoFit/>
          </a:bodyPr>
          <a:lstStyle/>
          <a:p>
            <a:pPr algn="ctr"/>
            <a:r>
              <a:rPr lang="en-US" b="1">
                <a:solidFill>
                  <a:srgbClr val="005551"/>
                </a:solidFill>
              </a:rPr>
              <a:t>Estimation of Web portal functionality</a:t>
            </a:r>
            <a:endParaRPr lang="lv-LV"/>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1"/>
          <p:cNvSpPr>
            <a:spLocks noGrp="1"/>
          </p:cNvSpPr>
          <p:nvPr>
            <p:ph idx="1"/>
          </p:nvPr>
        </p:nvSpPr>
        <p:spPr bwMode="auto">
          <a:xfrm>
            <a:off x="609600" y="1454150"/>
            <a:ext cx="10972800" cy="2789238"/>
          </a:xfrm>
        </p:spPr>
        <p:txBody>
          <a:bodyPr wrap="square" numCol="1" anchor="t" anchorCtr="0" compatLnSpc="1">
            <a:prstTxWarp prst="textNoShape">
              <a:avLst/>
            </a:prstTxWarp>
          </a:bodyPr>
          <a:lstStyle/>
          <a:p>
            <a:pPr>
              <a:buFont typeface="Wingdings" pitchFamily="2" charset="2"/>
              <a:buChar char="§"/>
            </a:pPr>
            <a:r>
              <a:rPr lang="lv-LV" smtClean="0">
                <a:solidFill>
                  <a:srgbClr val="005551"/>
                </a:solidFill>
                <a:latin typeface="Arial" charset="0"/>
                <a:cs typeface="Arial" charset="0"/>
              </a:rPr>
              <a:t>Tika veikti uzlabojumi EAF metodoloģijā, kas ir uz modeļvadāmajiem principiem balstīta metodoloģija programmatūras konfigurācijas pārvaldībai un IT operāciju automatizācijas ieviešanai. Lai novērtētu  EAF metodoloģijas un automatizācijas rīku uzlaboto versiju  popularitāti, tika veikta ekspertu aptauja 32 Latvijas IT uzņēmumos. Aptaujas rezultāti tiks izmantoti EAF tālākai attīstībai.</a:t>
            </a:r>
            <a:endParaRPr lang="lv-LV" smtClean="0">
              <a:latin typeface="Arial" charset="0"/>
              <a:cs typeface="Arial" charset="0"/>
            </a:endParaRPr>
          </a:p>
        </p:txBody>
      </p:sp>
      <p:sp>
        <p:nvSpPr>
          <p:cNvPr id="66562" name="Title 2"/>
          <p:cNvSpPr>
            <a:spLocks noGrp="1"/>
          </p:cNvSpPr>
          <p:nvPr>
            <p:ph type="title"/>
          </p:nvPr>
        </p:nvSpPr>
        <p:spPr>
          <a:xfrm>
            <a:off x="609600" y="363538"/>
            <a:ext cx="10972800" cy="771525"/>
          </a:xfrm>
        </p:spPr>
        <p:txBody>
          <a:bodyPr/>
          <a:lstStyle/>
          <a:p>
            <a:r>
              <a:rPr lang="lv-LV" sz="2400" smtClean="0">
                <a:latin typeface="Arial" charset="0"/>
                <a:cs typeface="Arial" charset="0"/>
              </a:rPr>
              <a:t>Pētījums par atkārtoti pielietojama izejas koda bāzes pilnveidošanu un izmantošanu Latvijas IT kompānijās. EAF metodes pilnveidošana</a:t>
            </a:r>
          </a:p>
        </p:txBody>
      </p:sp>
      <p:sp>
        <p:nvSpPr>
          <p:cNvPr id="66563"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pic>
        <p:nvPicPr>
          <p:cNvPr id="66564" name="Picture 4"/>
          <p:cNvPicPr>
            <a:picLocks noChangeAspect="1"/>
          </p:cNvPicPr>
          <p:nvPr/>
        </p:nvPicPr>
        <p:blipFill>
          <a:blip r:embed="rId2"/>
          <a:srcRect/>
          <a:stretch>
            <a:fillRect/>
          </a:stretch>
        </p:blipFill>
        <p:spPr bwMode="auto">
          <a:xfrm>
            <a:off x="1646238" y="3222625"/>
            <a:ext cx="8899525" cy="304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1"/>
          <p:cNvSpPr>
            <a:spLocks noGrp="1"/>
          </p:cNvSpPr>
          <p:nvPr>
            <p:ph idx="1"/>
          </p:nvPr>
        </p:nvSpPr>
        <p:spPr bwMode="auto">
          <a:xfrm>
            <a:off x="609600" y="1454150"/>
            <a:ext cx="10972800" cy="2789238"/>
          </a:xfrm>
        </p:spPr>
        <p:txBody>
          <a:bodyPr wrap="square" numCol="1" anchor="t" anchorCtr="0" compatLnSpc="1">
            <a:prstTxWarp prst="textNoShape">
              <a:avLst/>
            </a:prstTxWarp>
          </a:bodyPr>
          <a:lstStyle/>
          <a:p>
            <a:pPr>
              <a:buFont typeface="Wingdings" pitchFamily="2" charset="2"/>
              <a:buChar char="§"/>
            </a:pPr>
            <a:r>
              <a:rPr lang="lv-LV" smtClean="0">
                <a:latin typeface="Arial" charset="0"/>
                <a:cs typeface="Arial" charset="0"/>
              </a:rPr>
              <a:t>2016. g. septembrī Prāgā konferences «15th International Conference on Perspectives in Business Informatics Research BIR 2016» ietvaros tika organizēts  seminārs «The 4th International Workshop INTEL-EDU 2016». Seminārā piedalījās dalībnieki no Baltkrievijas, Vācijas, Čehijas, Turcijas, Latvijas un Lietuvas. Seminārā tika prezentēti SOPHIS rezultāti</a:t>
            </a:r>
          </a:p>
          <a:p>
            <a:pPr>
              <a:buFont typeface="Wingdings" pitchFamily="2" charset="2"/>
              <a:buChar char="§"/>
            </a:pPr>
            <a:endParaRPr lang="lv-LV" smtClean="0">
              <a:latin typeface="Arial" charset="0"/>
              <a:cs typeface="Arial" charset="0"/>
            </a:endParaRPr>
          </a:p>
          <a:p>
            <a:pPr>
              <a:buFont typeface="Wingdings" pitchFamily="2" charset="2"/>
              <a:buChar char="§"/>
            </a:pPr>
            <a:r>
              <a:rPr lang="lv-LV" smtClean="0">
                <a:latin typeface="Arial" charset="0"/>
                <a:cs typeface="Arial" charset="0"/>
              </a:rPr>
              <a:t>SOPHIS rezultāti tika atspoguļoti 6 zinātniskajos rakstos (WoS and Scopus – 4)</a:t>
            </a:r>
          </a:p>
          <a:p>
            <a:pPr>
              <a:buFont typeface="Wingdings" pitchFamily="2" charset="2"/>
              <a:buChar char="§"/>
            </a:pPr>
            <a:endParaRPr lang="lv-LV" smtClean="0">
              <a:latin typeface="Arial" charset="0"/>
              <a:cs typeface="Arial" charset="0"/>
            </a:endParaRPr>
          </a:p>
          <a:p>
            <a:pPr>
              <a:buFont typeface="Wingdings" pitchFamily="2" charset="2"/>
              <a:buChar char="§"/>
            </a:pPr>
            <a:r>
              <a:rPr lang="lv-LV" smtClean="0">
                <a:latin typeface="Arial" charset="0"/>
                <a:cs typeface="Arial" charset="0"/>
              </a:rPr>
              <a:t>Prezentēti 9 starptautiskās konferencēs (Spānijā, Čehijā, Latvijā, Itālijā un Beļģijā)</a:t>
            </a:r>
          </a:p>
          <a:p>
            <a:pPr>
              <a:buFont typeface="Wingdings" pitchFamily="2" charset="2"/>
              <a:buChar char="§"/>
            </a:pPr>
            <a:endParaRPr lang="lv-LV" smtClean="0">
              <a:latin typeface="Arial" charset="0"/>
              <a:cs typeface="Arial" charset="0"/>
            </a:endParaRPr>
          </a:p>
          <a:p>
            <a:pPr>
              <a:buFont typeface="Wingdings" pitchFamily="2" charset="2"/>
              <a:buChar char="§"/>
            </a:pPr>
            <a:r>
              <a:rPr lang="lv-LV" smtClean="0">
                <a:latin typeface="Arial" charset="0"/>
                <a:cs typeface="Arial" charset="0"/>
              </a:rPr>
              <a:t>Tika aizstāvēts 1 promocijas darbs</a:t>
            </a:r>
          </a:p>
        </p:txBody>
      </p:sp>
      <p:sp>
        <p:nvSpPr>
          <p:cNvPr id="67586" name="Title 2"/>
          <p:cNvSpPr>
            <a:spLocks noGrp="1"/>
          </p:cNvSpPr>
          <p:nvPr>
            <p:ph type="title"/>
          </p:nvPr>
        </p:nvSpPr>
        <p:spPr>
          <a:xfrm>
            <a:off x="609600" y="363538"/>
            <a:ext cx="10972800" cy="771525"/>
          </a:xfrm>
        </p:spPr>
        <p:txBody>
          <a:bodyPr/>
          <a:lstStyle/>
          <a:p>
            <a:r>
              <a:rPr lang="lv-LV" smtClean="0">
                <a:latin typeface="Arial" charset="0"/>
                <a:cs typeface="Arial" charset="0"/>
              </a:rPr>
              <a:t>Rezultātu izplatīšana</a:t>
            </a:r>
          </a:p>
        </p:txBody>
      </p:sp>
      <p:sp>
        <p:nvSpPr>
          <p:cNvPr id="67587"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ontent Placeholder 1"/>
          <p:cNvSpPr>
            <a:spLocks noGrp="1"/>
          </p:cNvSpPr>
          <p:nvPr>
            <p:ph idx="1"/>
          </p:nvPr>
        </p:nvSpPr>
        <p:spPr bwMode="auto">
          <a:xfrm>
            <a:off x="609600" y="1454150"/>
            <a:ext cx="10972800" cy="2789238"/>
          </a:xfrm>
        </p:spPr>
        <p:txBody>
          <a:bodyPr wrap="square" numCol="1" anchor="t" anchorCtr="0" compatLnSpc="1">
            <a:prstTxWarp prst="textNoShape">
              <a:avLst/>
            </a:prstTxWarp>
          </a:bodyPr>
          <a:lstStyle/>
          <a:p>
            <a:pPr>
              <a:spcBef>
                <a:spcPts val="1200"/>
              </a:spcBef>
              <a:buFont typeface="Arial" charset="0"/>
              <a:buAutoNum type="arabicPeriod"/>
            </a:pPr>
            <a:r>
              <a:rPr lang="lv-LV" sz="1600" smtClean="0">
                <a:latin typeface="Arial" charset="0"/>
                <a:cs typeface="Arial" charset="0"/>
              </a:rPr>
              <a:t>Jurenoks A., Novickis L. </a:t>
            </a:r>
            <a:r>
              <a:rPr lang="lv-LV" sz="1600" b="1" smtClean="0">
                <a:latin typeface="Arial" charset="0"/>
                <a:cs typeface="Arial" charset="0"/>
              </a:rPr>
              <a:t>Adaptive Method for Assessing the Life Expectancy of a Wireless Sensor Network in Smart Environments Applications.</a:t>
            </a:r>
            <a:r>
              <a:rPr lang="lv-LV" sz="1600" smtClean="0">
                <a:latin typeface="Arial" charset="0"/>
                <a:cs typeface="Arial" charset="0"/>
              </a:rPr>
              <a:t> In: Proceedings of 14th IFAC International Conference on Programmable Devices and Embedded Systems, PDES 2016. Brno University of Technology, 2016, pp. 93-98. (IEEExplore)</a:t>
            </a:r>
          </a:p>
          <a:p>
            <a:pPr>
              <a:spcBef>
                <a:spcPts val="1200"/>
              </a:spcBef>
              <a:buFont typeface="Arial" charset="0"/>
              <a:buAutoNum type="arabicPeriod"/>
            </a:pPr>
            <a:r>
              <a:rPr lang="lv-LV" sz="1600" smtClean="0">
                <a:latin typeface="Arial" charset="0"/>
                <a:cs typeface="Arial" charset="0"/>
              </a:rPr>
              <a:t>Jurenoks A., Novickis L. </a:t>
            </a:r>
            <a:r>
              <a:rPr lang="lv-LV" sz="1600" b="1" smtClean="0">
                <a:latin typeface="Arial" charset="0"/>
                <a:cs typeface="Arial" charset="0"/>
              </a:rPr>
              <a:t>Simulation-Based Experimental Research of Wireless Sensor Network Life Expectancy Reconfiguration Method in Transport Logistics Area.</a:t>
            </a:r>
            <a:r>
              <a:rPr lang="lv-LV" sz="1600" smtClean="0">
                <a:latin typeface="Arial" charset="0"/>
                <a:cs typeface="Arial" charset="0"/>
              </a:rPr>
              <a:t> In: 2nd International Conference on Systems Informatics, Modelling and Simulation, Riga, 2016, pp. 135-140. (IEEExplore)</a:t>
            </a:r>
          </a:p>
          <a:p>
            <a:pPr>
              <a:spcBef>
                <a:spcPts val="1200"/>
              </a:spcBef>
              <a:buFont typeface="Arial" charset="0"/>
              <a:buAutoNum type="arabicPeriod"/>
            </a:pPr>
            <a:r>
              <a:rPr lang="lv-LV" sz="1600" smtClean="0">
                <a:latin typeface="Arial" charset="0"/>
                <a:cs typeface="Arial" charset="0"/>
              </a:rPr>
              <a:t>Grocevs </a:t>
            </a:r>
            <a:r>
              <a:rPr lang="ru-RU" sz="1600" smtClean="0">
                <a:latin typeface="Arial" charset="0"/>
                <a:cs typeface="Arial" charset="0"/>
              </a:rPr>
              <a:t>А., </a:t>
            </a:r>
            <a:r>
              <a:rPr lang="lv-LV" sz="1600" smtClean="0">
                <a:latin typeface="Arial" charset="0"/>
                <a:cs typeface="Arial" charset="0"/>
              </a:rPr>
              <a:t>Prokofjeva N. </a:t>
            </a:r>
            <a:r>
              <a:rPr lang="lv-LV" sz="1600" b="1" smtClean="0">
                <a:latin typeface="Arial" charset="0"/>
                <a:cs typeface="Arial" charset="0"/>
              </a:rPr>
              <a:t>The Capabilities of Automated Functional Testing of Programming Assignments.</a:t>
            </a:r>
            <a:r>
              <a:rPr lang="lv-LV" sz="1600" smtClean="0">
                <a:latin typeface="Arial" charset="0"/>
                <a:cs typeface="Arial" charset="0"/>
              </a:rPr>
              <a:t> In: Procedia – Social and Behavioral Sciences, Vol. 228, 2016, pp. 457-461. (Web of Science)</a:t>
            </a:r>
          </a:p>
          <a:p>
            <a:pPr>
              <a:spcBef>
                <a:spcPts val="1200"/>
              </a:spcBef>
              <a:buFont typeface="Arial" charset="0"/>
              <a:buAutoNum type="arabicPeriod"/>
            </a:pPr>
            <a:r>
              <a:rPr lang="lv-LV" sz="1600" smtClean="0">
                <a:latin typeface="Arial" charset="0"/>
                <a:cs typeface="Arial" charset="0"/>
              </a:rPr>
              <a:t>Bartusevics A., Novickis L., Lesovskis A. </a:t>
            </a:r>
            <a:r>
              <a:rPr lang="lv-LV" sz="1600" b="1" smtClean="0">
                <a:latin typeface="Arial" charset="0"/>
                <a:cs typeface="Arial" charset="0"/>
              </a:rPr>
              <a:t>An Approach for Development of Reusable Function Library for Automation of Continuous Processes.</a:t>
            </a:r>
            <a:r>
              <a:rPr lang="lv-LV" sz="1600" smtClean="0">
                <a:latin typeface="Arial" charset="0"/>
                <a:cs typeface="Arial" charset="0"/>
              </a:rPr>
              <a:t> In: Procedia Computer Science 2016, ICTE 2016, December. (iesniegts)</a:t>
            </a:r>
          </a:p>
          <a:p>
            <a:pPr>
              <a:spcBef>
                <a:spcPts val="1200"/>
              </a:spcBef>
              <a:buFont typeface="Arial" charset="0"/>
              <a:buAutoNum type="arabicPeriod"/>
            </a:pPr>
            <a:r>
              <a:rPr lang="lv-LV" sz="1600" smtClean="0">
                <a:latin typeface="Arial" charset="0"/>
                <a:cs typeface="Arial" charset="0"/>
              </a:rPr>
              <a:t>Bartusevics A. </a:t>
            </a:r>
            <a:r>
              <a:rPr lang="lv-LV" sz="1600" b="1" smtClean="0">
                <a:latin typeface="Arial" charset="0"/>
                <a:cs typeface="Arial" charset="0"/>
              </a:rPr>
              <a:t>Automation of Continuous Services: What Companies of Latvia says about it?</a:t>
            </a:r>
            <a:r>
              <a:rPr lang="lv-LV" sz="1600" smtClean="0">
                <a:latin typeface="Arial" charset="0"/>
                <a:cs typeface="Arial" charset="0"/>
              </a:rPr>
              <a:t> In: Procedia Computer Science 2016, ICTE 2016, December. (iesniegts)</a:t>
            </a:r>
          </a:p>
          <a:p>
            <a:pPr>
              <a:spcBef>
                <a:spcPts val="1200"/>
              </a:spcBef>
              <a:buFont typeface="Arial" charset="0"/>
              <a:buAutoNum type="arabicPeriod"/>
            </a:pPr>
            <a:r>
              <a:rPr lang="lv-LV" sz="1600" smtClean="0">
                <a:latin typeface="Arial" charset="0"/>
                <a:cs typeface="Arial" charset="0"/>
              </a:rPr>
              <a:t>Novickis L., Mitasiunas A., Ponomarenko V. </a:t>
            </a:r>
            <a:r>
              <a:rPr lang="lv-LV" sz="1600" b="1" smtClean="0">
                <a:latin typeface="Arial" charset="0"/>
                <a:cs typeface="Arial" charset="0"/>
              </a:rPr>
              <a:t>Information Technology Transfer Model as a Bridge between Science and Business Sector.</a:t>
            </a:r>
            <a:r>
              <a:rPr lang="lv-LV" sz="1600" smtClean="0">
                <a:latin typeface="Arial" charset="0"/>
                <a:cs typeface="Arial" charset="0"/>
              </a:rPr>
              <a:t> In: Procedia Computer Science 2016, ICTE 2016, December. (iesniegts)</a:t>
            </a:r>
          </a:p>
        </p:txBody>
      </p:sp>
      <p:sp>
        <p:nvSpPr>
          <p:cNvPr id="68610" name="Title 2"/>
          <p:cNvSpPr>
            <a:spLocks noGrp="1"/>
          </p:cNvSpPr>
          <p:nvPr>
            <p:ph type="title"/>
          </p:nvPr>
        </p:nvSpPr>
        <p:spPr>
          <a:xfrm>
            <a:off x="609600" y="363538"/>
            <a:ext cx="10972800" cy="771525"/>
          </a:xfrm>
        </p:spPr>
        <p:txBody>
          <a:bodyPr/>
          <a:lstStyle/>
          <a:p>
            <a:r>
              <a:rPr lang="lv-LV" smtClean="0">
                <a:latin typeface="Arial" charset="0"/>
                <a:cs typeface="Arial" charset="0"/>
              </a:rPr>
              <a:t>Publikācijas</a:t>
            </a:r>
          </a:p>
        </p:txBody>
      </p:sp>
      <p:sp>
        <p:nvSpPr>
          <p:cNvPr id="68611"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09600" y="1454150"/>
          <a:ext cx="10972800" cy="4348163"/>
        </p:xfrm>
        <a:graphic>
          <a:graphicData uri="http://schemas.openxmlformats.org/drawingml/2006/table">
            <a:tbl>
              <a:tblPr/>
              <a:tblGrid>
                <a:gridCol w="6480175"/>
                <a:gridCol w="44926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FFFFFF"/>
                          </a:solidFill>
                          <a:effectLst/>
                          <a:latin typeface="Arial" charset="0"/>
                          <a:cs typeface="Arial" charset="0"/>
                        </a:rPr>
                        <a:t>Rezultatīvais rādītājs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FFFFFF"/>
                          </a:solidFill>
                          <a:effectLst/>
                          <a:latin typeface="Arial" charset="0"/>
                          <a:cs typeface="Arial" charset="0"/>
                        </a:rPr>
                        <a:t>Sasniegts 3. posmā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B72E91"/>
                          </a:solidFill>
                          <a:effectLst/>
                          <a:latin typeface="Arial" charset="0"/>
                          <a:cs typeface="Arial" charset="0"/>
                        </a:rPr>
                        <a:t>Oriģinālo zinātnisko rakstu (Scopus) (SNIP &gt; 1) skaits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B72E91"/>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Oriģinālo zinātnisko rakstu IEEExplore, ACM DL, Scopus, Web of Science datubāzēs iekļautajos izdevumos skaits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Citu oriģinālo zinātnisko rakstu skaits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Sagatavoti un iesniegti raksti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Aizstāvēti promocijas darbi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Aizstāvēti maģistra darbi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Piedalīšanās konferencēs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Piedalīšanās semināros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Rīkotie semināri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Rīkotās konferences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r>
            </a:tbl>
          </a:graphicData>
        </a:graphic>
      </p:graphicFrame>
      <p:sp>
        <p:nvSpPr>
          <p:cNvPr id="69671" name="Title 2"/>
          <p:cNvSpPr>
            <a:spLocks noGrp="1"/>
          </p:cNvSpPr>
          <p:nvPr>
            <p:ph type="title"/>
          </p:nvPr>
        </p:nvSpPr>
        <p:spPr>
          <a:xfrm>
            <a:off x="609600" y="363538"/>
            <a:ext cx="10972800" cy="771525"/>
          </a:xfrm>
        </p:spPr>
        <p:txBody>
          <a:bodyPr/>
          <a:lstStyle/>
          <a:p>
            <a:r>
              <a:rPr lang="lv-LV" smtClean="0">
                <a:latin typeface="Arial" charset="0"/>
                <a:cs typeface="Arial" charset="0"/>
              </a:rPr>
              <a:t>RTU DITF kopējie rezultatīvie rādītāji</a:t>
            </a:r>
          </a:p>
        </p:txBody>
      </p:sp>
      <p:sp>
        <p:nvSpPr>
          <p:cNvPr id="69672"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4"/>
          <p:cNvSpPr>
            <a:spLocks noGrp="1"/>
          </p:cNvSpPr>
          <p:nvPr>
            <p:ph type="ctrTitle"/>
          </p:nvPr>
        </p:nvSpPr>
        <p:spPr>
          <a:xfrm>
            <a:off x="914400" y="2617788"/>
            <a:ext cx="10363200" cy="1470025"/>
          </a:xfrm>
        </p:spPr>
        <p:txBody>
          <a:bodyPr/>
          <a:lstStyle/>
          <a:p>
            <a:r>
              <a:rPr lang="lv-LV" smtClean="0">
                <a:latin typeface="Arial" charset="0"/>
                <a:cs typeface="Arial" charset="0"/>
              </a:rPr>
              <a:t>Paldies par uzmanību!</a:t>
            </a:r>
          </a:p>
        </p:txBody>
      </p:sp>
      <p:sp>
        <p:nvSpPr>
          <p:cNvPr id="70658" name="TextBox 8"/>
          <p:cNvSpPr txBox="1">
            <a:spLocks noChangeArrowheads="1"/>
          </p:cNvSpPr>
          <p:nvPr/>
        </p:nvSpPr>
        <p:spPr bwMode="auto">
          <a:xfrm>
            <a:off x="3709988" y="4335463"/>
            <a:ext cx="4772025" cy="584200"/>
          </a:xfrm>
          <a:prstGeom prst="rect">
            <a:avLst/>
          </a:prstGeom>
          <a:noFill/>
          <a:ln w="9525">
            <a:noFill/>
            <a:miter lim="800000"/>
            <a:headEnd/>
            <a:tailEnd/>
          </a:ln>
        </p:spPr>
        <p:txBody>
          <a:bodyPr>
            <a:spAutoFit/>
          </a:bodyPr>
          <a:lstStyle/>
          <a:p>
            <a:pPr algn="ctr"/>
            <a:r>
              <a:rPr lang="lv-LV" sz="3200"/>
              <a:t>Jautājumi, komentāri?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41500" y="4354513"/>
            <a:ext cx="8534400" cy="1341437"/>
          </a:xfrm>
        </p:spPr>
        <p:txBody>
          <a:bodyPr/>
          <a:lstStyle/>
          <a:p>
            <a:pPr algn="r" fontAlgn="auto">
              <a:spcAft>
                <a:spcPts val="0"/>
              </a:spcAft>
              <a:buFont typeface="Arial"/>
              <a:buNone/>
              <a:defRPr/>
            </a:pPr>
            <a:endParaRPr lang="lv-LV" dirty="0" smtClean="0"/>
          </a:p>
          <a:p>
            <a:pPr algn="r" fontAlgn="auto">
              <a:spcAft>
                <a:spcPts val="0"/>
              </a:spcAft>
              <a:buFont typeface="Arial"/>
              <a:buNone/>
              <a:defRPr/>
            </a:pPr>
            <a:endParaRPr lang="lv-LV" dirty="0"/>
          </a:p>
        </p:txBody>
      </p:sp>
      <p:sp>
        <p:nvSpPr>
          <p:cNvPr id="22530" name="Slide Number Placeholder 3"/>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
        <p:nvSpPr>
          <p:cNvPr id="22531" name="Title 4"/>
          <p:cNvSpPr>
            <a:spLocks noGrp="1"/>
          </p:cNvSpPr>
          <p:nvPr>
            <p:ph type="title"/>
          </p:nvPr>
        </p:nvSpPr>
        <p:spPr>
          <a:xfrm>
            <a:off x="0" y="2924175"/>
            <a:ext cx="11726863" cy="1143000"/>
          </a:xfrm>
        </p:spPr>
        <p:txBody>
          <a:bodyPr/>
          <a:lstStyle/>
          <a:p>
            <a:r>
              <a:rPr lang="lv-LV" sz="2800" smtClean="0">
                <a:latin typeface="Arial" charset="0"/>
                <a:cs typeface="Arial" charset="0"/>
              </a:rPr>
              <a:t>Intelektuālā struktūrmodelēšanas rīka I4S funkcionalitātes tālāka pilnveidošana dažāda tipa un granularitātes zināšanu struktūru elementu nozīmības daudzkriteriālai novērtēšanai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6"/>
          <p:cNvSpPr>
            <a:spLocks noGrp="1"/>
          </p:cNvSpPr>
          <p:nvPr>
            <p:ph idx="1"/>
          </p:nvPr>
        </p:nvSpPr>
        <p:spPr bwMode="auto">
          <a:xfrm>
            <a:off x="609600" y="1454150"/>
            <a:ext cx="4976813" cy="2789238"/>
          </a:xfrm>
        </p:spPr>
        <p:txBody>
          <a:bodyPr wrap="square" numCol="1" anchor="t" anchorCtr="0" compatLnSpc="1">
            <a:prstTxWarp prst="textNoShape">
              <a:avLst/>
            </a:prstTxWarp>
          </a:bodyPr>
          <a:lstStyle/>
          <a:p>
            <a:pPr>
              <a:buFont typeface="Wingdings" pitchFamily="2" charset="2"/>
              <a:buChar char="§"/>
            </a:pPr>
            <a:endParaRPr lang="lv-LV" sz="2400" smtClean="0">
              <a:latin typeface="Arial" charset="0"/>
              <a:cs typeface="Arial" charset="0"/>
            </a:endParaRPr>
          </a:p>
          <a:p>
            <a:pPr>
              <a:buFont typeface="Wingdings" pitchFamily="2" charset="2"/>
              <a:buChar char="§"/>
            </a:pPr>
            <a:r>
              <a:rPr lang="lv-LV" sz="2400" b="1" u="sng" smtClean="0">
                <a:latin typeface="Arial" charset="0"/>
                <a:cs typeface="Arial" charset="0"/>
              </a:rPr>
              <a:t>Problēma</a:t>
            </a:r>
            <a:r>
              <a:rPr lang="lv-LV" sz="2400" b="1" smtClean="0">
                <a:latin typeface="Arial" charset="0"/>
                <a:cs typeface="Arial" charset="0"/>
              </a:rPr>
              <a:t>:</a:t>
            </a:r>
            <a:r>
              <a:rPr lang="lv-LV" sz="2400" smtClean="0">
                <a:latin typeface="Arial" charset="0"/>
                <a:cs typeface="Arial" charset="0"/>
              </a:rPr>
              <a:t> noteikt, vai struktūras </a:t>
            </a:r>
            <a:r>
              <a:rPr lang="lv-LV" sz="2400" b="1" smtClean="0">
                <a:latin typeface="Arial" charset="0"/>
                <a:cs typeface="Arial" charset="0"/>
              </a:rPr>
              <a:t>elementu nozīmība ir invarianta </a:t>
            </a:r>
            <a:r>
              <a:rPr lang="lv-LV" sz="2400" smtClean="0">
                <a:latin typeface="Arial" charset="0"/>
                <a:cs typeface="Arial" charset="0"/>
              </a:rPr>
              <a:t>attiecībā pret apraksta detalizācijas līmeņa izmaiņām</a:t>
            </a:r>
          </a:p>
          <a:p>
            <a:pPr>
              <a:buFont typeface="Wingdings" pitchFamily="2" charset="2"/>
              <a:buChar char="§"/>
            </a:pPr>
            <a:endParaRPr lang="lv-LV" sz="2400" smtClean="0">
              <a:latin typeface="Arial" charset="0"/>
              <a:cs typeface="Arial" charset="0"/>
            </a:endParaRPr>
          </a:p>
          <a:p>
            <a:pPr>
              <a:buFont typeface="Wingdings" pitchFamily="2" charset="2"/>
              <a:buChar char="§"/>
            </a:pPr>
            <a:r>
              <a:rPr lang="lv-LV" sz="2400" smtClean="0">
                <a:latin typeface="Arial" charset="0"/>
                <a:cs typeface="Arial" charset="0"/>
              </a:rPr>
              <a:t>Risinājums: metode un algoritms dažādas granularitātes (apraksta detalizācijas pakāpes) zināšanu struktūru elementu nozīmības noteikšanai</a:t>
            </a:r>
          </a:p>
        </p:txBody>
      </p:sp>
      <p:sp>
        <p:nvSpPr>
          <p:cNvPr id="23554" name="Title 5"/>
          <p:cNvSpPr>
            <a:spLocks noGrp="1"/>
          </p:cNvSpPr>
          <p:nvPr>
            <p:ph type="title"/>
          </p:nvPr>
        </p:nvSpPr>
        <p:spPr>
          <a:xfrm>
            <a:off x="609600" y="363538"/>
            <a:ext cx="10972800" cy="771525"/>
          </a:xfrm>
        </p:spPr>
        <p:txBody>
          <a:bodyPr/>
          <a:lstStyle/>
          <a:p>
            <a:r>
              <a:rPr lang="lv-LV" smtClean="0">
                <a:solidFill>
                  <a:schemeClr val="tx1"/>
                </a:solidFill>
                <a:latin typeface="Arial" charset="0"/>
                <a:cs typeface="Arial" charset="0"/>
              </a:rPr>
              <a:t>Intelektuālā struktūrmodelēšanas rīka I4S pilnveidošana</a:t>
            </a:r>
          </a:p>
        </p:txBody>
      </p:sp>
      <p:sp>
        <p:nvSpPr>
          <p:cNvPr id="23555"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
        <p:nvSpPr>
          <p:cNvPr id="23556" name="Rectangle 49"/>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lv-LV"/>
          </a:p>
        </p:txBody>
      </p:sp>
      <p:sp>
        <p:nvSpPr>
          <p:cNvPr id="23557" name="Content Placeholder 6"/>
          <p:cNvSpPr txBox="1">
            <a:spLocks/>
          </p:cNvSpPr>
          <p:nvPr/>
        </p:nvSpPr>
        <p:spPr bwMode="auto">
          <a:xfrm>
            <a:off x="609600" y="5118100"/>
            <a:ext cx="3670300" cy="1158875"/>
          </a:xfrm>
          <a:prstGeom prst="rect">
            <a:avLst/>
          </a:prstGeom>
          <a:noFill/>
          <a:ln w="9525">
            <a:noFill/>
            <a:miter lim="800000"/>
            <a:headEnd/>
            <a:tailEnd/>
          </a:ln>
        </p:spPr>
        <p:txBody>
          <a:bodyPr/>
          <a:lstStyle/>
          <a:p>
            <a:pPr marL="342900" indent="-342900">
              <a:spcBef>
                <a:spcPct val="20000"/>
              </a:spcBef>
              <a:buFont typeface="Wingdings" pitchFamily="2" charset="2"/>
              <a:buChar char="§"/>
            </a:pPr>
            <a:endParaRPr lang="lv-LV" sz="2000">
              <a:solidFill>
                <a:schemeClr val="accent1"/>
              </a:solidFill>
              <a:cs typeface="Arial" charset="0"/>
            </a:endParaRPr>
          </a:p>
        </p:txBody>
      </p:sp>
      <p:grpSp>
        <p:nvGrpSpPr>
          <p:cNvPr id="23558" name="Group 7"/>
          <p:cNvGrpSpPr>
            <a:grpSpLocks noChangeAspect="1"/>
          </p:cNvGrpSpPr>
          <p:nvPr/>
        </p:nvGrpSpPr>
        <p:grpSpPr bwMode="auto">
          <a:xfrm>
            <a:off x="5367338" y="1798638"/>
            <a:ext cx="6705600" cy="3935412"/>
            <a:chOff x="1800" y="8477"/>
            <a:chExt cx="8280" cy="4860"/>
          </a:xfrm>
        </p:grpSpPr>
        <p:sp>
          <p:nvSpPr>
            <p:cNvPr id="23559" name="AutoShape 48"/>
            <p:cNvSpPr>
              <a:spLocks noChangeAspect="1" noChangeArrowheads="1" noTextEdit="1"/>
            </p:cNvSpPr>
            <p:nvPr/>
          </p:nvSpPr>
          <p:spPr bwMode="auto">
            <a:xfrm>
              <a:off x="1800" y="8477"/>
              <a:ext cx="8280" cy="4860"/>
            </a:xfrm>
            <a:prstGeom prst="rect">
              <a:avLst/>
            </a:prstGeom>
            <a:noFill/>
            <a:ln w="9525">
              <a:noFill/>
              <a:miter lim="800000"/>
              <a:headEnd/>
              <a:tailEnd/>
            </a:ln>
          </p:spPr>
          <p:txBody>
            <a:bodyPr/>
            <a:lstStyle/>
            <a:p>
              <a:endParaRPr lang="en-US"/>
            </a:p>
          </p:txBody>
        </p:sp>
        <p:sp>
          <p:nvSpPr>
            <p:cNvPr id="23560" name="AutoShape 47"/>
            <p:cNvSpPr>
              <a:spLocks noChangeArrowheads="1"/>
            </p:cNvSpPr>
            <p:nvPr/>
          </p:nvSpPr>
          <p:spPr bwMode="auto">
            <a:xfrm>
              <a:off x="2341" y="11537"/>
              <a:ext cx="1439" cy="1440"/>
            </a:xfrm>
            <a:prstGeom prst="roundRect">
              <a:avLst>
                <a:gd name="adj" fmla="val 16667"/>
              </a:avLst>
            </a:prstGeom>
            <a:solidFill>
              <a:schemeClr val="bg1"/>
            </a:solidFill>
            <a:ln w="28575">
              <a:solidFill>
                <a:srgbClr val="A5A5A5"/>
              </a:solidFill>
              <a:round/>
              <a:headEnd/>
              <a:tailEnd/>
            </a:ln>
          </p:spPr>
          <p:txBody>
            <a:bodyPr/>
            <a:lstStyle/>
            <a:p>
              <a:endParaRPr lang="lv-LV"/>
            </a:p>
          </p:txBody>
        </p:sp>
        <p:sp>
          <p:nvSpPr>
            <p:cNvPr id="23561" name="AutoShape 46"/>
            <p:cNvSpPr>
              <a:spLocks noChangeArrowheads="1"/>
            </p:cNvSpPr>
            <p:nvPr/>
          </p:nvSpPr>
          <p:spPr bwMode="auto">
            <a:xfrm>
              <a:off x="4140" y="10817"/>
              <a:ext cx="1439" cy="720"/>
            </a:xfrm>
            <a:prstGeom prst="roundRect">
              <a:avLst>
                <a:gd name="adj" fmla="val 16667"/>
              </a:avLst>
            </a:prstGeom>
            <a:solidFill>
              <a:schemeClr val="bg1"/>
            </a:solidFill>
            <a:ln w="28575">
              <a:solidFill>
                <a:srgbClr val="A5A5A5"/>
              </a:solidFill>
              <a:round/>
              <a:headEnd/>
              <a:tailEnd/>
            </a:ln>
          </p:spPr>
          <p:txBody>
            <a:bodyPr/>
            <a:lstStyle/>
            <a:p>
              <a:endParaRPr lang="lv-LV"/>
            </a:p>
          </p:txBody>
        </p:sp>
        <p:sp>
          <p:nvSpPr>
            <p:cNvPr id="23562" name="AutoShape 45"/>
            <p:cNvSpPr>
              <a:spLocks noChangeArrowheads="1"/>
            </p:cNvSpPr>
            <p:nvPr/>
          </p:nvSpPr>
          <p:spPr bwMode="auto">
            <a:xfrm>
              <a:off x="5940" y="11537"/>
              <a:ext cx="1620" cy="1620"/>
            </a:xfrm>
            <a:prstGeom prst="roundRect">
              <a:avLst>
                <a:gd name="adj" fmla="val 16667"/>
              </a:avLst>
            </a:prstGeom>
            <a:solidFill>
              <a:schemeClr val="bg1"/>
            </a:solidFill>
            <a:ln w="28575">
              <a:solidFill>
                <a:srgbClr val="A5A5A5"/>
              </a:solidFill>
              <a:round/>
              <a:headEnd/>
              <a:tailEnd/>
            </a:ln>
          </p:spPr>
          <p:txBody>
            <a:bodyPr/>
            <a:lstStyle/>
            <a:p>
              <a:endParaRPr lang="lv-LV"/>
            </a:p>
          </p:txBody>
        </p:sp>
        <p:sp>
          <p:nvSpPr>
            <p:cNvPr id="23563" name="AutoShape 44"/>
            <p:cNvSpPr>
              <a:spLocks noChangeArrowheads="1"/>
            </p:cNvSpPr>
            <p:nvPr/>
          </p:nvSpPr>
          <p:spPr bwMode="auto">
            <a:xfrm>
              <a:off x="7920" y="10817"/>
              <a:ext cx="1439" cy="1440"/>
            </a:xfrm>
            <a:prstGeom prst="roundRect">
              <a:avLst>
                <a:gd name="adj" fmla="val 16667"/>
              </a:avLst>
            </a:prstGeom>
            <a:solidFill>
              <a:schemeClr val="bg1"/>
            </a:solidFill>
            <a:ln w="28575">
              <a:solidFill>
                <a:srgbClr val="A5A5A5"/>
              </a:solidFill>
              <a:round/>
              <a:headEnd/>
              <a:tailEnd/>
            </a:ln>
          </p:spPr>
          <p:txBody>
            <a:bodyPr/>
            <a:lstStyle/>
            <a:p>
              <a:endParaRPr lang="lv-LV"/>
            </a:p>
          </p:txBody>
        </p:sp>
        <p:cxnSp>
          <p:nvCxnSpPr>
            <p:cNvPr id="23564" name="AutoShape 43"/>
            <p:cNvCxnSpPr>
              <a:cxnSpLocks noChangeShapeType="1"/>
            </p:cNvCxnSpPr>
            <p:nvPr/>
          </p:nvCxnSpPr>
          <p:spPr bwMode="auto">
            <a:xfrm>
              <a:off x="2827" y="12384"/>
              <a:ext cx="413" cy="233"/>
            </a:xfrm>
            <a:prstGeom prst="straightConnector1">
              <a:avLst/>
            </a:prstGeom>
            <a:noFill/>
            <a:ln w="28575">
              <a:solidFill>
                <a:srgbClr val="44546A"/>
              </a:solidFill>
              <a:round/>
              <a:headEnd/>
              <a:tailEnd type="triangle" w="lg" len="lg"/>
            </a:ln>
          </p:spPr>
        </p:cxnSp>
        <p:cxnSp>
          <p:nvCxnSpPr>
            <p:cNvPr id="23565" name="AutoShape 42"/>
            <p:cNvCxnSpPr>
              <a:cxnSpLocks noChangeShapeType="1"/>
            </p:cNvCxnSpPr>
            <p:nvPr/>
          </p:nvCxnSpPr>
          <p:spPr bwMode="auto">
            <a:xfrm flipV="1">
              <a:off x="2827" y="11897"/>
              <a:ext cx="413" cy="233"/>
            </a:xfrm>
            <a:prstGeom prst="straightConnector1">
              <a:avLst/>
            </a:prstGeom>
            <a:noFill/>
            <a:ln w="28575">
              <a:solidFill>
                <a:srgbClr val="44546A"/>
              </a:solidFill>
              <a:round/>
              <a:headEnd/>
              <a:tailEnd type="triangle" w="lg" len="lg"/>
            </a:ln>
          </p:spPr>
        </p:cxnSp>
        <p:cxnSp>
          <p:nvCxnSpPr>
            <p:cNvPr id="23566" name="AutoShape 41"/>
            <p:cNvCxnSpPr>
              <a:cxnSpLocks noChangeShapeType="1"/>
            </p:cNvCxnSpPr>
            <p:nvPr/>
          </p:nvCxnSpPr>
          <p:spPr bwMode="auto">
            <a:xfrm>
              <a:off x="3420" y="12077"/>
              <a:ext cx="1" cy="360"/>
            </a:xfrm>
            <a:prstGeom prst="straightConnector1">
              <a:avLst/>
            </a:prstGeom>
            <a:noFill/>
            <a:ln w="28575">
              <a:solidFill>
                <a:srgbClr val="44546A"/>
              </a:solidFill>
              <a:round/>
              <a:headEnd/>
              <a:tailEnd type="triangle" w="lg" len="lg"/>
            </a:ln>
          </p:spPr>
        </p:cxnSp>
        <p:cxnSp>
          <p:nvCxnSpPr>
            <p:cNvPr id="23567" name="AutoShape 40"/>
            <p:cNvCxnSpPr>
              <a:cxnSpLocks noChangeShapeType="1"/>
            </p:cNvCxnSpPr>
            <p:nvPr/>
          </p:nvCxnSpPr>
          <p:spPr bwMode="auto">
            <a:xfrm>
              <a:off x="4627" y="11050"/>
              <a:ext cx="466" cy="1"/>
            </a:xfrm>
            <a:prstGeom prst="straightConnector1">
              <a:avLst/>
            </a:prstGeom>
            <a:noFill/>
            <a:ln w="28575">
              <a:solidFill>
                <a:srgbClr val="44546A"/>
              </a:solidFill>
              <a:round/>
              <a:headEnd/>
              <a:tailEnd type="triangle" w="lg" len="lg"/>
            </a:ln>
          </p:spPr>
        </p:cxnSp>
        <p:cxnSp>
          <p:nvCxnSpPr>
            <p:cNvPr id="23568" name="AutoShape 39"/>
            <p:cNvCxnSpPr>
              <a:cxnSpLocks noChangeShapeType="1"/>
            </p:cNvCxnSpPr>
            <p:nvPr/>
          </p:nvCxnSpPr>
          <p:spPr bwMode="auto">
            <a:xfrm flipH="1">
              <a:off x="4627" y="11304"/>
              <a:ext cx="466" cy="1"/>
            </a:xfrm>
            <a:prstGeom prst="straightConnector1">
              <a:avLst/>
            </a:prstGeom>
            <a:noFill/>
            <a:ln w="28575">
              <a:solidFill>
                <a:srgbClr val="44546A"/>
              </a:solidFill>
              <a:round/>
              <a:headEnd/>
              <a:tailEnd type="triangle" w="lg" len="lg"/>
            </a:ln>
          </p:spPr>
        </p:cxnSp>
        <p:cxnSp>
          <p:nvCxnSpPr>
            <p:cNvPr id="23569" name="AutoShape 38"/>
            <p:cNvCxnSpPr>
              <a:cxnSpLocks noChangeShapeType="1"/>
            </p:cNvCxnSpPr>
            <p:nvPr/>
          </p:nvCxnSpPr>
          <p:spPr bwMode="auto">
            <a:xfrm>
              <a:off x="6479" y="11897"/>
              <a:ext cx="541" cy="1"/>
            </a:xfrm>
            <a:prstGeom prst="straightConnector1">
              <a:avLst/>
            </a:prstGeom>
            <a:noFill/>
            <a:ln w="28575">
              <a:solidFill>
                <a:srgbClr val="44546A"/>
              </a:solidFill>
              <a:round/>
              <a:headEnd/>
              <a:tailEnd type="triangle" w="lg" len="lg"/>
            </a:ln>
          </p:spPr>
        </p:cxnSp>
        <p:cxnSp>
          <p:nvCxnSpPr>
            <p:cNvPr id="23570" name="AutoShape 37"/>
            <p:cNvCxnSpPr>
              <a:cxnSpLocks noChangeShapeType="1"/>
            </p:cNvCxnSpPr>
            <p:nvPr/>
          </p:nvCxnSpPr>
          <p:spPr bwMode="auto">
            <a:xfrm flipV="1">
              <a:off x="7200" y="12077"/>
              <a:ext cx="1" cy="540"/>
            </a:xfrm>
            <a:prstGeom prst="straightConnector1">
              <a:avLst/>
            </a:prstGeom>
            <a:noFill/>
            <a:ln w="28575">
              <a:solidFill>
                <a:srgbClr val="44546A"/>
              </a:solidFill>
              <a:round/>
              <a:headEnd/>
              <a:tailEnd type="triangle" w="lg" len="lg"/>
            </a:ln>
          </p:spPr>
        </p:cxnSp>
        <p:cxnSp>
          <p:nvCxnSpPr>
            <p:cNvPr id="23571" name="AutoShape 36"/>
            <p:cNvCxnSpPr>
              <a:cxnSpLocks noChangeShapeType="1"/>
            </p:cNvCxnSpPr>
            <p:nvPr/>
          </p:nvCxnSpPr>
          <p:spPr bwMode="auto">
            <a:xfrm>
              <a:off x="6479" y="12797"/>
              <a:ext cx="541" cy="1"/>
            </a:xfrm>
            <a:prstGeom prst="straightConnector1">
              <a:avLst/>
            </a:prstGeom>
            <a:noFill/>
            <a:ln w="28575">
              <a:solidFill>
                <a:srgbClr val="44546A"/>
              </a:solidFill>
              <a:round/>
              <a:headEnd/>
              <a:tailEnd type="triangle" w="lg" len="lg"/>
            </a:ln>
          </p:spPr>
        </p:cxnSp>
        <p:cxnSp>
          <p:nvCxnSpPr>
            <p:cNvPr id="23572" name="AutoShape 35"/>
            <p:cNvCxnSpPr>
              <a:cxnSpLocks noChangeShapeType="1"/>
            </p:cNvCxnSpPr>
            <p:nvPr/>
          </p:nvCxnSpPr>
          <p:spPr bwMode="auto">
            <a:xfrm flipH="1" flipV="1">
              <a:off x="6427" y="12024"/>
              <a:ext cx="646" cy="646"/>
            </a:xfrm>
            <a:prstGeom prst="straightConnector1">
              <a:avLst/>
            </a:prstGeom>
            <a:noFill/>
            <a:ln w="28575">
              <a:solidFill>
                <a:srgbClr val="44546A"/>
              </a:solidFill>
              <a:round/>
              <a:headEnd/>
              <a:tailEnd type="triangle" w="lg" len="lg"/>
            </a:ln>
          </p:spPr>
        </p:cxnSp>
        <p:cxnSp>
          <p:nvCxnSpPr>
            <p:cNvPr id="23573" name="AutoShape 34"/>
            <p:cNvCxnSpPr>
              <a:cxnSpLocks noChangeShapeType="1"/>
            </p:cNvCxnSpPr>
            <p:nvPr/>
          </p:nvCxnSpPr>
          <p:spPr bwMode="auto">
            <a:xfrm flipH="1">
              <a:off x="6427" y="12024"/>
              <a:ext cx="646" cy="646"/>
            </a:xfrm>
            <a:prstGeom prst="straightConnector1">
              <a:avLst/>
            </a:prstGeom>
            <a:noFill/>
            <a:ln w="28575">
              <a:solidFill>
                <a:srgbClr val="44546A"/>
              </a:solidFill>
              <a:round/>
              <a:headEnd/>
              <a:tailEnd type="triangle" w="lg" len="lg"/>
            </a:ln>
          </p:spPr>
        </p:cxnSp>
        <p:cxnSp>
          <p:nvCxnSpPr>
            <p:cNvPr id="23574" name="AutoShape 33"/>
            <p:cNvCxnSpPr>
              <a:cxnSpLocks noChangeShapeType="1"/>
            </p:cNvCxnSpPr>
            <p:nvPr/>
          </p:nvCxnSpPr>
          <p:spPr bwMode="auto">
            <a:xfrm>
              <a:off x="8460" y="11177"/>
              <a:ext cx="360" cy="1"/>
            </a:xfrm>
            <a:prstGeom prst="straightConnector1">
              <a:avLst/>
            </a:prstGeom>
            <a:noFill/>
            <a:ln w="28575">
              <a:solidFill>
                <a:srgbClr val="44546A"/>
              </a:solidFill>
              <a:round/>
              <a:headEnd/>
              <a:tailEnd type="triangle" w="lg" len="lg"/>
            </a:ln>
          </p:spPr>
        </p:cxnSp>
        <p:cxnSp>
          <p:nvCxnSpPr>
            <p:cNvPr id="23575" name="AutoShape 32"/>
            <p:cNvCxnSpPr>
              <a:cxnSpLocks noChangeShapeType="1"/>
            </p:cNvCxnSpPr>
            <p:nvPr/>
          </p:nvCxnSpPr>
          <p:spPr bwMode="auto">
            <a:xfrm flipH="1">
              <a:off x="8640" y="11304"/>
              <a:ext cx="233" cy="413"/>
            </a:xfrm>
            <a:prstGeom prst="straightConnector1">
              <a:avLst/>
            </a:prstGeom>
            <a:noFill/>
            <a:ln w="28575">
              <a:solidFill>
                <a:srgbClr val="44546A"/>
              </a:solidFill>
              <a:round/>
              <a:headEnd/>
              <a:tailEnd type="triangle" w="lg" len="lg"/>
            </a:ln>
          </p:spPr>
        </p:cxnSp>
        <p:cxnSp>
          <p:nvCxnSpPr>
            <p:cNvPr id="23576" name="AutoShape 31"/>
            <p:cNvCxnSpPr>
              <a:cxnSpLocks noChangeShapeType="1"/>
            </p:cNvCxnSpPr>
            <p:nvPr/>
          </p:nvCxnSpPr>
          <p:spPr bwMode="auto">
            <a:xfrm flipV="1">
              <a:off x="8767" y="11357"/>
              <a:ext cx="233" cy="413"/>
            </a:xfrm>
            <a:prstGeom prst="straightConnector1">
              <a:avLst/>
            </a:prstGeom>
            <a:noFill/>
            <a:ln w="28575">
              <a:solidFill>
                <a:srgbClr val="44546A"/>
              </a:solidFill>
              <a:round/>
              <a:headEnd/>
              <a:tailEnd type="triangle" w="lg" len="lg"/>
            </a:ln>
          </p:spPr>
        </p:cxnSp>
        <p:cxnSp>
          <p:nvCxnSpPr>
            <p:cNvPr id="23577" name="AutoShape 30"/>
            <p:cNvCxnSpPr>
              <a:cxnSpLocks noChangeShapeType="1"/>
            </p:cNvCxnSpPr>
            <p:nvPr/>
          </p:nvCxnSpPr>
          <p:spPr bwMode="auto">
            <a:xfrm flipV="1">
              <a:off x="3547" y="11177"/>
              <a:ext cx="773" cy="593"/>
            </a:xfrm>
            <a:prstGeom prst="straightConnector1">
              <a:avLst/>
            </a:prstGeom>
            <a:noFill/>
            <a:ln w="57150">
              <a:solidFill>
                <a:srgbClr val="44546A"/>
              </a:solidFill>
              <a:round/>
              <a:headEnd/>
              <a:tailEnd type="triangle" w="med" len="med"/>
            </a:ln>
          </p:spPr>
        </p:cxnSp>
        <p:cxnSp>
          <p:nvCxnSpPr>
            <p:cNvPr id="23578" name="AutoShape 29"/>
            <p:cNvCxnSpPr>
              <a:cxnSpLocks noChangeShapeType="1"/>
            </p:cNvCxnSpPr>
            <p:nvPr/>
          </p:nvCxnSpPr>
          <p:spPr bwMode="auto">
            <a:xfrm flipV="1">
              <a:off x="3600" y="11357"/>
              <a:ext cx="1620" cy="1260"/>
            </a:xfrm>
            <a:prstGeom prst="straightConnector1">
              <a:avLst/>
            </a:prstGeom>
            <a:noFill/>
            <a:ln w="57150">
              <a:solidFill>
                <a:srgbClr val="44546A"/>
              </a:solidFill>
              <a:round/>
              <a:headEnd/>
              <a:tailEnd type="triangle" w="med" len="med"/>
            </a:ln>
          </p:spPr>
        </p:cxnSp>
        <p:cxnSp>
          <p:nvCxnSpPr>
            <p:cNvPr id="23579" name="AutoShape 28"/>
            <p:cNvCxnSpPr>
              <a:cxnSpLocks noChangeShapeType="1"/>
            </p:cNvCxnSpPr>
            <p:nvPr/>
          </p:nvCxnSpPr>
          <p:spPr bwMode="auto">
            <a:xfrm>
              <a:off x="5347" y="11304"/>
              <a:ext cx="774" cy="593"/>
            </a:xfrm>
            <a:prstGeom prst="straightConnector1">
              <a:avLst/>
            </a:prstGeom>
            <a:noFill/>
            <a:ln w="57150">
              <a:solidFill>
                <a:srgbClr val="44546A"/>
              </a:solidFill>
              <a:round/>
              <a:headEnd/>
              <a:tailEnd type="triangle" w="med" len="med"/>
            </a:ln>
          </p:spPr>
        </p:cxnSp>
        <p:cxnSp>
          <p:nvCxnSpPr>
            <p:cNvPr id="23580" name="AutoShape 27"/>
            <p:cNvCxnSpPr>
              <a:cxnSpLocks noChangeShapeType="1"/>
            </p:cNvCxnSpPr>
            <p:nvPr/>
          </p:nvCxnSpPr>
          <p:spPr bwMode="auto">
            <a:xfrm flipV="1">
              <a:off x="7326" y="11304"/>
              <a:ext cx="827" cy="466"/>
            </a:xfrm>
            <a:prstGeom prst="straightConnector1">
              <a:avLst/>
            </a:prstGeom>
            <a:noFill/>
            <a:ln w="57150">
              <a:solidFill>
                <a:srgbClr val="44546A"/>
              </a:solidFill>
              <a:round/>
              <a:headEnd/>
              <a:tailEnd type="triangle" w="med" len="med"/>
            </a:ln>
          </p:spPr>
        </p:cxnSp>
        <p:cxnSp>
          <p:nvCxnSpPr>
            <p:cNvPr id="23581" name="AutoShape 26"/>
            <p:cNvCxnSpPr>
              <a:cxnSpLocks noChangeShapeType="1"/>
            </p:cNvCxnSpPr>
            <p:nvPr/>
          </p:nvCxnSpPr>
          <p:spPr bwMode="auto">
            <a:xfrm>
              <a:off x="5400" y="11177"/>
              <a:ext cx="2700" cy="1"/>
            </a:xfrm>
            <a:prstGeom prst="straightConnector1">
              <a:avLst/>
            </a:prstGeom>
            <a:noFill/>
            <a:ln w="57150">
              <a:solidFill>
                <a:srgbClr val="44546A"/>
              </a:solidFill>
              <a:round/>
              <a:headEnd/>
              <a:tailEnd type="triangle" w="med" len="med"/>
            </a:ln>
          </p:spPr>
        </p:cxnSp>
        <p:cxnSp>
          <p:nvCxnSpPr>
            <p:cNvPr id="23582" name="AutoShape 25"/>
            <p:cNvCxnSpPr>
              <a:cxnSpLocks noChangeShapeType="1"/>
            </p:cNvCxnSpPr>
            <p:nvPr/>
          </p:nvCxnSpPr>
          <p:spPr bwMode="auto">
            <a:xfrm>
              <a:off x="7379" y="11897"/>
              <a:ext cx="1081" cy="1"/>
            </a:xfrm>
            <a:prstGeom prst="straightConnector1">
              <a:avLst/>
            </a:prstGeom>
            <a:noFill/>
            <a:ln w="57150">
              <a:solidFill>
                <a:srgbClr val="44546A"/>
              </a:solidFill>
              <a:round/>
              <a:headEnd/>
              <a:tailEnd type="triangle" w="med" len="med"/>
            </a:ln>
          </p:spPr>
        </p:cxnSp>
        <p:cxnSp>
          <p:nvCxnSpPr>
            <p:cNvPr id="23583" name="AutoShape 24"/>
            <p:cNvCxnSpPr>
              <a:cxnSpLocks noChangeShapeType="1"/>
            </p:cNvCxnSpPr>
            <p:nvPr/>
          </p:nvCxnSpPr>
          <p:spPr bwMode="auto">
            <a:xfrm flipV="1">
              <a:off x="7379" y="12024"/>
              <a:ext cx="1134" cy="773"/>
            </a:xfrm>
            <a:prstGeom prst="straightConnector1">
              <a:avLst/>
            </a:prstGeom>
            <a:noFill/>
            <a:ln w="57150">
              <a:solidFill>
                <a:srgbClr val="44546A"/>
              </a:solidFill>
              <a:round/>
              <a:headEnd/>
              <a:tailEnd type="triangle" w="med" len="med"/>
            </a:ln>
          </p:spPr>
        </p:cxnSp>
        <p:cxnSp>
          <p:nvCxnSpPr>
            <p:cNvPr id="23584" name="AutoShape 23"/>
            <p:cNvCxnSpPr>
              <a:cxnSpLocks noChangeShapeType="1"/>
            </p:cNvCxnSpPr>
            <p:nvPr/>
          </p:nvCxnSpPr>
          <p:spPr bwMode="auto">
            <a:xfrm flipV="1">
              <a:off x="4086" y="8837"/>
              <a:ext cx="774" cy="413"/>
            </a:xfrm>
            <a:prstGeom prst="straightConnector1">
              <a:avLst/>
            </a:prstGeom>
            <a:noFill/>
            <a:ln w="28575">
              <a:solidFill>
                <a:srgbClr val="44546A"/>
              </a:solidFill>
              <a:round/>
              <a:headEnd/>
              <a:tailEnd type="triangle" w="lg" len="lg"/>
            </a:ln>
          </p:spPr>
        </p:cxnSp>
        <p:cxnSp>
          <p:nvCxnSpPr>
            <p:cNvPr id="23585" name="AutoShape 22"/>
            <p:cNvCxnSpPr>
              <a:cxnSpLocks noChangeShapeType="1"/>
            </p:cNvCxnSpPr>
            <p:nvPr/>
          </p:nvCxnSpPr>
          <p:spPr bwMode="auto">
            <a:xfrm>
              <a:off x="5219" y="8837"/>
              <a:ext cx="1801" cy="1"/>
            </a:xfrm>
            <a:prstGeom prst="straightConnector1">
              <a:avLst/>
            </a:prstGeom>
            <a:noFill/>
            <a:ln w="28575">
              <a:solidFill>
                <a:srgbClr val="44546A"/>
              </a:solidFill>
              <a:round/>
              <a:headEnd/>
              <a:tailEnd type="triangle" w="lg" len="lg"/>
            </a:ln>
          </p:spPr>
        </p:cxnSp>
        <p:cxnSp>
          <p:nvCxnSpPr>
            <p:cNvPr id="23586" name="AutoShape 21"/>
            <p:cNvCxnSpPr>
              <a:cxnSpLocks noChangeShapeType="1"/>
            </p:cNvCxnSpPr>
            <p:nvPr/>
          </p:nvCxnSpPr>
          <p:spPr bwMode="auto">
            <a:xfrm>
              <a:off x="5166" y="8964"/>
              <a:ext cx="774" cy="413"/>
            </a:xfrm>
            <a:prstGeom prst="straightConnector1">
              <a:avLst/>
            </a:prstGeom>
            <a:noFill/>
            <a:ln w="28575">
              <a:solidFill>
                <a:srgbClr val="44546A"/>
              </a:solidFill>
              <a:round/>
              <a:headEnd/>
              <a:tailEnd type="triangle" w="lg" len="lg"/>
            </a:ln>
          </p:spPr>
        </p:cxnSp>
        <p:cxnSp>
          <p:nvCxnSpPr>
            <p:cNvPr id="23587" name="AutoShape 20"/>
            <p:cNvCxnSpPr>
              <a:cxnSpLocks noChangeShapeType="1"/>
            </p:cNvCxnSpPr>
            <p:nvPr/>
          </p:nvCxnSpPr>
          <p:spPr bwMode="auto">
            <a:xfrm flipV="1">
              <a:off x="6299" y="8964"/>
              <a:ext cx="774" cy="413"/>
            </a:xfrm>
            <a:prstGeom prst="straightConnector1">
              <a:avLst/>
            </a:prstGeom>
            <a:noFill/>
            <a:ln w="28575">
              <a:solidFill>
                <a:srgbClr val="44546A"/>
              </a:solidFill>
              <a:round/>
              <a:headEnd/>
              <a:tailEnd type="triangle" w="lg" len="lg"/>
            </a:ln>
          </p:spPr>
        </p:cxnSp>
        <p:cxnSp>
          <p:nvCxnSpPr>
            <p:cNvPr id="23588" name="AutoShape 19"/>
            <p:cNvCxnSpPr>
              <a:cxnSpLocks noChangeShapeType="1"/>
            </p:cNvCxnSpPr>
            <p:nvPr/>
          </p:nvCxnSpPr>
          <p:spPr bwMode="auto">
            <a:xfrm>
              <a:off x="2160" y="10097"/>
              <a:ext cx="7380" cy="1"/>
            </a:xfrm>
            <a:prstGeom prst="straightConnector1">
              <a:avLst/>
            </a:prstGeom>
            <a:noFill/>
            <a:ln w="28575">
              <a:solidFill>
                <a:srgbClr val="44546A"/>
              </a:solidFill>
              <a:prstDash val="dash"/>
              <a:round/>
              <a:headEnd/>
              <a:tailEnd/>
            </a:ln>
          </p:spPr>
        </p:cxnSp>
        <p:sp>
          <p:nvSpPr>
            <p:cNvPr id="23589" name="AutoShape 18"/>
            <p:cNvSpPr>
              <a:spLocks noChangeArrowheads="1"/>
            </p:cNvSpPr>
            <p:nvPr/>
          </p:nvSpPr>
          <p:spPr bwMode="auto">
            <a:xfrm>
              <a:off x="5580" y="9917"/>
              <a:ext cx="540" cy="540"/>
            </a:xfrm>
            <a:prstGeom prst="downArrow">
              <a:avLst>
                <a:gd name="adj1" fmla="val 50093"/>
                <a:gd name="adj2" fmla="val 52778"/>
              </a:avLst>
            </a:prstGeom>
            <a:solidFill>
              <a:srgbClr val="FFFFFF"/>
            </a:solidFill>
            <a:ln w="28575">
              <a:solidFill>
                <a:srgbClr val="44546A"/>
              </a:solidFill>
              <a:miter lim="800000"/>
              <a:headEnd/>
              <a:tailEnd/>
            </a:ln>
          </p:spPr>
          <p:txBody>
            <a:bodyPr vert="eaVert"/>
            <a:lstStyle/>
            <a:p>
              <a:endParaRPr lang="lv-LV"/>
            </a:p>
          </p:txBody>
        </p:sp>
        <p:sp>
          <p:nvSpPr>
            <p:cNvPr id="23590" name="Oval 17"/>
            <p:cNvSpPr>
              <a:spLocks noChangeArrowheads="1"/>
            </p:cNvSpPr>
            <p:nvPr/>
          </p:nvSpPr>
          <p:spPr bwMode="auto">
            <a:xfrm>
              <a:off x="2521" y="12077"/>
              <a:ext cx="359"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a</a:t>
              </a:r>
              <a:r>
                <a:rPr lang="lv-LV" sz="1400" b="1" baseline="-30000">
                  <a:solidFill>
                    <a:srgbClr val="44546A"/>
                  </a:solidFill>
                  <a:ea typeface="Calibri" pitchFamily="34" charset="0"/>
                  <a:cs typeface="Arial" charset="0"/>
                </a:rPr>
                <a:t>1</a:t>
              </a:r>
              <a:endParaRPr lang="lv-LV" sz="3200" b="1">
                <a:ea typeface="Calibri" pitchFamily="34" charset="0"/>
                <a:cs typeface="Arial" charset="0"/>
              </a:endParaRPr>
            </a:p>
          </p:txBody>
        </p:sp>
        <p:sp>
          <p:nvSpPr>
            <p:cNvPr id="23591" name="Oval 16"/>
            <p:cNvSpPr>
              <a:spLocks noChangeArrowheads="1"/>
            </p:cNvSpPr>
            <p:nvPr/>
          </p:nvSpPr>
          <p:spPr bwMode="auto">
            <a:xfrm>
              <a:off x="3240" y="12437"/>
              <a:ext cx="360"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a</a:t>
              </a:r>
              <a:r>
                <a:rPr lang="lv-LV" sz="1400" b="1" baseline="-30000">
                  <a:solidFill>
                    <a:srgbClr val="44546A"/>
                  </a:solidFill>
                  <a:ea typeface="Calibri" pitchFamily="34" charset="0"/>
                  <a:cs typeface="Arial" charset="0"/>
                </a:rPr>
                <a:t>3</a:t>
              </a:r>
              <a:endParaRPr lang="lv-LV" sz="3200" b="1">
                <a:ea typeface="Calibri" pitchFamily="34" charset="0"/>
                <a:cs typeface="Arial" charset="0"/>
              </a:endParaRPr>
            </a:p>
          </p:txBody>
        </p:sp>
        <p:sp>
          <p:nvSpPr>
            <p:cNvPr id="23592" name="Oval 15"/>
            <p:cNvSpPr>
              <a:spLocks noChangeArrowheads="1"/>
            </p:cNvSpPr>
            <p:nvPr/>
          </p:nvSpPr>
          <p:spPr bwMode="auto">
            <a:xfrm>
              <a:off x="3240" y="11717"/>
              <a:ext cx="360"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a</a:t>
              </a:r>
              <a:r>
                <a:rPr lang="lv-LV" sz="1400" b="1" baseline="-30000">
                  <a:solidFill>
                    <a:srgbClr val="44546A"/>
                  </a:solidFill>
                  <a:ea typeface="Calibri" pitchFamily="34" charset="0"/>
                  <a:cs typeface="Arial" charset="0"/>
                </a:rPr>
                <a:t>2</a:t>
              </a:r>
              <a:endParaRPr lang="lv-LV" sz="3200" b="1">
                <a:ea typeface="Calibri" pitchFamily="34" charset="0"/>
                <a:cs typeface="Arial" charset="0"/>
              </a:endParaRPr>
            </a:p>
          </p:txBody>
        </p:sp>
        <p:sp>
          <p:nvSpPr>
            <p:cNvPr id="23593" name="Oval 14"/>
            <p:cNvSpPr>
              <a:spLocks noChangeArrowheads="1"/>
            </p:cNvSpPr>
            <p:nvPr/>
          </p:nvSpPr>
          <p:spPr bwMode="auto">
            <a:xfrm>
              <a:off x="4320" y="10997"/>
              <a:ext cx="360"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b</a:t>
              </a:r>
              <a:r>
                <a:rPr lang="lv-LV" sz="1400" b="1" baseline="-30000">
                  <a:solidFill>
                    <a:srgbClr val="44546A"/>
                  </a:solidFill>
                  <a:ea typeface="Calibri" pitchFamily="34" charset="0"/>
                  <a:cs typeface="Arial" charset="0"/>
                </a:rPr>
                <a:t>1</a:t>
              </a:r>
              <a:endParaRPr lang="lv-LV" sz="3200" b="1">
                <a:ea typeface="Calibri" pitchFamily="34" charset="0"/>
                <a:cs typeface="Arial" charset="0"/>
              </a:endParaRPr>
            </a:p>
          </p:txBody>
        </p:sp>
        <p:sp>
          <p:nvSpPr>
            <p:cNvPr id="23594" name="Oval 13"/>
            <p:cNvSpPr>
              <a:spLocks noChangeArrowheads="1"/>
            </p:cNvSpPr>
            <p:nvPr/>
          </p:nvSpPr>
          <p:spPr bwMode="auto">
            <a:xfrm>
              <a:off x="5040" y="10997"/>
              <a:ext cx="360"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b</a:t>
              </a:r>
              <a:r>
                <a:rPr lang="lv-LV" sz="1400" b="1" baseline="-30000">
                  <a:solidFill>
                    <a:srgbClr val="44546A"/>
                  </a:solidFill>
                  <a:ea typeface="Calibri" pitchFamily="34" charset="0"/>
                  <a:cs typeface="Arial" charset="0"/>
                </a:rPr>
                <a:t>2</a:t>
              </a:r>
              <a:endParaRPr lang="lv-LV" sz="3200" b="1">
                <a:ea typeface="Calibri" pitchFamily="34" charset="0"/>
                <a:cs typeface="Arial" charset="0"/>
              </a:endParaRPr>
            </a:p>
          </p:txBody>
        </p:sp>
        <p:sp>
          <p:nvSpPr>
            <p:cNvPr id="23595" name="Oval 12"/>
            <p:cNvSpPr>
              <a:spLocks noChangeArrowheads="1"/>
            </p:cNvSpPr>
            <p:nvPr/>
          </p:nvSpPr>
          <p:spPr bwMode="auto">
            <a:xfrm>
              <a:off x="6121" y="11717"/>
              <a:ext cx="358"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c</a:t>
              </a:r>
              <a:r>
                <a:rPr lang="lv-LV" sz="1400" b="1" baseline="-30000">
                  <a:solidFill>
                    <a:srgbClr val="44546A"/>
                  </a:solidFill>
                  <a:ea typeface="Calibri" pitchFamily="34" charset="0"/>
                  <a:cs typeface="Arial" charset="0"/>
                </a:rPr>
                <a:t>1</a:t>
              </a:r>
              <a:endParaRPr lang="lv-LV" sz="3200" b="1">
                <a:ea typeface="Calibri" pitchFamily="34" charset="0"/>
                <a:cs typeface="Arial" charset="0"/>
              </a:endParaRPr>
            </a:p>
          </p:txBody>
        </p:sp>
        <p:sp>
          <p:nvSpPr>
            <p:cNvPr id="23596" name="Oval 11"/>
            <p:cNvSpPr>
              <a:spLocks noChangeArrowheads="1"/>
            </p:cNvSpPr>
            <p:nvPr/>
          </p:nvSpPr>
          <p:spPr bwMode="auto">
            <a:xfrm>
              <a:off x="7020" y="11717"/>
              <a:ext cx="359"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c</a:t>
              </a:r>
              <a:r>
                <a:rPr lang="lv-LV" sz="1400" b="1" baseline="-30000">
                  <a:solidFill>
                    <a:srgbClr val="44546A"/>
                  </a:solidFill>
                  <a:ea typeface="Calibri" pitchFamily="34" charset="0"/>
                  <a:cs typeface="Arial" charset="0"/>
                </a:rPr>
                <a:t>2</a:t>
              </a:r>
              <a:endParaRPr lang="lv-LV" sz="3200" b="1">
                <a:ea typeface="Calibri" pitchFamily="34" charset="0"/>
                <a:cs typeface="Arial" charset="0"/>
              </a:endParaRPr>
            </a:p>
          </p:txBody>
        </p:sp>
        <p:sp>
          <p:nvSpPr>
            <p:cNvPr id="23597" name="Oval 10"/>
            <p:cNvSpPr>
              <a:spLocks noChangeArrowheads="1"/>
            </p:cNvSpPr>
            <p:nvPr/>
          </p:nvSpPr>
          <p:spPr bwMode="auto">
            <a:xfrm>
              <a:off x="6121" y="12617"/>
              <a:ext cx="358"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c</a:t>
              </a:r>
              <a:r>
                <a:rPr lang="lv-LV" sz="1400" b="1" baseline="-30000">
                  <a:solidFill>
                    <a:srgbClr val="44546A"/>
                  </a:solidFill>
                  <a:ea typeface="Calibri" pitchFamily="34" charset="0"/>
                  <a:cs typeface="Arial" charset="0"/>
                </a:rPr>
                <a:t>3</a:t>
              </a:r>
              <a:endParaRPr lang="lv-LV" sz="3200" b="1">
                <a:ea typeface="Calibri" pitchFamily="34" charset="0"/>
                <a:cs typeface="Arial" charset="0"/>
              </a:endParaRPr>
            </a:p>
          </p:txBody>
        </p:sp>
        <p:sp>
          <p:nvSpPr>
            <p:cNvPr id="23598" name="Oval 9"/>
            <p:cNvSpPr>
              <a:spLocks noChangeArrowheads="1"/>
            </p:cNvSpPr>
            <p:nvPr/>
          </p:nvSpPr>
          <p:spPr bwMode="auto">
            <a:xfrm>
              <a:off x="7020" y="12617"/>
              <a:ext cx="359"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c</a:t>
              </a:r>
              <a:r>
                <a:rPr lang="lv-LV" sz="1400" b="1" baseline="-30000">
                  <a:solidFill>
                    <a:srgbClr val="44546A"/>
                  </a:solidFill>
                  <a:ea typeface="Calibri" pitchFamily="34" charset="0"/>
                  <a:cs typeface="Arial" charset="0"/>
                </a:rPr>
                <a:t>4</a:t>
              </a:r>
              <a:endParaRPr lang="lv-LV" sz="3200" b="1">
                <a:ea typeface="Calibri" pitchFamily="34" charset="0"/>
                <a:cs typeface="Arial" charset="0"/>
              </a:endParaRPr>
            </a:p>
          </p:txBody>
        </p:sp>
        <p:sp>
          <p:nvSpPr>
            <p:cNvPr id="23599" name="Oval 8"/>
            <p:cNvSpPr>
              <a:spLocks noChangeArrowheads="1"/>
            </p:cNvSpPr>
            <p:nvPr/>
          </p:nvSpPr>
          <p:spPr bwMode="auto">
            <a:xfrm>
              <a:off x="8100" y="10997"/>
              <a:ext cx="360"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d</a:t>
              </a:r>
              <a:r>
                <a:rPr lang="lv-LV" sz="1400" b="1" baseline="-30000">
                  <a:solidFill>
                    <a:srgbClr val="44546A"/>
                  </a:solidFill>
                  <a:ea typeface="Calibri" pitchFamily="34" charset="0"/>
                  <a:cs typeface="Arial" charset="0"/>
                </a:rPr>
                <a:t>1</a:t>
              </a:r>
              <a:endParaRPr lang="lv-LV" sz="3200" b="1">
                <a:ea typeface="Calibri" pitchFamily="34" charset="0"/>
                <a:cs typeface="Arial" charset="0"/>
              </a:endParaRPr>
            </a:p>
          </p:txBody>
        </p:sp>
        <p:sp>
          <p:nvSpPr>
            <p:cNvPr id="23600" name="Oval 7"/>
            <p:cNvSpPr>
              <a:spLocks noChangeArrowheads="1"/>
            </p:cNvSpPr>
            <p:nvPr/>
          </p:nvSpPr>
          <p:spPr bwMode="auto">
            <a:xfrm>
              <a:off x="8820" y="10997"/>
              <a:ext cx="360"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d</a:t>
              </a:r>
              <a:r>
                <a:rPr lang="lv-LV" sz="1400" b="1" baseline="-30000">
                  <a:solidFill>
                    <a:srgbClr val="44546A"/>
                  </a:solidFill>
                  <a:ea typeface="Calibri" pitchFamily="34" charset="0"/>
                  <a:cs typeface="Arial" charset="0"/>
                </a:rPr>
                <a:t>2</a:t>
              </a:r>
              <a:endParaRPr lang="lv-LV" sz="3200" b="1">
                <a:ea typeface="Calibri" pitchFamily="34" charset="0"/>
                <a:cs typeface="Arial" charset="0"/>
              </a:endParaRPr>
            </a:p>
          </p:txBody>
        </p:sp>
        <p:sp>
          <p:nvSpPr>
            <p:cNvPr id="23601" name="Oval 6"/>
            <p:cNvSpPr>
              <a:spLocks noChangeArrowheads="1"/>
            </p:cNvSpPr>
            <p:nvPr/>
          </p:nvSpPr>
          <p:spPr bwMode="auto">
            <a:xfrm>
              <a:off x="8460" y="11717"/>
              <a:ext cx="360"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d</a:t>
              </a:r>
              <a:r>
                <a:rPr lang="lv-LV" sz="1400" b="1" baseline="-30000">
                  <a:solidFill>
                    <a:srgbClr val="44546A"/>
                  </a:solidFill>
                  <a:ea typeface="Calibri" pitchFamily="34" charset="0"/>
                  <a:cs typeface="Arial" charset="0"/>
                </a:rPr>
                <a:t>3</a:t>
              </a:r>
              <a:endParaRPr lang="lv-LV" sz="3200" b="1">
                <a:ea typeface="Calibri" pitchFamily="34" charset="0"/>
                <a:cs typeface="Arial" charset="0"/>
              </a:endParaRPr>
            </a:p>
          </p:txBody>
        </p:sp>
        <p:sp>
          <p:nvSpPr>
            <p:cNvPr id="23602" name="Oval 5"/>
            <p:cNvSpPr>
              <a:spLocks noChangeArrowheads="1"/>
            </p:cNvSpPr>
            <p:nvPr/>
          </p:nvSpPr>
          <p:spPr bwMode="auto">
            <a:xfrm>
              <a:off x="3780" y="9197"/>
              <a:ext cx="359"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a</a:t>
              </a:r>
              <a:endParaRPr lang="lv-LV" sz="3200" b="1">
                <a:ea typeface="Calibri" pitchFamily="34" charset="0"/>
                <a:cs typeface="Arial" charset="0"/>
              </a:endParaRPr>
            </a:p>
          </p:txBody>
        </p:sp>
        <p:sp>
          <p:nvSpPr>
            <p:cNvPr id="23603" name="Oval 4"/>
            <p:cNvSpPr>
              <a:spLocks noChangeArrowheads="1"/>
            </p:cNvSpPr>
            <p:nvPr/>
          </p:nvSpPr>
          <p:spPr bwMode="auto">
            <a:xfrm>
              <a:off x="4860" y="8657"/>
              <a:ext cx="359"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b</a:t>
              </a:r>
              <a:endParaRPr lang="lv-LV" sz="3200" b="1">
                <a:ea typeface="Calibri" pitchFamily="34" charset="0"/>
                <a:cs typeface="Arial" charset="0"/>
              </a:endParaRPr>
            </a:p>
          </p:txBody>
        </p:sp>
        <p:sp>
          <p:nvSpPr>
            <p:cNvPr id="23604" name="Oval 3"/>
            <p:cNvSpPr>
              <a:spLocks noChangeArrowheads="1"/>
            </p:cNvSpPr>
            <p:nvPr/>
          </p:nvSpPr>
          <p:spPr bwMode="auto">
            <a:xfrm>
              <a:off x="5940" y="9197"/>
              <a:ext cx="359"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c</a:t>
              </a:r>
              <a:endParaRPr lang="lv-LV" sz="3200" b="1">
                <a:ea typeface="Calibri" pitchFamily="34" charset="0"/>
                <a:cs typeface="Arial" charset="0"/>
              </a:endParaRPr>
            </a:p>
          </p:txBody>
        </p:sp>
        <p:sp>
          <p:nvSpPr>
            <p:cNvPr id="23605" name="Oval 2"/>
            <p:cNvSpPr>
              <a:spLocks noChangeArrowheads="1"/>
            </p:cNvSpPr>
            <p:nvPr/>
          </p:nvSpPr>
          <p:spPr bwMode="auto">
            <a:xfrm>
              <a:off x="7020" y="8657"/>
              <a:ext cx="359"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d</a:t>
              </a:r>
              <a:endParaRPr lang="lv-LV" sz="3200" b="1">
                <a:ea typeface="Calibri" pitchFamily="34" charset="0"/>
                <a:cs typeface="Arial"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bwMode="auto">
          <a:xfrm>
            <a:off x="609600" y="1454150"/>
            <a:ext cx="10972800" cy="4818063"/>
          </a:xfrm>
        </p:spPr>
        <p:txBody>
          <a:bodyPr wrap="square" numCol="1" anchor="t" anchorCtr="0" compatLnSpc="1">
            <a:prstTxWarp prst="textNoShape">
              <a:avLst/>
            </a:prstTxWarp>
          </a:bodyPr>
          <a:lstStyle/>
          <a:p>
            <a:pPr>
              <a:buFont typeface="Wingdings" pitchFamily="2" charset="2"/>
              <a:buChar char="§"/>
            </a:pPr>
            <a:endParaRPr lang="lv-LV" sz="2800" smtClean="0">
              <a:latin typeface="Arial" charset="0"/>
              <a:cs typeface="Arial" charset="0"/>
            </a:endParaRPr>
          </a:p>
          <a:p>
            <a:pPr>
              <a:buFont typeface="Wingdings" pitchFamily="2" charset="2"/>
              <a:buChar char="§"/>
            </a:pPr>
            <a:r>
              <a:rPr lang="lv-LV" sz="2400" b="1" u="sng" smtClean="0">
                <a:latin typeface="Arial" charset="0"/>
                <a:cs typeface="Arial" charset="0"/>
              </a:rPr>
              <a:t>Problēma</a:t>
            </a:r>
            <a:r>
              <a:rPr lang="lv-LV" sz="2400" b="1" smtClean="0">
                <a:latin typeface="Arial" charset="0"/>
                <a:cs typeface="Arial" charset="0"/>
              </a:rPr>
              <a:t>:</a:t>
            </a:r>
            <a:r>
              <a:rPr lang="lv-LV" sz="2400" smtClean="0">
                <a:latin typeface="Arial" charset="0"/>
                <a:cs typeface="Arial" charset="0"/>
              </a:rPr>
              <a:t> izstrādāt </a:t>
            </a:r>
            <a:r>
              <a:rPr lang="lv-LV" sz="2400" b="1" smtClean="0">
                <a:latin typeface="Arial" charset="0"/>
                <a:cs typeface="Arial" charset="0"/>
              </a:rPr>
              <a:t>formālu metodi </a:t>
            </a:r>
            <a:r>
              <a:rPr lang="lv-LV" sz="2400" smtClean="0">
                <a:latin typeface="Arial" charset="0"/>
                <a:cs typeface="Arial" charset="0"/>
              </a:rPr>
              <a:t>konceptu karšu sarežģītības novērtēšanai</a:t>
            </a:r>
          </a:p>
          <a:p>
            <a:pPr>
              <a:buFont typeface="Wingdings" pitchFamily="2" charset="2"/>
              <a:buChar char="§"/>
            </a:pPr>
            <a:r>
              <a:rPr lang="lv-LV" sz="2400" smtClean="0">
                <a:latin typeface="Arial" charset="0"/>
                <a:cs typeface="Arial" charset="0"/>
              </a:rPr>
              <a:t>Risinājums: daudzkriteriāla pieeja, kas realizēta divās metodēs:</a:t>
            </a:r>
          </a:p>
          <a:p>
            <a:pPr marL="857250" lvl="1" indent="-457200">
              <a:buFont typeface="Arial" charset="0"/>
              <a:buAutoNum type="arabicPeriod"/>
            </a:pPr>
            <a:r>
              <a:rPr lang="lv-LV" sz="2400" smtClean="0">
                <a:latin typeface="Arial" charset="0"/>
                <a:cs typeface="Arial" charset="0"/>
              </a:rPr>
              <a:t>konceptu karšu sakārtošanai pēc to sarežģītības</a:t>
            </a:r>
          </a:p>
          <a:p>
            <a:pPr marL="857250" lvl="1" indent="-457200">
              <a:buFont typeface="Arial" charset="0"/>
              <a:buAutoNum type="arabicPeriod"/>
            </a:pPr>
            <a:r>
              <a:rPr lang="lv-LV" sz="2400" smtClean="0">
                <a:latin typeface="Arial" charset="0"/>
                <a:cs typeface="Arial" charset="0"/>
              </a:rPr>
              <a:t>konceptu strukturālās nozīmības noteikšanai</a:t>
            </a:r>
          </a:p>
          <a:p>
            <a:pPr>
              <a:spcBef>
                <a:spcPts val="575"/>
              </a:spcBef>
              <a:buFont typeface="Wingdings" pitchFamily="2" charset="2"/>
              <a:buChar char="§"/>
            </a:pPr>
            <a:r>
              <a:rPr lang="lv-LV" sz="1800" b="1" smtClean="0">
                <a:latin typeface="Arial" charset="0"/>
                <a:cs typeface="Arial" charset="0"/>
              </a:rPr>
              <a:t>Publikācijas:</a:t>
            </a:r>
            <a:endParaRPr lang="lv-LV" sz="1800" smtClean="0">
              <a:latin typeface="Arial" charset="0"/>
              <a:cs typeface="Arial" charset="0"/>
            </a:endParaRPr>
          </a:p>
          <a:p>
            <a:pPr marL="857250" lvl="1" indent="-457200">
              <a:spcBef>
                <a:spcPct val="0"/>
              </a:spcBef>
              <a:buFont typeface="Arial" charset="0"/>
              <a:buAutoNum type="arabicPeriod"/>
            </a:pPr>
            <a:r>
              <a:rPr lang="en-US" smtClean="0">
                <a:latin typeface="Arial" charset="0"/>
                <a:cs typeface="Arial" charset="0"/>
              </a:rPr>
              <a:t>Grundspenkis J. </a:t>
            </a:r>
            <a:r>
              <a:rPr lang="en-US" b="1" smtClean="0">
                <a:latin typeface="Arial" charset="0"/>
                <a:cs typeface="Arial" charset="0"/>
              </a:rPr>
              <a:t>Towards the Formal Method for Evaluation of Concept Map Complexity from the Systems Viewpoint.</a:t>
            </a:r>
            <a:r>
              <a:rPr lang="en-US" smtClean="0">
                <a:latin typeface="Arial" charset="0"/>
                <a:cs typeface="Arial" charset="0"/>
              </a:rPr>
              <a:t> Databases and Information Systems IX, G. Arnicans et al. (Eds.), Frontiers in Artificial Intelligence and Applications, Vol. 291. IOS Press, 2016, pp. 341-354</a:t>
            </a:r>
            <a:r>
              <a:rPr lang="lv-LV" smtClean="0">
                <a:latin typeface="Arial" charset="0"/>
                <a:cs typeface="Arial" charset="0"/>
              </a:rPr>
              <a:t>. (būs Scopus)</a:t>
            </a:r>
          </a:p>
          <a:p>
            <a:pPr marL="857250" lvl="1" indent="-457200">
              <a:spcBef>
                <a:spcPct val="0"/>
              </a:spcBef>
              <a:buFont typeface="Arial" charset="0"/>
              <a:buAutoNum type="arabicPeriod"/>
            </a:pPr>
            <a:r>
              <a:rPr lang="en-US" smtClean="0">
                <a:latin typeface="Arial" charset="0"/>
                <a:cs typeface="Arial" charset="0"/>
              </a:rPr>
              <a:t>Grundspenkis J. </a:t>
            </a:r>
            <a:r>
              <a:rPr lang="en-US" b="1" smtClean="0">
                <a:latin typeface="Arial" charset="0"/>
                <a:cs typeface="Arial" charset="0"/>
              </a:rPr>
              <a:t>Historical Retrospection on Success and Failures during the Development of Concept Map Based System IKAS.</a:t>
            </a:r>
            <a:r>
              <a:rPr lang="en-US" smtClean="0">
                <a:latin typeface="Arial" charset="0"/>
                <a:cs typeface="Arial" charset="0"/>
              </a:rPr>
              <a:t> Proceedings of the 7th International Conference on Concept Mapping, Tallinn, Estonia, September 5-9, 2016, Vol. 2, pp. 113-119</a:t>
            </a:r>
            <a:r>
              <a:rPr lang="lv-LV" smtClean="0">
                <a:latin typeface="Arial" charset="0"/>
                <a:cs typeface="Arial" charset="0"/>
              </a:rPr>
              <a:t>.</a:t>
            </a:r>
            <a:endParaRPr lang="lv-LV" sz="2000" smtClean="0">
              <a:latin typeface="Arial" charset="0"/>
              <a:cs typeface="Arial" charset="0"/>
            </a:endParaRPr>
          </a:p>
        </p:txBody>
      </p:sp>
      <p:sp>
        <p:nvSpPr>
          <p:cNvPr id="24578" name="Title 2"/>
          <p:cNvSpPr>
            <a:spLocks noGrp="1"/>
          </p:cNvSpPr>
          <p:nvPr>
            <p:ph type="title"/>
          </p:nvPr>
        </p:nvSpPr>
        <p:spPr>
          <a:xfrm>
            <a:off x="609600" y="363538"/>
            <a:ext cx="10972800" cy="771525"/>
          </a:xfrm>
        </p:spPr>
        <p:txBody>
          <a:bodyPr/>
          <a:lstStyle/>
          <a:p>
            <a:r>
              <a:rPr lang="lv-LV" smtClean="0">
                <a:latin typeface="Arial" charset="0"/>
                <a:cs typeface="Arial" charset="0"/>
              </a:rPr>
              <a:t>Zināšanu struktūras kā sistēmas sarežģītības noteikšana</a:t>
            </a:r>
          </a:p>
        </p:txBody>
      </p:sp>
      <p:sp>
        <p:nvSpPr>
          <p:cNvPr id="24579"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41500" y="4354513"/>
            <a:ext cx="8534400" cy="1341437"/>
          </a:xfrm>
        </p:spPr>
        <p:txBody>
          <a:bodyPr/>
          <a:lstStyle/>
          <a:p>
            <a:pPr algn="r" fontAlgn="auto">
              <a:spcAft>
                <a:spcPts val="0"/>
              </a:spcAft>
              <a:buFont typeface="Arial"/>
              <a:buNone/>
              <a:defRPr/>
            </a:pPr>
            <a:endParaRPr lang="lv-LV" dirty="0" smtClean="0"/>
          </a:p>
          <a:p>
            <a:pPr algn="r" fontAlgn="auto">
              <a:spcAft>
                <a:spcPts val="0"/>
              </a:spcAft>
              <a:buFont typeface="Arial"/>
              <a:buNone/>
              <a:defRPr/>
            </a:pPr>
            <a:endParaRPr lang="lv-LV" dirty="0"/>
          </a:p>
        </p:txBody>
      </p:sp>
      <p:sp>
        <p:nvSpPr>
          <p:cNvPr id="25602" name="Slide Number Placeholder 3"/>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
        <p:nvSpPr>
          <p:cNvPr id="25603" name="Title 4"/>
          <p:cNvSpPr>
            <a:spLocks noGrp="1"/>
          </p:cNvSpPr>
          <p:nvPr>
            <p:ph type="title"/>
          </p:nvPr>
        </p:nvSpPr>
        <p:spPr>
          <a:xfrm>
            <a:off x="0" y="2924175"/>
            <a:ext cx="11726863" cy="1143000"/>
          </a:xfrm>
        </p:spPr>
        <p:txBody>
          <a:bodyPr/>
          <a:lstStyle/>
          <a:p>
            <a:r>
              <a:rPr lang="lv-LV" sz="4000" smtClean="0">
                <a:latin typeface="Arial" charset="0"/>
                <a:cs typeface="Arial" charset="0"/>
              </a:rPr>
              <a:t>Zināšanu atjaunināšana heterogēnās daudzaģentu sistēmās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50" y="1454150"/>
            <a:ext cx="6753225" cy="4818063"/>
          </a:xfrm>
        </p:spPr>
        <p:txBody>
          <a:bodyPr>
            <a:normAutofit lnSpcReduction="10000"/>
          </a:bodyPr>
          <a:lstStyle/>
          <a:p>
            <a:pPr marL="0" indent="0" fontAlgn="auto">
              <a:spcAft>
                <a:spcPts val="0"/>
              </a:spcAft>
              <a:buFont typeface="Wingdings" charset="2"/>
              <a:buNone/>
              <a:defRPr/>
            </a:pPr>
            <a:r>
              <a:rPr lang="lv-LV" b="1" dirty="0" smtClean="0"/>
              <a:t>Kā atrast piemērotu veicēju katram uzdevumam?</a:t>
            </a:r>
          </a:p>
          <a:p>
            <a:pPr fontAlgn="auto">
              <a:spcAft>
                <a:spcPts val="0"/>
              </a:spcAft>
              <a:defRPr/>
            </a:pPr>
            <a:endParaRPr lang="lv-LV" dirty="0"/>
          </a:p>
          <a:p>
            <a:pPr fontAlgn="auto">
              <a:spcAft>
                <a:spcPts val="0"/>
              </a:spcAft>
              <a:defRPr/>
            </a:pPr>
            <a:endParaRPr lang="lv-LV" dirty="0" smtClean="0"/>
          </a:p>
          <a:p>
            <a:pPr fontAlgn="auto">
              <a:spcAft>
                <a:spcPts val="0"/>
              </a:spcAft>
              <a:defRPr/>
            </a:pPr>
            <a:r>
              <a:rPr lang="lv-LV" dirty="0" smtClean="0"/>
              <a:t>Projektēšanas laikā nav zināmi visi uzdevumi, tie var mainīties sistēmas darbības laikā</a:t>
            </a:r>
          </a:p>
          <a:p>
            <a:pPr fontAlgn="auto">
              <a:spcAft>
                <a:spcPts val="0"/>
              </a:spcAft>
              <a:defRPr/>
            </a:pPr>
            <a:r>
              <a:rPr lang="lv-LV" dirty="0" smtClean="0"/>
              <a:t>Arī aģenti un to spējas var mainīties sistēmas darbības laikā</a:t>
            </a:r>
          </a:p>
          <a:p>
            <a:pPr fontAlgn="auto">
              <a:spcAft>
                <a:spcPts val="0"/>
              </a:spcAft>
              <a:defRPr/>
            </a:pPr>
            <a:endParaRPr lang="lv-LV" dirty="0"/>
          </a:p>
          <a:p>
            <a:pPr fontAlgn="auto">
              <a:spcAft>
                <a:spcPts val="0"/>
              </a:spcAft>
              <a:defRPr/>
            </a:pPr>
            <a:r>
              <a:rPr lang="lv-LV" dirty="0" smtClean="0"/>
              <a:t>Piemērs:</a:t>
            </a:r>
          </a:p>
          <a:p>
            <a:pPr lvl="1" fontAlgn="auto">
              <a:spcAft>
                <a:spcPts val="0"/>
              </a:spcAft>
              <a:buFont typeface="Arial"/>
              <a:buChar char="–"/>
              <a:defRPr/>
            </a:pPr>
            <a:r>
              <a:rPr lang="lv-LV" dirty="0" smtClean="0"/>
              <a:t>Tīrīšanas robotiem jāizvēlas, kā tīrīt katru telpu, mēbeles, utt.</a:t>
            </a:r>
          </a:p>
          <a:p>
            <a:pPr lvl="1" fontAlgn="auto">
              <a:spcAft>
                <a:spcPts val="0"/>
              </a:spcAft>
              <a:buFont typeface="Arial"/>
              <a:buChar char="–"/>
              <a:defRPr/>
            </a:pPr>
            <a:r>
              <a:rPr lang="lv-LV" dirty="0" smtClean="0"/>
              <a:t>Robotiem pieejamas dažādas tīrīšanas metodes (spējas)</a:t>
            </a:r>
          </a:p>
          <a:p>
            <a:pPr lvl="1" fontAlgn="auto">
              <a:spcAft>
                <a:spcPts val="0"/>
              </a:spcAft>
              <a:buFont typeface="Arial"/>
              <a:buChar char="–"/>
              <a:defRPr/>
            </a:pPr>
            <a:r>
              <a:rPr lang="lv-LV" dirty="0" smtClean="0"/>
              <a:t>Telpu grīdas segumiem un mēbelēm dažādi veidi</a:t>
            </a:r>
          </a:p>
          <a:p>
            <a:pPr lvl="1" fontAlgn="auto">
              <a:spcAft>
                <a:spcPts val="0"/>
              </a:spcAft>
              <a:buFont typeface="Arial"/>
              <a:buChar char="–"/>
              <a:defRPr/>
            </a:pPr>
            <a:r>
              <a:rPr lang="lv-LV" dirty="0" smtClean="0"/>
              <a:t>Kā sistēmai pielāgoties jauniem segumiem, mēbelēm, robotiem?</a:t>
            </a:r>
          </a:p>
          <a:p>
            <a:pPr fontAlgn="auto">
              <a:spcAft>
                <a:spcPts val="0"/>
              </a:spcAft>
              <a:defRPr/>
            </a:pPr>
            <a:endParaRPr lang="lv-LV" dirty="0"/>
          </a:p>
        </p:txBody>
      </p:sp>
      <p:sp>
        <p:nvSpPr>
          <p:cNvPr id="26626" name="Title 2"/>
          <p:cNvSpPr>
            <a:spLocks noGrp="1"/>
          </p:cNvSpPr>
          <p:nvPr>
            <p:ph type="title"/>
          </p:nvPr>
        </p:nvSpPr>
        <p:spPr>
          <a:xfrm>
            <a:off x="609600" y="363538"/>
            <a:ext cx="10972800" cy="771525"/>
          </a:xfrm>
        </p:spPr>
        <p:txBody>
          <a:bodyPr/>
          <a:lstStyle/>
          <a:p>
            <a:r>
              <a:rPr lang="lv-LV" smtClean="0">
                <a:latin typeface="Arial" charset="0"/>
                <a:cs typeface="Arial" charset="0"/>
              </a:rPr>
              <a:t>Risināmā problēma</a:t>
            </a:r>
          </a:p>
        </p:txBody>
      </p:sp>
      <p:sp>
        <p:nvSpPr>
          <p:cNvPr id="26627"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pic>
        <p:nvPicPr>
          <p:cNvPr id="26628" name="Picture 5"/>
          <p:cNvPicPr>
            <a:picLocks noChangeAspect="1"/>
          </p:cNvPicPr>
          <p:nvPr/>
        </p:nvPicPr>
        <p:blipFill>
          <a:blip r:embed="rId2"/>
          <a:srcRect/>
          <a:stretch>
            <a:fillRect/>
          </a:stretch>
        </p:blipFill>
        <p:spPr bwMode="auto">
          <a:xfrm>
            <a:off x="7434263" y="1068388"/>
            <a:ext cx="4500562" cy="513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Content Placeholder 4"/>
          <p:cNvPicPr>
            <a:picLocks noGrp="1" noChangeAspect="1"/>
          </p:cNvPicPr>
          <p:nvPr>
            <p:ph idx="1"/>
          </p:nvPr>
        </p:nvPicPr>
        <p:blipFill>
          <a:blip r:embed="rId3"/>
          <a:srcRect/>
          <a:stretch>
            <a:fillRect/>
          </a:stretch>
        </p:blipFill>
        <p:spPr bwMode="auto">
          <a:xfrm>
            <a:off x="852488" y="1776413"/>
            <a:ext cx="10715625" cy="4818062"/>
          </a:xfrm>
        </p:spPr>
      </p:pic>
      <p:sp>
        <p:nvSpPr>
          <p:cNvPr id="27650" name="Title 2"/>
          <p:cNvSpPr>
            <a:spLocks noGrp="1"/>
          </p:cNvSpPr>
          <p:nvPr>
            <p:ph type="title"/>
          </p:nvPr>
        </p:nvSpPr>
        <p:spPr>
          <a:xfrm>
            <a:off x="609600" y="334963"/>
            <a:ext cx="10972800" cy="771525"/>
          </a:xfrm>
        </p:spPr>
        <p:txBody>
          <a:bodyPr/>
          <a:lstStyle/>
          <a:p>
            <a:r>
              <a:rPr lang="lv-LV" smtClean="0">
                <a:latin typeface="Arial" charset="0"/>
                <a:cs typeface="Arial" charset="0"/>
              </a:rPr>
              <a:t>Sistēmas arhitektūra</a:t>
            </a:r>
          </a:p>
        </p:txBody>
      </p:sp>
      <p:sp>
        <p:nvSpPr>
          <p:cNvPr id="27651"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
        <p:nvSpPr>
          <p:cNvPr id="27652" name="TextBox 1"/>
          <p:cNvSpPr txBox="1">
            <a:spLocks noChangeArrowheads="1"/>
          </p:cNvSpPr>
          <p:nvPr/>
        </p:nvSpPr>
        <p:spPr bwMode="auto">
          <a:xfrm>
            <a:off x="852488" y="1114425"/>
            <a:ext cx="10136187" cy="923925"/>
          </a:xfrm>
          <a:prstGeom prst="rect">
            <a:avLst/>
          </a:prstGeom>
          <a:noFill/>
          <a:ln w="9525">
            <a:noFill/>
            <a:miter lim="800000"/>
            <a:headEnd/>
            <a:tailEnd/>
          </a:ln>
        </p:spPr>
        <p:txBody>
          <a:bodyPr wrap="none">
            <a:spAutoFit/>
          </a:bodyPr>
          <a:lstStyle/>
          <a:p>
            <a:r>
              <a:rPr lang="lv-LV"/>
              <a:t>Ideja: zināšanu inženieris dod sākotnējās zināšanas, kādas spējas ir piemērotas kādiem darbiem,</a:t>
            </a:r>
            <a:br>
              <a:rPr lang="lv-LV"/>
            </a:br>
            <a:r>
              <a:rPr lang="lv-LV"/>
              <a:t>apmācības mehānisms ļauj tās papildināt un koriģēt, lai adaptētos jaunām situācijām</a:t>
            </a:r>
          </a:p>
          <a:p>
            <a:endParaRPr lang="lv-LV"/>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09600" y="1116013"/>
            <a:ext cx="4873625" cy="2419350"/>
          </a:xfrm>
        </p:spPr>
        <p:txBody>
          <a:bodyPr/>
          <a:lstStyle/>
          <a:p>
            <a:pPr marL="0" indent="0" fontAlgn="auto">
              <a:spcAft>
                <a:spcPts val="0"/>
              </a:spcAft>
              <a:buFont typeface="Wingdings" charset="2"/>
              <a:buNone/>
              <a:defRPr/>
            </a:pPr>
            <a:r>
              <a:rPr lang="lv-LV" b="1" dirty="0" smtClean="0"/>
              <a:t>Ontoloģiju rīks </a:t>
            </a:r>
            <a:r>
              <a:rPr lang="lv-LV" dirty="0" smtClean="0"/>
              <a:t>definē</a:t>
            </a:r>
          </a:p>
          <a:p>
            <a:pPr fontAlgn="auto">
              <a:spcAft>
                <a:spcPts val="0"/>
              </a:spcAft>
              <a:defRPr/>
            </a:pPr>
            <a:r>
              <a:rPr lang="lv-LV" dirty="0" smtClean="0"/>
              <a:t>Ontoloģiju </a:t>
            </a:r>
            <a:r>
              <a:rPr lang="lv-LV" dirty="0"/>
              <a:t>(klases)</a:t>
            </a:r>
          </a:p>
          <a:p>
            <a:pPr lvl="1" fontAlgn="auto">
              <a:spcAft>
                <a:spcPts val="0"/>
              </a:spcAft>
              <a:buFont typeface="Arial"/>
              <a:buChar char="–"/>
              <a:defRPr/>
            </a:pPr>
            <a:r>
              <a:rPr lang="lv-LV" dirty="0"/>
              <a:t>Uzdevumiem</a:t>
            </a:r>
          </a:p>
          <a:p>
            <a:pPr lvl="1" fontAlgn="auto">
              <a:spcAft>
                <a:spcPts val="0"/>
              </a:spcAft>
              <a:buFont typeface="Arial"/>
              <a:buChar char="–"/>
              <a:defRPr/>
            </a:pPr>
            <a:r>
              <a:rPr lang="lv-LV" dirty="0" smtClean="0"/>
              <a:t>Spējām</a:t>
            </a:r>
            <a:endParaRPr lang="lv-LV" dirty="0"/>
          </a:p>
          <a:p>
            <a:pPr fontAlgn="auto">
              <a:spcAft>
                <a:spcPts val="0"/>
              </a:spcAft>
              <a:defRPr/>
            </a:pPr>
            <a:r>
              <a:rPr lang="lv-LV" dirty="0"/>
              <a:t>Zināšanu </a:t>
            </a:r>
            <a:r>
              <a:rPr lang="lv-LV" dirty="0" smtClean="0"/>
              <a:t>bāzi (likumi)</a:t>
            </a:r>
            <a:endParaRPr lang="lv-LV" dirty="0"/>
          </a:p>
          <a:p>
            <a:pPr fontAlgn="auto">
              <a:spcAft>
                <a:spcPts val="0"/>
              </a:spcAft>
              <a:defRPr/>
            </a:pPr>
            <a:r>
              <a:rPr lang="lv-LV" dirty="0" smtClean="0"/>
              <a:t>Vidē </a:t>
            </a:r>
            <a:r>
              <a:rPr lang="lv-LV" dirty="0"/>
              <a:t>esošos objektus</a:t>
            </a:r>
          </a:p>
          <a:p>
            <a:pPr lvl="1" fontAlgn="auto">
              <a:spcAft>
                <a:spcPts val="0"/>
              </a:spcAft>
              <a:buFont typeface="Arial"/>
              <a:buChar char="–"/>
              <a:defRPr/>
            </a:pPr>
            <a:r>
              <a:rPr lang="lv-LV" dirty="0" smtClean="0"/>
              <a:t>Uzdevumi kā klašu instances</a:t>
            </a:r>
            <a:endParaRPr lang="lv-LV" dirty="0"/>
          </a:p>
          <a:p>
            <a:pPr fontAlgn="auto">
              <a:spcAft>
                <a:spcPts val="0"/>
              </a:spcAft>
              <a:defRPr/>
            </a:pPr>
            <a:endParaRPr lang="lv-LV" dirty="0"/>
          </a:p>
        </p:txBody>
      </p:sp>
      <p:sp>
        <p:nvSpPr>
          <p:cNvPr id="6" name="Content Placeholder 5"/>
          <p:cNvSpPr>
            <a:spLocks noGrp="1"/>
          </p:cNvSpPr>
          <p:nvPr>
            <p:ph sz="half" idx="2"/>
          </p:nvPr>
        </p:nvSpPr>
        <p:spPr>
          <a:xfrm>
            <a:off x="4321175" y="1116013"/>
            <a:ext cx="3746500" cy="2590800"/>
          </a:xfrm>
        </p:spPr>
        <p:txBody>
          <a:bodyPr/>
          <a:lstStyle/>
          <a:p>
            <a:pPr marL="0" indent="0" fontAlgn="auto">
              <a:spcAft>
                <a:spcPts val="0"/>
              </a:spcAft>
              <a:buFont typeface="Wingdings" charset="2"/>
              <a:buNone/>
              <a:defRPr/>
            </a:pPr>
            <a:r>
              <a:rPr lang="lv-LV" b="1" dirty="0" smtClean="0"/>
              <a:t>DAS vadības rīks</a:t>
            </a:r>
            <a:r>
              <a:rPr lang="lv-LV" dirty="0" smtClean="0"/>
              <a:t> implementē:</a:t>
            </a:r>
            <a:endParaRPr lang="lv-LV" dirty="0"/>
          </a:p>
          <a:p>
            <a:pPr fontAlgn="auto">
              <a:spcAft>
                <a:spcPts val="0"/>
              </a:spcAft>
              <a:defRPr/>
            </a:pPr>
            <a:r>
              <a:rPr lang="lv-LV" dirty="0" err="1"/>
              <a:t>Daudzaģentu</a:t>
            </a:r>
            <a:r>
              <a:rPr lang="lv-LV" dirty="0"/>
              <a:t> sistēmas vadību</a:t>
            </a:r>
          </a:p>
          <a:p>
            <a:pPr fontAlgn="auto">
              <a:spcAft>
                <a:spcPts val="0"/>
              </a:spcAft>
              <a:defRPr/>
            </a:pPr>
            <a:r>
              <a:rPr lang="lv-LV" dirty="0"/>
              <a:t>Vides </a:t>
            </a:r>
            <a:r>
              <a:rPr lang="lv-LV" dirty="0" smtClean="0"/>
              <a:t>imitatoru</a:t>
            </a:r>
          </a:p>
          <a:p>
            <a:pPr fontAlgn="auto">
              <a:spcAft>
                <a:spcPts val="0"/>
              </a:spcAft>
              <a:defRPr/>
            </a:pPr>
            <a:r>
              <a:rPr lang="lv-LV" dirty="0" smtClean="0"/>
              <a:t>Lēmumu pieņemšanu</a:t>
            </a:r>
            <a:endParaRPr lang="lv-LV" dirty="0"/>
          </a:p>
          <a:p>
            <a:pPr marL="0" indent="0" fontAlgn="auto">
              <a:spcAft>
                <a:spcPts val="0"/>
              </a:spcAft>
              <a:buFont typeface="Wingdings" charset="2"/>
              <a:buNone/>
              <a:defRPr/>
            </a:pPr>
            <a:endParaRPr lang="lv-LV" dirty="0"/>
          </a:p>
        </p:txBody>
      </p:sp>
      <p:sp>
        <p:nvSpPr>
          <p:cNvPr id="29699"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
        <p:nvSpPr>
          <p:cNvPr id="29700" name="Text Placeholder 6"/>
          <p:cNvSpPr>
            <a:spLocks noGrp="1"/>
          </p:cNvSpPr>
          <p:nvPr>
            <p:ph type="body" sz="quarter" idx="11"/>
          </p:nvPr>
        </p:nvSpPr>
        <p:spPr bwMode="auto"/>
        <p:txBody>
          <a:bodyPr wrap="square" numCol="1" anchor="t" anchorCtr="0" compatLnSpc="1">
            <a:prstTxWarp prst="textNoShape">
              <a:avLst/>
            </a:prstTxWarp>
          </a:bodyPr>
          <a:lstStyle/>
          <a:p>
            <a:r>
              <a:rPr lang="lv-LV" smtClean="0">
                <a:latin typeface="Arial" charset="0"/>
                <a:cs typeface="Arial" charset="0"/>
              </a:rPr>
              <a:t>Rīku komplekts</a:t>
            </a:r>
          </a:p>
        </p:txBody>
      </p:sp>
      <p:sp>
        <p:nvSpPr>
          <p:cNvPr id="8" name="Content Placeholder 5"/>
          <p:cNvSpPr txBox="1">
            <a:spLocks/>
          </p:cNvSpPr>
          <p:nvPr/>
        </p:nvSpPr>
        <p:spPr>
          <a:xfrm>
            <a:off x="8302625" y="1093788"/>
            <a:ext cx="3889375" cy="2581275"/>
          </a:xfrm>
          <a:prstGeom prst="rect">
            <a:avLst/>
          </a:prstGeom>
        </p:spPr>
        <p:txBody>
          <a:bodyPr>
            <a:normAutofit/>
          </a:bodyPr>
          <a:lstStyle>
            <a:lvl1pPr marL="342900" indent="-342900" algn="l" defTabSz="457200" rtl="0" eaLnBrk="1" latinLnBrk="0" hangingPunct="1">
              <a:spcBef>
                <a:spcPct val="20000"/>
              </a:spcBef>
              <a:buFont typeface="Wingdings" charset="2"/>
              <a:buChar char="§"/>
              <a:defRPr sz="1800" kern="1200">
                <a:solidFill>
                  <a:srgbClr val="00555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005551"/>
                </a:solidFill>
                <a:latin typeface="Arial"/>
                <a:ea typeface="+mn-ea"/>
                <a:cs typeface="Arial"/>
              </a:defRPr>
            </a:lvl2pPr>
            <a:lvl3pPr marL="1143000" indent="-228600" algn="l" defTabSz="457200" rtl="0" eaLnBrk="1" latinLnBrk="0" hangingPunct="1">
              <a:spcBef>
                <a:spcPct val="20000"/>
              </a:spcBef>
              <a:buSzPct val="75000"/>
              <a:buFont typeface="Wingdings" charset="2"/>
              <a:buChar char="§"/>
              <a:defRPr sz="1400" kern="1200">
                <a:solidFill>
                  <a:srgbClr val="005551"/>
                </a:solidFill>
                <a:latin typeface="Arial"/>
                <a:ea typeface="+mn-ea"/>
                <a:cs typeface="Arial"/>
              </a:defRPr>
            </a:lvl3pPr>
            <a:lvl4pPr marL="1600200" indent="-228600" algn="l" defTabSz="457200" rtl="0" eaLnBrk="1" latinLnBrk="0" hangingPunct="1">
              <a:spcBef>
                <a:spcPct val="20000"/>
              </a:spcBef>
              <a:buSzPct val="75000"/>
              <a:buFont typeface="Arial"/>
              <a:buChar char="–"/>
              <a:defRPr sz="1400" kern="1200">
                <a:solidFill>
                  <a:srgbClr val="005551"/>
                </a:solidFill>
                <a:latin typeface="Arial"/>
                <a:ea typeface="+mn-ea"/>
                <a:cs typeface="Arial"/>
              </a:defRPr>
            </a:lvl4pPr>
            <a:lvl5pPr marL="2057400" indent="-228600" algn="l" defTabSz="457200" rtl="0" eaLnBrk="1" latinLnBrk="0" hangingPunct="1">
              <a:spcBef>
                <a:spcPct val="20000"/>
              </a:spcBef>
              <a:buSzPct val="50000"/>
              <a:buFont typeface="Wingdings" charset="2"/>
              <a:buChar char="§"/>
              <a:defRPr sz="1400" kern="1200">
                <a:solidFill>
                  <a:srgbClr val="00555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accent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accent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accent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9pPr>
          </a:lstStyle>
          <a:p>
            <a:pPr marL="0" indent="0" fontAlgn="auto">
              <a:spcAft>
                <a:spcPts val="0"/>
              </a:spcAft>
              <a:buFont typeface="Wingdings" charset="2"/>
              <a:buNone/>
              <a:defRPr/>
            </a:pPr>
            <a:r>
              <a:rPr lang="lv-LV" b="1" dirty="0" smtClean="0"/>
              <a:t>Lēmumu pieņemšanas</a:t>
            </a:r>
            <a:br>
              <a:rPr lang="lv-LV" b="1" dirty="0" smtClean="0"/>
            </a:br>
            <a:r>
              <a:rPr lang="lv-LV" b="1" dirty="0" smtClean="0"/>
              <a:t>mehānisms </a:t>
            </a:r>
            <a:r>
              <a:rPr lang="lv-LV" dirty="0" smtClean="0"/>
              <a:t>balstās</a:t>
            </a:r>
          </a:p>
          <a:p>
            <a:pPr fontAlgn="auto">
              <a:spcAft>
                <a:spcPts val="0"/>
              </a:spcAft>
              <a:defRPr/>
            </a:pPr>
            <a:r>
              <a:rPr lang="lv-LV" dirty="0" smtClean="0"/>
              <a:t>Piemērotības jēdzienā</a:t>
            </a:r>
          </a:p>
          <a:p>
            <a:pPr fontAlgn="auto">
              <a:spcAft>
                <a:spcPts val="0"/>
              </a:spcAft>
              <a:defRPr/>
            </a:pPr>
            <a:r>
              <a:rPr lang="lv-LV" dirty="0" smtClean="0"/>
              <a:t>Likumos</a:t>
            </a:r>
          </a:p>
          <a:p>
            <a:pPr fontAlgn="auto">
              <a:spcAft>
                <a:spcPts val="0"/>
              </a:spcAft>
              <a:defRPr/>
            </a:pPr>
            <a:r>
              <a:rPr lang="lv-LV" dirty="0" smtClean="0"/>
              <a:t>Klašu atribūtos</a:t>
            </a:r>
          </a:p>
          <a:p>
            <a:pPr fontAlgn="auto">
              <a:spcAft>
                <a:spcPts val="0"/>
              </a:spcAft>
              <a:defRPr/>
            </a:pPr>
            <a:r>
              <a:rPr lang="lv-LV" dirty="0" smtClean="0"/>
              <a:t>Apmācības mehānismā</a:t>
            </a:r>
          </a:p>
          <a:p>
            <a:pPr fontAlgn="auto">
              <a:spcAft>
                <a:spcPts val="0"/>
              </a:spcAft>
              <a:defRPr/>
            </a:pPr>
            <a:r>
              <a:rPr lang="lv-LV" dirty="0" smtClean="0"/>
              <a:t>Gaidīšanas laika novērtējumā</a:t>
            </a:r>
          </a:p>
          <a:p>
            <a:pPr fontAlgn="auto">
              <a:spcAft>
                <a:spcPts val="0"/>
              </a:spcAft>
              <a:defRPr/>
            </a:pPr>
            <a:endParaRPr lang="lv-LV" dirty="0"/>
          </a:p>
        </p:txBody>
      </p:sp>
      <p:pic>
        <p:nvPicPr>
          <p:cNvPr id="29702" name="Picture 8" descr="E:\Dropbox\VPP\3. posma atskaite\OntoTool.png"/>
          <p:cNvPicPr>
            <a:picLocks noChangeAspect="1" noChangeArrowheads="1"/>
          </p:cNvPicPr>
          <p:nvPr/>
        </p:nvPicPr>
        <p:blipFill>
          <a:blip r:embed="rId2"/>
          <a:srcRect/>
          <a:stretch>
            <a:fillRect/>
          </a:stretch>
        </p:blipFill>
        <p:spPr bwMode="auto">
          <a:xfrm>
            <a:off x="169863" y="3535363"/>
            <a:ext cx="4735512" cy="3282950"/>
          </a:xfrm>
          <a:prstGeom prst="rect">
            <a:avLst/>
          </a:prstGeom>
          <a:noFill/>
          <a:ln w="9525">
            <a:noFill/>
            <a:miter lim="800000"/>
            <a:headEnd/>
            <a:tailEnd/>
          </a:ln>
        </p:spPr>
      </p:pic>
      <p:pic>
        <p:nvPicPr>
          <p:cNvPr id="29703" name="Content Placeholder 4"/>
          <p:cNvPicPr>
            <a:picLocks noChangeAspect="1"/>
          </p:cNvPicPr>
          <p:nvPr/>
        </p:nvPicPr>
        <p:blipFill>
          <a:blip r:embed="rId3"/>
          <a:srcRect/>
          <a:stretch>
            <a:fillRect/>
          </a:stretch>
        </p:blipFill>
        <p:spPr bwMode="auto">
          <a:xfrm>
            <a:off x="5584825" y="3479800"/>
            <a:ext cx="6057900" cy="336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_Ekspresis_PPT_pamatne">
  <a:themeElements>
    <a:clrScheme name="Custom 6">
      <a:dk1>
        <a:srgbClr val="005551"/>
      </a:dk1>
      <a:lt1>
        <a:srgbClr val="FFFFFF"/>
      </a:lt1>
      <a:dk2>
        <a:srgbClr val="005551"/>
      </a:dk2>
      <a:lt2>
        <a:srgbClr val="FFFFFF"/>
      </a:lt2>
      <a:accent1>
        <a:srgbClr val="005551"/>
      </a:accent1>
      <a:accent2>
        <a:srgbClr val="BDCF3C"/>
      </a:accent2>
      <a:accent3>
        <a:srgbClr val="B72E91"/>
      </a:accent3>
      <a:accent4>
        <a:srgbClr val="27C4A6"/>
      </a:accent4>
      <a:accent5>
        <a:srgbClr val="FFC832"/>
      </a:accent5>
      <a:accent6>
        <a:srgbClr val="00B9F1"/>
      </a:accent6>
      <a:hlink>
        <a:srgbClr val="8B5BA4"/>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L_Ekspresis_PPT_pamatne.potx</Template>
  <TotalTime>8616</TotalTime>
  <Words>1725</Words>
  <Application>Microsoft Office PowerPoint</Application>
  <PresentationFormat>Custom</PresentationFormat>
  <Paragraphs>214</Paragraphs>
  <Slides>25</Slides>
  <Notes>3</Notes>
  <HiddenSlides>0</HiddenSlides>
  <MMClips>0</MMClips>
  <ScaleCrop>false</ScaleCrop>
  <HeadingPairs>
    <vt:vector size="8" baseType="variant">
      <vt:variant>
        <vt:lpstr>Fonts Used</vt:lpstr>
      </vt:variant>
      <vt:variant>
        <vt:i4>3</vt:i4>
      </vt:variant>
      <vt:variant>
        <vt:lpstr>Design Template</vt:lpstr>
      </vt:variant>
      <vt:variant>
        <vt:i4>17</vt:i4>
      </vt:variant>
      <vt:variant>
        <vt:lpstr>Embedded OLE Servers</vt:lpstr>
      </vt:variant>
      <vt:variant>
        <vt:i4>0</vt:i4>
      </vt:variant>
      <vt:variant>
        <vt:lpstr>Slide Titles</vt:lpstr>
      </vt:variant>
      <vt:variant>
        <vt:i4>25</vt:i4>
      </vt:variant>
    </vt:vector>
  </HeadingPairs>
  <TitlesOfParts>
    <vt:vector size="45" baseType="lpstr">
      <vt:lpstr>Arial</vt:lpstr>
      <vt:lpstr>Calibri</vt:lpstr>
      <vt:lpstr>Wingdings</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Slide 1</vt:lpstr>
      <vt:lpstr>Plānotie uzdevumi 3. posmā (visi uzdevumi ir izpildīti)</vt:lpstr>
      <vt:lpstr>Intelektuālā struktūrmodelēšanas rīka I4S funkcionalitātes tālāka pilnveidošana dažāda tipa un granularitātes zināšanu struktūru elementu nozīmības daudzkriteriālai novērtēšanai</vt:lpstr>
      <vt:lpstr>Intelektuālā struktūrmodelēšanas rīka I4S pilnveidošana</vt:lpstr>
      <vt:lpstr>Zināšanu struktūras kā sistēmas sarežģītības noteikšana</vt:lpstr>
      <vt:lpstr>Zināšanu atjaunināšana heterogēnās daudzaģentu sistēmās</vt:lpstr>
      <vt:lpstr>Risināmā problēma</vt:lpstr>
      <vt:lpstr>Sistēmas arhitektūra</vt:lpstr>
      <vt:lpstr>Slide 9</vt:lpstr>
      <vt:lpstr>Emocijās balstīta cilvēka-sistēmas mijiedarbība</vt:lpstr>
      <vt:lpstr>Studenta-skolotāja mijiedarbības imitācija</vt:lpstr>
      <vt:lpstr>Lietotāja emocionālā stāvokļa noteikšana</vt:lpstr>
      <vt:lpstr>Publikācijas</vt:lpstr>
      <vt:lpstr>Prasību inženierijā sakņotu zināšanu plūsmu (struktūru)/informācijas artefaktu savietojamības pieejas detalizēta izstrāde</vt:lpstr>
      <vt:lpstr>Risināmās problēmas</vt:lpstr>
      <vt:lpstr>Artefaktu savietojamības aspekti</vt:lpstr>
      <vt:lpstr>Publikācijas</vt:lpstr>
      <vt:lpstr>Dažādu servisu, kas izmanto atvērtos semantiskā tīmekļa resursus, izstrāde un integrēšana tīmekļa portālā un programmatūras konfigurācijas pārvaldības metodes pilnveidošana</vt:lpstr>
      <vt:lpstr>Servisu integrēšanas tīmekļa portālā algoritmu pārbaude </vt:lpstr>
      <vt:lpstr>Atvērto semantiskā tīmekļa resursu tālāka pielāgošana dažādu servisu integrēšanai tīmekļa portālā</vt:lpstr>
      <vt:lpstr>Pētījums par atkārtoti pielietojama izejas koda bāzes pilnveidošanu un izmantošanu Latvijas IT kompānijās. EAF metodes pilnveidošana</vt:lpstr>
      <vt:lpstr>Rezultātu izplatīšana</vt:lpstr>
      <vt:lpstr>Publikācijas</vt:lpstr>
      <vt:lpstr>RTU DITF kopējie rezultatīvie rādītāji</vt:lpstr>
      <vt:lpstr>Paldies par uzmanību!</vt:lpstr>
    </vt:vector>
  </TitlesOfParts>
  <Company>ESM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JZ</dc:creator>
  <cp:lastModifiedBy>Tamara</cp:lastModifiedBy>
  <cp:revision>330</cp:revision>
  <dcterms:created xsi:type="dcterms:W3CDTF">2015-01-14T08:45:22Z</dcterms:created>
  <dcterms:modified xsi:type="dcterms:W3CDTF">2016-12-08T08:11:49Z</dcterms:modified>
</cp:coreProperties>
</file>