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57" r:id="rId6"/>
    <p:sldId id="264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42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91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29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071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90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287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820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8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85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982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032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87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87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80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21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343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ABBF-A777-4EB0-92A8-307BD429D090}" type="datetimeFigureOut">
              <a:rPr lang="lv-LV" smtClean="0"/>
              <a:t>2016.03.15.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2FBDFF-8822-4805-89C7-95D915B5C41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59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Viedā apģērba arhitektūra</a:t>
            </a: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Maksis </a:t>
            </a:r>
            <a:r>
              <a:rPr lang="lv-LV" sz="2000" dirty="0" err="1" smtClean="0"/>
              <a:t>Celitāns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4714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Iespējamie</a:t>
            </a:r>
            <a:br>
              <a:rPr lang="lv-LV" b="1" dirty="0" smtClean="0"/>
            </a:br>
            <a:r>
              <a:rPr lang="lv-LV" b="1" dirty="0" smtClean="0"/>
              <a:t>pielietojumi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67" y="2049876"/>
            <a:ext cx="8596668" cy="3880773"/>
          </a:xfrm>
        </p:spPr>
        <p:txBody>
          <a:bodyPr>
            <a:noAutofit/>
          </a:bodyPr>
          <a:lstStyle/>
          <a:p>
            <a:r>
              <a:rPr lang="lv-LV" sz="2800" dirty="0" smtClean="0"/>
              <a:t>Medicīna</a:t>
            </a:r>
          </a:p>
          <a:p>
            <a:pPr lvl="1"/>
            <a:r>
              <a:rPr lang="lv-LV" sz="2400" dirty="0" smtClean="0"/>
              <a:t>Veselības stāvokļa novērošana</a:t>
            </a:r>
          </a:p>
          <a:p>
            <a:pPr lvl="1"/>
            <a:r>
              <a:rPr lang="lv-LV" sz="2400" dirty="0" smtClean="0"/>
              <a:t>Rehabilitācijas procedūras</a:t>
            </a:r>
            <a:endParaRPr lang="lv-LV" sz="2400" dirty="0"/>
          </a:p>
          <a:p>
            <a:r>
              <a:rPr lang="lv-LV" sz="2800" dirty="0" smtClean="0"/>
              <a:t>Izklaide</a:t>
            </a:r>
          </a:p>
          <a:p>
            <a:pPr lvl="1"/>
            <a:r>
              <a:rPr lang="lv-LV" sz="2400" dirty="0" smtClean="0"/>
              <a:t>Ķermeņa pozīcijas noteikšana virtuālām aplikācijām</a:t>
            </a:r>
          </a:p>
          <a:p>
            <a:r>
              <a:rPr lang="lv-LV" sz="2800" dirty="0" smtClean="0"/>
              <a:t>Sports</a:t>
            </a:r>
          </a:p>
          <a:p>
            <a:pPr lvl="1"/>
            <a:r>
              <a:rPr lang="lv-LV" sz="2400" dirty="0"/>
              <a:t>Padziļinātas treniņu </a:t>
            </a:r>
            <a:r>
              <a:rPr lang="lv-LV" sz="2400" dirty="0" smtClean="0"/>
              <a:t>programmas</a:t>
            </a:r>
            <a:endParaRPr lang="lv-LV" sz="2400" dirty="0"/>
          </a:p>
          <a:p>
            <a:r>
              <a:rPr lang="lv-LV" sz="2800" dirty="0" smtClean="0"/>
              <a:t>U.c.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74" y="408171"/>
            <a:ext cx="6689446" cy="38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Iespējams aizstāt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314"/>
            <a:ext cx="8596668" cy="3880773"/>
          </a:xfrm>
        </p:spPr>
        <p:txBody>
          <a:bodyPr/>
          <a:lstStyle/>
          <a:p>
            <a:r>
              <a:rPr lang="lv-LV" sz="2800" dirty="0" smtClean="0"/>
              <a:t>Bezvadu kustības </a:t>
            </a:r>
            <a:r>
              <a:rPr lang="lv-LV" sz="2800" dirty="0" smtClean="0"/>
              <a:t>noteikšanas </a:t>
            </a:r>
            <a:r>
              <a:rPr lang="lv-LV" sz="2800" dirty="0" smtClean="0"/>
              <a:t>iekārtas (Pārsvarā izmanto inerciālos sensorus)</a:t>
            </a:r>
            <a:endParaRPr lang="lv-LV" sz="2800" dirty="0" smtClean="0"/>
          </a:p>
          <a:p>
            <a:pPr lvl="1"/>
            <a:r>
              <a:rPr lang="lv-LV" sz="2000" dirty="0" err="1" smtClean="0"/>
              <a:t>Vii</a:t>
            </a:r>
            <a:r>
              <a:rPr lang="lv-LV" sz="2000" dirty="0" smtClean="0"/>
              <a:t> spēļu kontrolleri</a:t>
            </a:r>
          </a:p>
          <a:p>
            <a:pPr lvl="1"/>
            <a:r>
              <a:rPr lang="lv-LV" sz="2000" dirty="0" err="1" smtClean="0"/>
              <a:t>Razar</a:t>
            </a:r>
            <a:r>
              <a:rPr lang="lv-LV" sz="2000" dirty="0" smtClean="0"/>
              <a:t> </a:t>
            </a:r>
            <a:r>
              <a:rPr lang="lv-LV" sz="2000" dirty="0" err="1" smtClean="0"/>
              <a:t>Hydra</a:t>
            </a:r>
            <a:r>
              <a:rPr lang="lv-LV" sz="2000" dirty="0" smtClean="0"/>
              <a:t> spēļu kontrolleri</a:t>
            </a:r>
          </a:p>
          <a:p>
            <a:pPr lvl="1"/>
            <a:r>
              <a:rPr lang="lv-LV" sz="2000" dirty="0" smtClean="0"/>
              <a:t>MYO aproce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91" y="3633703"/>
            <a:ext cx="3917534" cy="260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30" y="3979101"/>
            <a:ext cx="3560605" cy="3119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r="31629"/>
          <a:stretch/>
        </p:blipFill>
        <p:spPr>
          <a:xfrm>
            <a:off x="9078325" y="1087308"/>
            <a:ext cx="1249251" cy="32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Iespējams aizstāt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2"/>
            <a:ext cx="8596668" cy="3880773"/>
          </a:xfrm>
        </p:spPr>
        <p:txBody>
          <a:bodyPr>
            <a:normAutofit/>
          </a:bodyPr>
          <a:lstStyle/>
          <a:p>
            <a:r>
              <a:rPr lang="lv-LV" sz="2800" dirty="0"/>
              <a:t>Attālināta kustības noteikšanas iekārtas </a:t>
            </a:r>
            <a:r>
              <a:rPr lang="lv-LV" sz="2800" dirty="0" smtClean="0"/>
              <a:t>(Izmanto kameras, gaismas sensorus)</a:t>
            </a:r>
            <a:endParaRPr lang="lv-LV" sz="2800" dirty="0" smtClean="0"/>
          </a:p>
          <a:p>
            <a:pPr lvl="1"/>
            <a:r>
              <a:rPr lang="lv-LV" sz="2000" dirty="0" smtClean="0"/>
              <a:t>Microsoft Kinect konsoles</a:t>
            </a:r>
          </a:p>
          <a:p>
            <a:pPr lvl="1"/>
            <a:r>
              <a:rPr lang="lv-LV" sz="2000" dirty="0" err="1" smtClean="0"/>
              <a:t>Leap</a:t>
            </a:r>
            <a:r>
              <a:rPr lang="lv-LV" sz="2000" dirty="0" smtClean="0"/>
              <a:t> </a:t>
            </a:r>
            <a:r>
              <a:rPr lang="lv-LV" sz="2000" dirty="0" err="1" smtClean="0"/>
              <a:t>Motion</a:t>
            </a:r>
            <a:r>
              <a:rPr lang="lv-LV" sz="2000" dirty="0" smtClean="0"/>
              <a:t> iekārtas</a:t>
            </a:r>
            <a:endParaRPr lang="lv-LV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61" y="2437461"/>
            <a:ext cx="32766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60" y="3936855"/>
            <a:ext cx="4953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«</a:t>
            </a:r>
            <a:r>
              <a:rPr lang="lv-LV" b="1" dirty="0" err="1" smtClean="0"/>
              <a:t>Enhanced</a:t>
            </a:r>
            <a:r>
              <a:rPr lang="lv-LV" b="1" dirty="0" smtClean="0"/>
              <a:t> </a:t>
            </a:r>
            <a:r>
              <a:rPr lang="lv-LV" b="1" dirty="0" err="1" smtClean="0"/>
              <a:t>daisy-chain</a:t>
            </a:r>
            <a:r>
              <a:rPr lang="lv-LV" b="1" dirty="0" smtClean="0"/>
              <a:t>» Virknes </a:t>
            </a:r>
            <a:br>
              <a:rPr lang="lv-LV" b="1" dirty="0" smtClean="0"/>
            </a:br>
            <a:r>
              <a:rPr lang="lv-LV" b="1" dirty="0" smtClean="0"/>
              <a:t>slēgums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09" t="37228" r="20967" b="27256"/>
          <a:stretch/>
        </p:blipFill>
        <p:spPr>
          <a:xfrm>
            <a:off x="845713" y="3058921"/>
            <a:ext cx="7062869" cy="3799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93" y="0"/>
            <a:ext cx="287808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 smtClean="0"/>
              <a:t>Pielietojams virsmas </a:t>
            </a:r>
            <a:r>
              <a:rPr lang="lv-LV" sz="2800" dirty="0"/>
              <a:t>deformācijas noteikšanai</a:t>
            </a:r>
            <a:r>
              <a:rPr lang="lv-LV" sz="2800" dirty="0" smtClean="0"/>
              <a:t>.</a:t>
            </a:r>
          </a:p>
          <a:p>
            <a:pPr lvl="1"/>
            <a:r>
              <a:rPr lang="lv-LV" sz="2600" dirty="0" smtClean="0"/>
              <a:t> Izmanto </a:t>
            </a:r>
            <a:r>
              <a:rPr lang="lv-LV" sz="2600" dirty="0" err="1"/>
              <a:t>akselerometrus</a:t>
            </a:r>
            <a:r>
              <a:rPr lang="lv-LV" sz="2600" dirty="0"/>
              <a:t> un </a:t>
            </a:r>
            <a:r>
              <a:rPr lang="lv-LV" sz="2600" dirty="0" smtClean="0"/>
              <a:t>magnetometrus.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25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Daudz zaru arhitektūras izveide</a:t>
            </a:r>
            <a:endParaRPr lang="lv-LV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2" y="3379758"/>
            <a:ext cx="5646193" cy="34008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439372"/>
            <a:ext cx="8596668" cy="3880773"/>
          </a:xfrm>
        </p:spPr>
        <p:txBody>
          <a:bodyPr>
            <a:normAutofit/>
          </a:bodyPr>
          <a:lstStyle/>
          <a:p>
            <a:r>
              <a:rPr lang="lv-LV" sz="2800" dirty="0" smtClean="0"/>
              <a:t>Galvenais mikrokontrolleris ar vairākiem seriālās komunikācijas portiem.</a:t>
            </a:r>
            <a:endParaRPr lang="lv-LV" sz="2800" dirty="0" smtClean="0"/>
          </a:p>
          <a:p>
            <a:pPr lvl="1"/>
            <a:r>
              <a:rPr lang="lv-LV" sz="2000" dirty="0" smtClean="0"/>
              <a:t>Ļauj izdevīgāk izvietot sensorus uz cilvēka ķermeņa</a:t>
            </a:r>
            <a:endParaRPr lang="lv-LV" sz="2000" dirty="0" smtClean="0"/>
          </a:p>
          <a:p>
            <a:pPr lvl="1"/>
            <a:r>
              <a:rPr lang="lv-LV" sz="2000" dirty="0" smtClean="0"/>
              <a:t>Komunikācijas portus uzstādot var pielāgoties dažādiem sensoriem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1634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87" r="4977" b="8169"/>
          <a:stretch/>
        </p:blipFill>
        <p:spPr>
          <a:xfrm>
            <a:off x="4576237" y="2170404"/>
            <a:ext cx="6847323" cy="4536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Daudz zaru arhitektūras izveide </a:t>
            </a:r>
            <a:endParaRPr lang="lv-LV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6" t="37287" r="18033" b="38676"/>
          <a:stretch/>
        </p:blipFill>
        <p:spPr>
          <a:xfrm rot="19335690">
            <a:off x="1134531" y="3614502"/>
            <a:ext cx="2614412" cy="1648495"/>
          </a:xfrm>
          <a:prstGeom prst="parallelogram">
            <a:avLst>
              <a:gd name="adj" fmla="val 79063"/>
            </a:avLst>
          </a:prstGeom>
        </p:spPr>
      </p:pic>
      <p:sp>
        <p:nvSpPr>
          <p:cNvPr id="7" name="Rectangle 6"/>
          <p:cNvSpPr/>
          <p:nvPr/>
        </p:nvSpPr>
        <p:spPr>
          <a:xfrm>
            <a:off x="436826" y="2170404"/>
            <a:ext cx="1764406" cy="105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731054" y="5138801"/>
            <a:ext cx="1307843" cy="105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8061"/>
            <a:ext cx="8596668" cy="3328515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Testi izmantojot mikroprocesoru ar 4 seriālās komunikācijas portiem</a:t>
            </a:r>
          </a:p>
          <a:p>
            <a:pPr lvl="1"/>
            <a:r>
              <a:rPr lang="lv-LV" sz="2200" dirty="0" smtClean="0"/>
              <a:t>Izmanto </a:t>
            </a:r>
            <a:r>
              <a:rPr lang="lv-LV" sz="2200" dirty="0" err="1" smtClean="0"/>
              <a:t>akselerometrus</a:t>
            </a:r>
            <a:endParaRPr lang="lv-LV" sz="2200" dirty="0" smtClean="0"/>
          </a:p>
          <a:p>
            <a:pPr lvl="1"/>
            <a:r>
              <a:rPr lang="lv-LV" sz="2200" dirty="0" smtClean="0"/>
              <a:t>Lieto vairākas </a:t>
            </a:r>
            <a:r>
              <a:rPr lang="lv-LV" sz="2200" dirty="0" err="1" smtClean="0"/>
              <a:t>Enhanced</a:t>
            </a:r>
            <a:r>
              <a:rPr lang="lv-LV" sz="2200" dirty="0" smtClean="0"/>
              <a:t> </a:t>
            </a:r>
            <a:r>
              <a:rPr lang="lv-LV" sz="2200" dirty="0" err="1" smtClean="0"/>
              <a:t>daisy-chain</a:t>
            </a:r>
            <a:r>
              <a:rPr lang="lv-LV" sz="2200" dirty="0" smtClean="0"/>
              <a:t> zarus</a:t>
            </a:r>
          </a:p>
          <a:p>
            <a:pPr lvl="1"/>
            <a:endParaRPr lang="lv-LV" sz="2200" dirty="0"/>
          </a:p>
        </p:txBody>
      </p:sp>
      <p:sp>
        <p:nvSpPr>
          <p:cNvPr id="9" name="Rectangle 8"/>
          <p:cNvSpPr/>
          <p:nvPr/>
        </p:nvSpPr>
        <p:spPr>
          <a:xfrm>
            <a:off x="1787818" y="3013656"/>
            <a:ext cx="1307843" cy="74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7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3547"/>
            <a:ext cx="8596668" cy="3700729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Turpmākie </a:t>
            </a:r>
            <a:r>
              <a:rPr lang="lv-LV" sz="2400" dirty="0" smtClean="0"/>
              <a:t>uzdevumi</a:t>
            </a:r>
          </a:p>
          <a:p>
            <a:pPr lvl="1"/>
            <a:r>
              <a:rPr lang="lv-LV" sz="2200" dirty="0" smtClean="0"/>
              <a:t>Darbs ar jaudīgākiem procesoriem</a:t>
            </a:r>
          </a:p>
          <a:p>
            <a:pPr lvl="1"/>
            <a:r>
              <a:rPr lang="lv-LV" sz="2200" dirty="0" smtClean="0"/>
              <a:t>Dažādu sensoru izmantošana</a:t>
            </a:r>
          </a:p>
          <a:p>
            <a:pPr lvl="1"/>
            <a:r>
              <a:rPr lang="lv-LV" sz="2200" dirty="0" smtClean="0"/>
              <a:t>Sensoru iestrāde apģērbā</a:t>
            </a:r>
          </a:p>
          <a:p>
            <a:pPr lvl="1"/>
            <a:r>
              <a:rPr lang="lv-LV" sz="2200" dirty="0" smtClean="0"/>
              <a:t>U.c.</a:t>
            </a:r>
            <a:endParaRPr lang="lv-LV" sz="2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3" y="267394"/>
            <a:ext cx="5215944" cy="6276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Viedā apģērba arhitektūra 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679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 smtClean="0"/>
              <a:t>Paldies par uzmanību!</a:t>
            </a:r>
            <a:endParaRPr lang="lv-LV" sz="4000" b="1" dirty="0"/>
          </a:p>
        </p:txBody>
      </p:sp>
    </p:spTree>
    <p:extLst>
      <p:ext uri="{BB962C8B-B14F-4D97-AF65-F5344CB8AC3E}">
        <p14:creationId xmlns:p14="http://schemas.microsoft.com/office/powerpoint/2010/main" val="22603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</TotalTime>
  <Words>146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Viedā apģērba arhitektūra</vt:lpstr>
      <vt:lpstr>Iespējamie pielietojumi</vt:lpstr>
      <vt:lpstr>Iespējams aizstāt</vt:lpstr>
      <vt:lpstr>Iespējams aizstāt</vt:lpstr>
      <vt:lpstr>«Enhanced daisy-chain» Virknes  slēgums</vt:lpstr>
      <vt:lpstr>Daudz zaru arhitektūras izveide</vt:lpstr>
      <vt:lpstr>Daudz zaru arhitektūras izveide </vt:lpstr>
      <vt:lpstr>Viedā apģērba arhitektūra 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Viedā apģērba arhitektūra</dc:title>
  <dc:creator>TheMaksiest</dc:creator>
  <cp:lastModifiedBy>TheMaksiest</cp:lastModifiedBy>
  <cp:revision>20</cp:revision>
  <dcterms:created xsi:type="dcterms:W3CDTF">2016-03-13T16:16:24Z</dcterms:created>
  <dcterms:modified xsi:type="dcterms:W3CDTF">2016-03-15T20:37:26Z</dcterms:modified>
</cp:coreProperties>
</file>