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lv-LV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9" name="Shape 7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lv-LV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lv-LV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lv-LV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983" t="0"/>
          <a:stretch/>
        </p:blipFill>
        <p:spPr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04.jpg"/><Relationship Id="rId5" Type="http://schemas.openxmlformats.org/officeDocument/2006/relationships/image" Target="../media/image01.png"/><Relationship Id="rId6" Type="http://schemas.openxmlformats.org/officeDocument/2006/relationships/image" Target="../media/image02.png"/><Relationship Id="rId7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31.png"/><Relationship Id="rId6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34.jpg"/><Relationship Id="rId6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08.jpg"/><Relationship Id="rId9" Type="http://schemas.openxmlformats.org/officeDocument/2006/relationships/image" Target="../media/image05.jpg"/><Relationship Id="rId5" Type="http://schemas.openxmlformats.org/officeDocument/2006/relationships/image" Target="../media/image09.png"/><Relationship Id="rId6" Type="http://schemas.openxmlformats.org/officeDocument/2006/relationships/image" Target="../media/image0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/>
              <a:t>Bezvadu sensoru tīklu testa un izstrādes vide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3924300"/>
            <a:ext cx="6400799" cy="802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1" lang="lv-LV" sz="3200" u="sng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Didzis Lapsa</a:t>
            </a:r>
            <a:r>
              <a:rPr b="0" i="1" lang="lv-LV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lv-LV" sz="3200" u="sng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Arnis Salm</a:t>
            </a:r>
            <a:r>
              <a:rPr i="1" lang="lv-LV" u="sng"/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Alix maršrutētājs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Operētājsistēma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Programmātiskie risinājumi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942" y="1133745"/>
            <a:ext cx="2934458" cy="339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Alix maršrutētājs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Operētājsistēma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lv-LV" sz="2300"/>
              <a:t>Linux operētājsistēma, lai taupītu resursus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lv-LV" sz="2300"/>
              <a:t>Atbalsta Net-boot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lv-LV" sz="2300"/>
              <a:t>Modulāra sistēma</a:t>
            </a: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975" y="4527550"/>
            <a:ext cx="2495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784" y="5018642"/>
            <a:ext cx="3386400" cy="8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6578714" y="695039"/>
            <a:ext cx="2565285" cy="1810322"/>
          </a:xfrm>
          <a:prstGeom prst="cloud">
            <a:avLst/>
          </a:prstGeom>
          <a:solidFill>
            <a:srgbClr val="BFBFBF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7942" y="1133745"/>
            <a:ext cx="2934458" cy="339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6">
            <a:alphaModFix/>
          </a:blip>
          <a:srcRect b="17390" l="13869" r="17756" t="10558"/>
          <a:stretch/>
        </p:blipFill>
        <p:spPr>
          <a:xfrm>
            <a:off x="6902004" y="936716"/>
            <a:ext cx="1767840" cy="122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6">
            <a:alphaModFix/>
          </a:blip>
          <a:srcRect b="17390" l="13869" r="17756" t="10558"/>
          <a:stretch/>
        </p:blipFill>
        <p:spPr>
          <a:xfrm>
            <a:off x="7379389" y="2413749"/>
            <a:ext cx="619617" cy="43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7">
            <a:alphaModFix/>
          </a:blip>
          <a:srcRect b="17390" l="13869" r="17756" t="10558"/>
          <a:stretch/>
        </p:blipFill>
        <p:spPr>
          <a:xfrm>
            <a:off x="7002922" y="3261132"/>
            <a:ext cx="349756" cy="24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6">
            <a:alphaModFix/>
          </a:blip>
          <a:srcRect b="17390" l="13869" r="17756" t="10558"/>
          <a:stretch/>
        </p:blipFill>
        <p:spPr>
          <a:xfrm>
            <a:off x="7189813" y="2911644"/>
            <a:ext cx="384733" cy="26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5800" y="1223754"/>
            <a:ext cx="841605" cy="84160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7612925" y="1943834"/>
            <a:ext cx="424459" cy="119190"/>
          </a:xfrm>
          <a:prstGeom prst="rect">
            <a:avLst/>
          </a:prstGeom>
          <a:gradFill>
            <a:gsLst>
              <a:gs pos="0">
                <a:srgbClr val="97B4E4"/>
              </a:gs>
              <a:gs pos="60000">
                <a:srgbClr val="BFCFEC"/>
              </a:gs>
              <a:gs pos="100000">
                <a:srgbClr val="E0E8F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</a:t>
            </a:r>
          </a:p>
        </p:txBody>
      </p:sp>
      <p:cxnSp>
        <p:nvCxnSpPr>
          <p:cNvPr id="302" name="Shape 302"/>
          <p:cNvCxnSpPr/>
          <p:nvPr/>
        </p:nvCxnSpPr>
        <p:spPr>
          <a:xfrm rot="5400000">
            <a:off x="7164518" y="2244891"/>
            <a:ext cx="1393799" cy="1125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E36C09"/>
            </a:solidFill>
            <a:prstDash val="solid"/>
            <a:round/>
            <a:headEnd len="med" w="med" type="oval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Alix maršrutētājs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Operētājsistēma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Programmātiskie risinājumi</a:t>
            </a:r>
          </a:p>
          <a:p>
            <a:pPr lvl="1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lv-LV" sz="2800"/>
              <a:t>Regulē apakšierīču darbību</a:t>
            </a:r>
          </a:p>
          <a:p>
            <a:pPr lvl="2" rtl="0">
              <a:spcBef>
                <a:spcPts val="560"/>
              </a:spcBef>
            </a:pPr>
            <a:r>
              <a:rPr lang="lv-LV"/>
              <a:t>Veic pārprogrammēšanu</a:t>
            </a:r>
          </a:p>
          <a:p>
            <a:pPr lvl="3" rtl="0">
              <a:spcBef>
                <a:spcPts val="560"/>
              </a:spcBef>
            </a:pPr>
            <a:r>
              <a:rPr lang="lv-LV"/>
              <a:t>Adapteris</a:t>
            </a:r>
          </a:p>
          <a:p>
            <a:pPr lvl="3" rtl="0">
              <a:spcBef>
                <a:spcPts val="560"/>
              </a:spcBef>
            </a:pPr>
            <a:r>
              <a:rPr lang="lv-LV"/>
              <a:t>Testējamā ierīce</a:t>
            </a:r>
          </a:p>
          <a:p>
            <a:pPr lvl="2" rtl="0">
              <a:spcBef>
                <a:spcPts val="560"/>
              </a:spcBef>
            </a:pPr>
            <a:r>
              <a:rPr lang="lv-LV"/>
              <a:t>Uzstāda adaptera konfigurāciju</a:t>
            </a:r>
          </a:p>
          <a:p>
            <a:pPr lvl="2" rtl="0">
              <a:spcBef>
                <a:spcPts val="560"/>
              </a:spcBef>
            </a:pPr>
            <a:r>
              <a:rPr lang="lv-LV"/>
              <a:t>Veic seriālo saziņu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942" y="1133745"/>
            <a:ext cx="2934458" cy="33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457200" y="1673850"/>
            <a:ext cx="3512100" cy="670800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335" y="2033844"/>
            <a:ext cx="1777800" cy="14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7545885" y="3527325"/>
            <a:ext cx="1211700" cy="1386900"/>
          </a:xfrm>
          <a:custGeom>
            <a:pathLst>
              <a:path extrusionOk="0" h="120000" w="120000">
                <a:moveTo>
                  <a:pt x="0" y="72527"/>
                </a:moveTo>
                <a:lnTo>
                  <a:pt x="0" y="120000"/>
                </a:lnTo>
                <a:lnTo>
                  <a:pt x="117735" y="120000"/>
                </a:lnTo>
                <a:lnTo>
                  <a:pt x="117735" y="0"/>
                </a:lnTo>
                <a:lnTo>
                  <a:pt x="118490" y="2637"/>
                </a:lnTo>
                <a:lnTo>
                  <a:pt x="120000" y="0"/>
                </a:lnTo>
              </a:path>
            </a:pathLst>
          </a:custGeom>
          <a:noFill/>
          <a:ln cap="flat" cmpd="sng" w="34925">
            <a:solidFill>
              <a:srgbClr val="953734"/>
            </a:solidFill>
            <a:prstDash val="solid"/>
            <a:round/>
            <a:headEnd len="med" w="med" type="diamond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870186" y="4531903"/>
            <a:ext cx="5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315" name="Shape 315"/>
          <p:cNvSpPr/>
          <p:nvPr/>
        </p:nvSpPr>
        <p:spPr>
          <a:xfrm>
            <a:off x="1421650" y="5679250"/>
            <a:ext cx="1575300" cy="540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316" name="Shape 316"/>
          <p:cNvSpPr/>
          <p:nvPr/>
        </p:nvSpPr>
        <p:spPr>
          <a:xfrm>
            <a:off x="3116580" y="4373880"/>
            <a:ext cx="3230999" cy="15696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77830" y="120000"/>
                </a:lnTo>
                <a:lnTo>
                  <a:pt x="120000" y="33203"/>
                </a:lnTo>
                <a:lnTo>
                  <a:pt x="120000" y="0"/>
                </a:lnTo>
              </a:path>
            </a:pathLst>
          </a:custGeom>
          <a:noFill/>
          <a:ln cap="flat" cmpd="sng" w="34925">
            <a:solidFill>
              <a:srgbClr val="953734"/>
            </a:solidFill>
            <a:prstDash val="solid"/>
            <a:round/>
            <a:headEnd len="med" w="med" type="diamond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72100" y="5756830"/>
            <a:ext cx="10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Alix maršrutētājs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Operētājsistēma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Programmātiskie risinājumi</a:t>
            </a:r>
          </a:p>
          <a:p>
            <a:pPr lvl="1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lv-LV"/>
              <a:t>Noslodzes sadalīšana</a:t>
            </a:r>
          </a:p>
          <a:p>
            <a:pPr lvl="2" rtl="0">
              <a:spcBef>
                <a:spcPts val="0"/>
              </a:spcBef>
            </a:pPr>
            <a:r>
              <a:rPr lang="lv-LV"/>
              <a:t>Iepriekšējā versija - HTTP</a:t>
            </a:r>
          </a:p>
          <a:p>
            <a:pPr lvl="3" rtl="0">
              <a:spcBef>
                <a:spcPts val="0"/>
              </a:spcBef>
            </a:pPr>
            <a:r>
              <a:rPr lang="lv-LV"/>
              <a:t>Serverim jāpieprasa dati</a:t>
            </a:r>
          </a:p>
          <a:p>
            <a:pPr lvl="2" rtl="0">
              <a:spcBef>
                <a:spcPts val="0"/>
              </a:spcBef>
            </a:pPr>
            <a:r>
              <a:rPr lang="lv-LV"/>
              <a:t>Jaunā versija - socket serveris</a:t>
            </a:r>
          </a:p>
          <a:p>
            <a:pPr lvl="3" rtl="0">
              <a:spcBef>
                <a:spcPts val="0"/>
              </a:spcBef>
            </a:pPr>
            <a:r>
              <a:rPr lang="lv-LV"/>
              <a:t>Rūteris pats pieslēdzas serverim</a:t>
            </a:r>
          </a:p>
          <a:p>
            <a:pPr lvl="3" rtl="0">
              <a:spcBef>
                <a:spcPts val="0"/>
              </a:spcBef>
            </a:pPr>
            <a:r>
              <a:rPr lang="lv-LV"/>
              <a:t>Rūteris pats saglabā datus datubāzē</a:t>
            </a:r>
          </a:p>
          <a:p>
            <a:pPr lvl="2" rtl="0">
              <a:spcBef>
                <a:spcPts val="0"/>
              </a:spcBef>
            </a:pPr>
            <a:r>
              <a:rPr lang="lv-LV"/>
              <a:t>Datu priekšapstrāde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942" y="1133745"/>
            <a:ext cx="2934458" cy="33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457200" y="1520800"/>
            <a:ext cx="3713100" cy="823799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335" y="2033844"/>
            <a:ext cx="1777800" cy="14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7545885" y="3527325"/>
            <a:ext cx="1211700" cy="1386900"/>
          </a:xfrm>
          <a:custGeom>
            <a:pathLst>
              <a:path extrusionOk="0" h="120000" w="120000">
                <a:moveTo>
                  <a:pt x="0" y="72527"/>
                </a:moveTo>
                <a:lnTo>
                  <a:pt x="0" y="120000"/>
                </a:lnTo>
                <a:lnTo>
                  <a:pt x="117735" y="120000"/>
                </a:lnTo>
                <a:lnTo>
                  <a:pt x="117735" y="0"/>
                </a:lnTo>
                <a:lnTo>
                  <a:pt x="118490" y="2637"/>
                </a:lnTo>
                <a:lnTo>
                  <a:pt x="120000" y="0"/>
                </a:lnTo>
              </a:path>
            </a:pathLst>
          </a:custGeom>
          <a:noFill/>
          <a:ln cap="flat" cmpd="sng" w="34925">
            <a:solidFill>
              <a:srgbClr val="953734"/>
            </a:solidFill>
            <a:prstDash val="solid"/>
            <a:round/>
            <a:headEnd len="med" w="med" type="diamond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7870186" y="4531903"/>
            <a:ext cx="5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330" name="Shape 330"/>
          <p:cNvSpPr/>
          <p:nvPr/>
        </p:nvSpPr>
        <p:spPr>
          <a:xfrm>
            <a:off x="7268200" y="5348450"/>
            <a:ext cx="1575300" cy="540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204475" y="5609605"/>
            <a:ext cx="10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6358600" y="4369850"/>
            <a:ext cx="0" cy="1266300"/>
          </a:xfrm>
          <a:prstGeom prst="straightConnector1">
            <a:avLst/>
          </a:prstGeom>
          <a:noFill/>
          <a:ln cap="flat" cmpd="sng" w="28575">
            <a:solidFill>
              <a:srgbClr val="953734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333" name="Shape 333"/>
          <p:cNvCxnSpPr/>
          <p:nvPr/>
        </p:nvCxnSpPr>
        <p:spPr>
          <a:xfrm flipH="1" rot="10800000">
            <a:off x="6358600" y="5609600"/>
            <a:ext cx="909600" cy="17700"/>
          </a:xfrm>
          <a:prstGeom prst="straightConnector1">
            <a:avLst/>
          </a:prstGeom>
          <a:noFill/>
          <a:ln cap="flat" cmpd="sng" w="28575">
            <a:solidFill>
              <a:srgbClr val="953734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POE maršrutētājs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457200" y="1600200"/>
            <a:ext cx="4609855" cy="1153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Galvenā pielietojamība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standarts</a:t>
            </a: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358770"/>
            <a:ext cx="3577586" cy="14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251519" y="3203975"/>
            <a:ext cx="8528135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Nodrošina barošanas spriegumu darbsacijām – (POE) power over ethernet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Lokālā tīkla mezgls – datu maršrutēšana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standarts  - </a:t>
            </a: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PoE IEEE standarts: 802.3af, maksimālā jauda - 15.4W</a:t>
            </a: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otrs  - 802.3at, maksimālā jauda -25.5W.	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341530" y="4959169"/>
            <a:ext cx="814590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44" name="Shape 344"/>
          <p:cNvCxnSpPr/>
          <p:nvPr/>
        </p:nvCxnSpPr>
        <p:spPr>
          <a:xfrm rot="10800000">
            <a:off x="8487435" y="2933944"/>
            <a:ext cx="0" cy="202522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TestBed adapteris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153879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Arhitektūra un galvenie uzdevumi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Programmatūra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Moduļu uzbūve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Aparatūras izklāsts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mērīšansa mehānisms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regulēšana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Moduļu komunikācija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TestBed adapteris</a:t>
            </a: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58" name="Shape 3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7164" y="2303875"/>
            <a:ext cx="3120187" cy="256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29" y="1583795"/>
            <a:ext cx="1933132" cy="109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8348" y="2753925"/>
            <a:ext cx="2356030" cy="12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943" y="3979560"/>
            <a:ext cx="1119173" cy="120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59598" y="4734144"/>
            <a:ext cx="1653530" cy="165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597069" y="1508012"/>
            <a:ext cx="42504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TestBed adapteris spēj emulēt attiecīgās labaratorijas iekārtas.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972821" y="1523400"/>
            <a:ext cx="169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Oscilloskops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54200" y="5241839"/>
            <a:ext cx="1691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Barošanas avots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54200" y="2885851"/>
            <a:ext cx="19185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Signālu ģenerators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3304914" y="5897237"/>
            <a:ext cx="1227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Multimetrs</a:t>
            </a:r>
          </a:p>
        </p:txBody>
      </p:sp>
      <p:cxnSp>
        <p:nvCxnSpPr>
          <p:cNvPr id="368" name="Shape 368"/>
          <p:cNvCxnSpPr/>
          <p:nvPr/>
        </p:nvCxnSpPr>
        <p:spPr>
          <a:xfrm>
            <a:off x="2186734" y="2131949"/>
            <a:ext cx="1745657" cy="0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69" name="Shape 369"/>
          <p:cNvCxnSpPr/>
          <p:nvPr/>
        </p:nvCxnSpPr>
        <p:spPr>
          <a:xfrm>
            <a:off x="3932392" y="2131949"/>
            <a:ext cx="1449696" cy="1162036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Shape 370"/>
          <p:cNvCxnSpPr/>
          <p:nvPr/>
        </p:nvCxnSpPr>
        <p:spPr>
          <a:xfrm>
            <a:off x="3986935" y="3309225"/>
            <a:ext cx="2160240" cy="0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oval"/>
            <a:tailEnd len="lg" w="lg" type="triangle"/>
          </a:ln>
        </p:spPr>
      </p:cxnSp>
      <p:cxnSp>
        <p:nvCxnSpPr>
          <p:cNvPr id="371" name="Shape 371"/>
          <p:cNvCxnSpPr/>
          <p:nvPr/>
        </p:nvCxnSpPr>
        <p:spPr>
          <a:xfrm>
            <a:off x="1742600" y="4329060"/>
            <a:ext cx="2221475" cy="0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72" name="Shape 372"/>
          <p:cNvCxnSpPr/>
          <p:nvPr/>
        </p:nvCxnSpPr>
        <p:spPr>
          <a:xfrm flipH="1" rot="10800000">
            <a:off x="3304914" y="3315841"/>
            <a:ext cx="2060514" cy="2295330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73" name="Shape 373"/>
          <p:cNvCxnSpPr/>
          <p:nvPr/>
        </p:nvCxnSpPr>
        <p:spPr>
          <a:xfrm flipH="1" rot="10800000">
            <a:off x="3932392" y="3315840"/>
            <a:ext cx="1433035" cy="1027981"/>
          </a:xfrm>
          <a:prstGeom prst="straightConnector1">
            <a:avLst/>
          </a:prstGeom>
          <a:noFill/>
          <a:ln cap="flat" cmpd="sng" w="50800">
            <a:solidFill>
              <a:srgbClr val="4F61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TestBed adapteris</a:t>
            </a:r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80" name="Shape 380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1" name="Shape 381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Shape 382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383" name="Shape 383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384" name="Shape 384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5" name="Shape 385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6" name="Shape 386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7" name="Shape 387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8" name="Shape 388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389" name="Shape 389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6535544" y="1738258"/>
            <a:ext cx="2411760" cy="395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71500" y="1546220"/>
            <a:ext cx="8875805" cy="4331633"/>
          </a:xfrm>
          <a:prstGeom prst="rect">
            <a:avLst/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1360546" y="1546220"/>
            <a:ext cx="4842199" cy="447373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/>
          <p:nvPr/>
        </p:nvSpPr>
        <p:spPr>
          <a:xfrm>
            <a:off x="6102169" y="1493783"/>
            <a:ext cx="2745304" cy="86438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Modulāra arhitektūra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Lego pieeja</a:t>
            </a:r>
          </a:p>
        </p:txBody>
      </p:sp>
      <p:sp>
        <p:nvSpPr>
          <p:cNvPr id="396" name="Shape 396"/>
          <p:cNvSpPr/>
          <p:nvPr/>
        </p:nvSpPr>
        <p:spPr>
          <a:xfrm>
            <a:off x="6186435" y="3023955"/>
            <a:ext cx="2745304" cy="125251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Aparatūras un programmatūras veiktspējas novērtēšana</a:t>
            </a:r>
          </a:p>
        </p:txBody>
      </p:sp>
      <p:sp>
        <p:nvSpPr>
          <p:cNvPr id="397" name="Shape 397"/>
          <p:cNvSpPr/>
          <p:nvPr/>
        </p:nvSpPr>
        <p:spPr>
          <a:xfrm>
            <a:off x="6186435" y="4882264"/>
            <a:ext cx="2745304" cy="125251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Aparatūras un programmatūras atkļūdošana</a:t>
            </a:r>
          </a:p>
        </p:txBody>
      </p:sp>
      <p:grpSp>
        <p:nvGrpSpPr>
          <p:cNvPr id="398" name="Shape 398"/>
          <p:cNvGrpSpPr/>
          <p:nvPr/>
        </p:nvGrpSpPr>
        <p:grpSpPr>
          <a:xfrm>
            <a:off x="190832" y="1232085"/>
            <a:ext cx="2207652" cy="946731"/>
            <a:chOff x="116505" y="3809689"/>
            <a:chExt cx="2207652" cy="946731"/>
          </a:xfrm>
        </p:grpSpPr>
        <p:pic>
          <p:nvPicPr>
            <p:cNvPr id="399" name="Shape 3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505" y="3809689"/>
              <a:ext cx="1369378" cy="94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Shape 400"/>
            <p:cNvSpPr txBox="1"/>
            <p:nvPr/>
          </p:nvSpPr>
          <p:spPr>
            <a:xfrm>
              <a:off x="1506304" y="3972151"/>
              <a:ext cx="817853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lv-LV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</a:p>
          </p:txBody>
        </p:sp>
      </p:grpSp>
      <p:pic>
        <p:nvPicPr>
          <p:cNvPr id="401" name="Shape 4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01" y="3077976"/>
            <a:ext cx="1410220" cy="1410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Shape 402"/>
          <p:cNvGrpSpPr/>
          <p:nvPr/>
        </p:nvGrpSpPr>
        <p:grpSpPr>
          <a:xfrm>
            <a:off x="71724" y="5004175"/>
            <a:ext cx="1484940" cy="824967"/>
            <a:chOff x="273786" y="1760725"/>
            <a:chExt cx="1665184" cy="925104"/>
          </a:xfrm>
        </p:grpSpPr>
        <p:pic>
          <p:nvPicPr>
            <p:cNvPr id="403" name="Shape 4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Shape 404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8002" y="2262897"/>
            <a:ext cx="3307286" cy="3055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Shape 412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3" name="Shape 413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Shape 414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415" name="Shape 415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416" name="Shape 416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7" name="Shape 417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8" name="Shape 418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9" name="Shape 419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20" name="Shape 420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421" name="Shape 421"/>
          <p:cNvSpPr txBox="1"/>
          <p:nvPr/>
        </p:nvSpPr>
        <p:spPr>
          <a:xfrm>
            <a:off x="527352" y="1988840"/>
            <a:ext cx="2374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2157413" y="3068959"/>
            <a:ext cx="3262312" cy="2328861"/>
          </a:xfrm>
          <a:custGeom>
            <a:pathLst>
              <a:path extrusionOk="0" h="120000" w="120000">
                <a:moveTo>
                  <a:pt x="1926" y="9815"/>
                </a:moveTo>
                <a:lnTo>
                  <a:pt x="1926" y="9815"/>
                </a:lnTo>
                <a:cubicBezTo>
                  <a:pt x="1868" y="10552"/>
                  <a:pt x="1843" y="11295"/>
                  <a:pt x="1751" y="12024"/>
                </a:cubicBezTo>
                <a:cubicBezTo>
                  <a:pt x="1668" y="12688"/>
                  <a:pt x="1401" y="13987"/>
                  <a:pt x="1401" y="13987"/>
                </a:cubicBezTo>
                <a:cubicBezTo>
                  <a:pt x="1459" y="16032"/>
                  <a:pt x="1482" y="18080"/>
                  <a:pt x="1576" y="20122"/>
                </a:cubicBezTo>
                <a:cubicBezTo>
                  <a:pt x="1599" y="20619"/>
                  <a:pt x="1716" y="21100"/>
                  <a:pt x="1751" y="21595"/>
                </a:cubicBezTo>
                <a:cubicBezTo>
                  <a:pt x="1891" y="23555"/>
                  <a:pt x="2102" y="27484"/>
                  <a:pt x="2102" y="27484"/>
                </a:cubicBezTo>
                <a:cubicBezTo>
                  <a:pt x="2043" y="29038"/>
                  <a:pt x="2019" y="30596"/>
                  <a:pt x="1926" y="32147"/>
                </a:cubicBezTo>
                <a:cubicBezTo>
                  <a:pt x="1902" y="32562"/>
                  <a:pt x="1856" y="32983"/>
                  <a:pt x="1751" y="33374"/>
                </a:cubicBezTo>
                <a:cubicBezTo>
                  <a:pt x="1109" y="35773"/>
                  <a:pt x="1634" y="32560"/>
                  <a:pt x="1226" y="34846"/>
                </a:cubicBezTo>
                <a:cubicBezTo>
                  <a:pt x="1154" y="35251"/>
                  <a:pt x="1129" y="35671"/>
                  <a:pt x="1051" y="36073"/>
                </a:cubicBezTo>
                <a:cubicBezTo>
                  <a:pt x="953" y="36572"/>
                  <a:pt x="773" y="37038"/>
                  <a:pt x="700" y="37545"/>
                </a:cubicBezTo>
                <a:cubicBezTo>
                  <a:pt x="489" y="39026"/>
                  <a:pt x="619" y="38377"/>
                  <a:pt x="350" y="39509"/>
                </a:cubicBezTo>
                <a:cubicBezTo>
                  <a:pt x="291" y="40081"/>
                  <a:pt x="256" y="40659"/>
                  <a:pt x="175" y="41227"/>
                </a:cubicBezTo>
                <a:cubicBezTo>
                  <a:pt x="138" y="41480"/>
                  <a:pt x="0" y="41704"/>
                  <a:pt x="0" y="41963"/>
                </a:cubicBezTo>
                <a:cubicBezTo>
                  <a:pt x="0" y="44500"/>
                  <a:pt x="92" y="47036"/>
                  <a:pt x="175" y="49570"/>
                </a:cubicBezTo>
                <a:cubicBezTo>
                  <a:pt x="209" y="50635"/>
                  <a:pt x="231" y="51707"/>
                  <a:pt x="350" y="52760"/>
                </a:cubicBezTo>
                <a:cubicBezTo>
                  <a:pt x="407" y="53271"/>
                  <a:pt x="583" y="53742"/>
                  <a:pt x="700" y="54233"/>
                </a:cubicBezTo>
                <a:cubicBezTo>
                  <a:pt x="852" y="54870"/>
                  <a:pt x="1016" y="55608"/>
                  <a:pt x="1226" y="56196"/>
                </a:cubicBezTo>
                <a:cubicBezTo>
                  <a:pt x="1363" y="56582"/>
                  <a:pt x="1969" y="57654"/>
                  <a:pt x="2102" y="57914"/>
                </a:cubicBezTo>
                <a:cubicBezTo>
                  <a:pt x="2224" y="58154"/>
                  <a:pt x="2310" y="58432"/>
                  <a:pt x="2452" y="58650"/>
                </a:cubicBezTo>
                <a:cubicBezTo>
                  <a:pt x="2896" y="59335"/>
                  <a:pt x="3386" y="59959"/>
                  <a:pt x="3854" y="60613"/>
                </a:cubicBezTo>
                <a:cubicBezTo>
                  <a:pt x="4029" y="60858"/>
                  <a:pt x="4242" y="61060"/>
                  <a:pt x="4379" y="61349"/>
                </a:cubicBezTo>
                <a:cubicBezTo>
                  <a:pt x="4800" y="62233"/>
                  <a:pt x="5268" y="63322"/>
                  <a:pt x="5956" y="63803"/>
                </a:cubicBezTo>
                <a:cubicBezTo>
                  <a:pt x="8073" y="65286"/>
                  <a:pt x="5449" y="63397"/>
                  <a:pt x="7182" y="64785"/>
                </a:cubicBezTo>
                <a:cubicBezTo>
                  <a:pt x="7409" y="64966"/>
                  <a:pt x="7656" y="65094"/>
                  <a:pt x="7883" y="65276"/>
                </a:cubicBezTo>
                <a:cubicBezTo>
                  <a:pt x="8834" y="66037"/>
                  <a:pt x="7970" y="65562"/>
                  <a:pt x="8934" y="66012"/>
                </a:cubicBezTo>
                <a:cubicBezTo>
                  <a:pt x="9109" y="66175"/>
                  <a:pt x="9271" y="66371"/>
                  <a:pt x="9459" y="66503"/>
                </a:cubicBezTo>
                <a:cubicBezTo>
                  <a:pt x="10880" y="67497"/>
                  <a:pt x="8710" y="65411"/>
                  <a:pt x="11036" y="67484"/>
                </a:cubicBezTo>
                <a:cubicBezTo>
                  <a:pt x="11351" y="67765"/>
                  <a:pt x="11593" y="68191"/>
                  <a:pt x="11912" y="68466"/>
                </a:cubicBezTo>
                <a:cubicBezTo>
                  <a:pt x="13033" y="69432"/>
                  <a:pt x="13641" y="69600"/>
                  <a:pt x="14890" y="70184"/>
                </a:cubicBezTo>
                <a:cubicBezTo>
                  <a:pt x="15188" y="70323"/>
                  <a:pt x="15468" y="70535"/>
                  <a:pt x="15766" y="70674"/>
                </a:cubicBezTo>
                <a:cubicBezTo>
                  <a:pt x="15994" y="70781"/>
                  <a:pt x="16235" y="70827"/>
                  <a:pt x="16467" y="70920"/>
                </a:cubicBezTo>
                <a:cubicBezTo>
                  <a:pt x="17261" y="71238"/>
                  <a:pt x="17469" y="71499"/>
                  <a:pt x="18394" y="72147"/>
                </a:cubicBezTo>
                <a:cubicBezTo>
                  <a:pt x="18711" y="72369"/>
                  <a:pt x="19094" y="72310"/>
                  <a:pt x="19445" y="72392"/>
                </a:cubicBezTo>
                <a:cubicBezTo>
                  <a:pt x="19737" y="72638"/>
                  <a:pt x="20016" y="72915"/>
                  <a:pt x="20321" y="73128"/>
                </a:cubicBezTo>
                <a:cubicBezTo>
                  <a:pt x="20486" y="73244"/>
                  <a:pt x="20686" y="73245"/>
                  <a:pt x="20846" y="73374"/>
                </a:cubicBezTo>
                <a:cubicBezTo>
                  <a:pt x="22771" y="74914"/>
                  <a:pt x="20624" y="73317"/>
                  <a:pt x="21897" y="74846"/>
                </a:cubicBezTo>
                <a:cubicBezTo>
                  <a:pt x="22156" y="75157"/>
                  <a:pt x="22501" y="75296"/>
                  <a:pt x="22773" y="75582"/>
                </a:cubicBezTo>
                <a:cubicBezTo>
                  <a:pt x="22971" y="75791"/>
                  <a:pt x="23103" y="76105"/>
                  <a:pt x="23299" y="76319"/>
                </a:cubicBezTo>
                <a:cubicBezTo>
                  <a:pt x="23660" y="76712"/>
                  <a:pt x="24776" y="77686"/>
                  <a:pt x="25226" y="78036"/>
                </a:cubicBezTo>
                <a:cubicBezTo>
                  <a:pt x="26037" y="78667"/>
                  <a:pt x="25887" y="78355"/>
                  <a:pt x="26627" y="79263"/>
                </a:cubicBezTo>
                <a:cubicBezTo>
                  <a:pt x="28157" y="81138"/>
                  <a:pt x="26431" y="79364"/>
                  <a:pt x="28204" y="81226"/>
                </a:cubicBezTo>
                <a:cubicBezTo>
                  <a:pt x="29168" y="82240"/>
                  <a:pt x="28266" y="81189"/>
                  <a:pt x="29430" y="82208"/>
                </a:cubicBezTo>
                <a:cubicBezTo>
                  <a:pt x="30731" y="83347"/>
                  <a:pt x="29508" y="82647"/>
                  <a:pt x="31182" y="83926"/>
                </a:cubicBezTo>
                <a:cubicBezTo>
                  <a:pt x="31458" y="84137"/>
                  <a:pt x="31777" y="84220"/>
                  <a:pt x="32058" y="84417"/>
                </a:cubicBezTo>
                <a:cubicBezTo>
                  <a:pt x="32727" y="84885"/>
                  <a:pt x="32960" y="85289"/>
                  <a:pt x="33635" y="85644"/>
                </a:cubicBezTo>
                <a:cubicBezTo>
                  <a:pt x="33860" y="85762"/>
                  <a:pt x="34102" y="85807"/>
                  <a:pt x="34335" y="85889"/>
                </a:cubicBezTo>
                <a:cubicBezTo>
                  <a:pt x="35346" y="86833"/>
                  <a:pt x="34348" y="85995"/>
                  <a:pt x="35912" y="86871"/>
                </a:cubicBezTo>
                <a:cubicBezTo>
                  <a:pt x="38076" y="88083"/>
                  <a:pt x="35447" y="86817"/>
                  <a:pt x="37138" y="87607"/>
                </a:cubicBezTo>
                <a:cubicBezTo>
                  <a:pt x="37664" y="88179"/>
                  <a:pt x="38119" y="88908"/>
                  <a:pt x="38715" y="89325"/>
                </a:cubicBezTo>
                <a:lnTo>
                  <a:pt x="40116" y="90306"/>
                </a:lnTo>
                <a:cubicBezTo>
                  <a:pt x="40281" y="90422"/>
                  <a:pt x="40472" y="90450"/>
                  <a:pt x="40642" y="90552"/>
                </a:cubicBezTo>
                <a:cubicBezTo>
                  <a:pt x="40882" y="90696"/>
                  <a:pt x="41103" y="90898"/>
                  <a:pt x="41343" y="91042"/>
                </a:cubicBezTo>
                <a:cubicBezTo>
                  <a:pt x="41512" y="91144"/>
                  <a:pt x="41700" y="91181"/>
                  <a:pt x="41868" y="91288"/>
                </a:cubicBezTo>
                <a:cubicBezTo>
                  <a:pt x="42344" y="91591"/>
                  <a:pt x="43270" y="92269"/>
                  <a:pt x="43270" y="92269"/>
                </a:cubicBezTo>
                <a:cubicBezTo>
                  <a:pt x="43328" y="92515"/>
                  <a:pt x="43314" y="92823"/>
                  <a:pt x="43445" y="93006"/>
                </a:cubicBezTo>
                <a:cubicBezTo>
                  <a:pt x="43575" y="93189"/>
                  <a:pt x="43797" y="93160"/>
                  <a:pt x="43970" y="93251"/>
                </a:cubicBezTo>
                <a:cubicBezTo>
                  <a:pt x="44265" y="93406"/>
                  <a:pt x="44565" y="93545"/>
                  <a:pt x="44846" y="93742"/>
                </a:cubicBezTo>
                <a:cubicBezTo>
                  <a:pt x="45151" y="93955"/>
                  <a:pt x="45433" y="94225"/>
                  <a:pt x="45722" y="94478"/>
                </a:cubicBezTo>
                <a:cubicBezTo>
                  <a:pt x="45901" y="94634"/>
                  <a:pt x="46059" y="94837"/>
                  <a:pt x="46248" y="94969"/>
                </a:cubicBezTo>
                <a:cubicBezTo>
                  <a:pt x="47038" y="95522"/>
                  <a:pt x="46546" y="94826"/>
                  <a:pt x="47299" y="95705"/>
                </a:cubicBezTo>
                <a:cubicBezTo>
                  <a:pt x="47489" y="95927"/>
                  <a:pt x="47633" y="96221"/>
                  <a:pt x="47824" y="96441"/>
                </a:cubicBezTo>
                <a:cubicBezTo>
                  <a:pt x="48276" y="96959"/>
                  <a:pt x="48763" y="97415"/>
                  <a:pt x="49226" y="97914"/>
                </a:cubicBezTo>
                <a:cubicBezTo>
                  <a:pt x="49522" y="98233"/>
                  <a:pt x="49791" y="98605"/>
                  <a:pt x="50102" y="98895"/>
                </a:cubicBezTo>
                <a:cubicBezTo>
                  <a:pt x="50277" y="99059"/>
                  <a:pt x="50471" y="99189"/>
                  <a:pt x="50627" y="99386"/>
                </a:cubicBezTo>
                <a:cubicBezTo>
                  <a:pt x="51057" y="99928"/>
                  <a:pt x="51445" y="100531"/>
                  <a:pt x="51854" y="101104"/>
                </a:cubicBezTo>
                <a:lnTo>
                  <a:pt x="52729" y="102331"/>
                </a:lnTo>
                <a:cubicBezTo>
                  <a:pt x="52905" y="102576"/>
                  <a:pt x="53052" y="102868"/>
                  <a:pt x="53255" y="103067"/>
                </a:cubicBezTo>
                <a:lnTo>
                  <a:pt x="55007" y="104785"/>
                </a:lnTo>
                <a:cubicBezTo>
                  <a:pt x="55221" y="104995"/>
                  <a:pt x="55485" y="105084"/>
                  <a:pt x="55708" y="105276"/>
                </a:cubicBezTo>
                <a:cubicBezTo>
                  <a:pt x="56245" y="105739"/>
                  <a:pt x="56719" y="106352"/>
                  <a:pt x="57284" y="106748"/>
                </a:cubicBezTo>
                <a:lnTo>
                  <a:pt x="60087" y="108711"/>
                </a:lnTo>
                <a:cubicBezTo>
                  <a:pt x="60368" y="108908"/>
                  <a:pt x="60676" y="109023"/>
                  <a:pt x="60963" y="109202"/>
                </a:cubicBezTo>
                <a:cubicBezTo>
                  <a:pt x="61202" y="109351"/>
                  <a:pt x="61425" y="109546"/>
                  <a:pt x="61664" y="109693"/>
                </a:cubicBezTo>
                <a:cubicBezTo>
                  <a:pt x="62359" y="110119"/>
                  <a:pt x="63065" y="110511"/>
                  <a:pt x="63766" y="110920"/>
                </a:cubicBezTo>
                <a:cubicBezTo>
                  <a:pt x="64488" y="111341"/>
                  <a:pt x="64266" y="111714"/>
                  <a:pt x="64992" y="112392"/>
                </a:cubicBezTo>
                <a:cubicBezTo>
                  <a:pt x="65254" y="112637"/>
                  <a:pt x="65582" y="112701"/>
                  <a:pt x="65868" y="112883"/>
                </a:cubicBezTo>
                <a:cubicBezTo>
                  <a:pt x="66225" y="113110"/>
                  <a:pt x="66569" y="113374"/>
                  <a:pt x="66919" y="113619"/>
                </a:cubicBezTo>
                <a:cubicBezTo>
                  <a:pt x="67153" y="113946"/>
                  <a:pt x="67356" y="114323"/>
                  <a:pt x="67620" y="114601"/>
                </a:cubicBezTo>
                <a:cubicBezTo>
                  <a:pt x="67829" y="114820"/>
                  <a:pt x="68094" y="114910"/>
                  <a:pt x="68321" y="115092"/>
                </a:cubicBezTo>
                <a:cubicBezTo>
                  <a:pt x="68503" y="115238"/>
                  <a:pt x="68675" y="115411"/>
                  <a:pt x="68846" y="115582"/>
                </a:cubicBezTo>
                <a:cubicBezTo>
                  <a:pt x="69084" y="115820"/>
                  <a:pt x="69286" y="116136"/>
                  <a:pt x="69547" y="116319"/>
                </a:cubicBezTo>
                <a:cubicBezTo>
                  <a:pt x="69762" y="116469"/>
                  <a:pt x="70017" y="116467"/>
                  <a:pt x="70248" y="116564"/>
                </a:cubicBezTo>
                <a:cubicBezTo>
                  <a:pt x="70601" y="116713"/>
                  <a:pt x="70961" y="116845"/>
                  <a:pt x="71299" y="117055"/>
                </a:cubicBezTo>
                <a:cubicBezTo>
                  <a:pt x="71491" y="117175"/>
                  <a:pt x="71639" y="117404"/>
                  <a:pt x="71824" y="117546"/>
                </a:cubicBezTo>
                <a:cubicBezTo>
                  <a:pt x="73192" y="118591"/>
                  <a:pt x="72834" y="118390"/>
                  <a:pt x="73927" y="118773"/>
                </a:cubicBezTo>
                <a:cubicBezTo>
                  <a:pt x="74479" y="119288"/>
                  <a:pt x="74364" y="119274"/>
                  <a:pt x="74978" y="119509"/>
                </a:cubicBezTo>
                <a:cubicBezTo>
                  <a:pt x="75442" y="119686"/>
                  <a:pt x="76379" y="120000"/>
                  <a:pt x="76379" y="120000"/>
                </a:cubicBezTo>
                <a:cubicBezTo>
                  <a:pt x="77048" y="119812"/>
                  <a:pt x="78086" y="119562"/>
                  <a:pt x="78832" y="119263"/>
                </a:cubicBezTo>
                <a:cubicBezTo>
                  <a:pt x="79009" y="119192"/>
                  <a:pt x="79180" y="119089"/>
                  <a:pt x="79357" y="119018"/>
                </a:cubicBezTo>
                <a:cubicBezTo>
                  <a:pt x="79589" y="118925"/>
                  <a:pt x="79826" y="118865"/>
                  <a:pt x="80058" y="118773"/>
                </a:cubicBezTo>
                <a:cubicBezTo>
                  <a:pt x="80235" y="118701"/>
                  <a:pt x="80404" y="118590"/>
                  <a:pt x="80583" y="118527"/>
                </a:cubicBezTo>
                <a:cubicBezTo>
                  <a:pt x="80872" y="118426"/>
                  <a:pt x="81169" y="118376"/>
                  <a:pt x="81459" y="118282"/>
                </a:cubicBezTo>
                <a:cubicBezTo>
                  <a:pt x="84207" y="117393"/>
                  <a:pt x="81735" y="118106"/>
                  <a:pt x="83737" y="117546"/>
                </a:cubicBezTo>
                <a:cubicBezTo>
                  <a:pt x="86079" y="115358"/>
                  <a:pt x="83361" y="117658"/>
                  <a:pt x="86189" y="116073"/>
                </a:cubicBezTo>
                <a:cubicBezTo>
                  <a:pt x="86626" y="115828"/>
                  <a:pt x="86994" y="115386"/>
                  <a:pt x="87416" y="115092"/>
                </a:cubicBezTo>
                <a:cubicBezTo>
                  <a:pt x="87930" y="114731"/>
                  <a:pt x="88472" y="114453"/>
                  <a:pt x="88992" y="114110"/>
                </a:cubicBezTo>
                <a:cubicBezTo>
                  <a:pt x="89465" y="113798"/>
                  <a:pt x="89927" y="113456"/>
                  <a:pt x="90394" y="113128"/>
                </a:cubicBezTo>
                <a:cubicBezTo>
                  <a:pt x="90686" y="112638"/>
                  <a:pt x="90905" y="112039"/>
                  <a:pt x="91270" y="111656"/>
                </a:cubicBezTo>
                <a:cubicBezTo>
                  <a:pt x="91858" y="111037"/>
                  <a:pt x="94385" y="109134"/>
                  <a:pt x="95299" y="108220"/>
                </a:cubicBezTo>
                <a:cubicBezTo>
                  <a:pt x="95708" y="107811"/>
                  <a:pt x="96145" y="107454"/>
                  <a:pt x="96525" y="106993"/>
                </a:cubicBezTo>
                <a:cubicBezTo>
                  <a:pt x="97024" y="106387"/>
                  <a:pt x="97391" y="105572"/>
                  <a:pt x="97927" y="105030"/>
                </a:cubicBezTo>
                <a:cubicBezTo>
                  <a:pt x="98456" y="104495"/>
                  <a:pt x="99130" y="104300"/>
                  <a:pt x="99678" y="103803"/>
                </a:cubicBezTo>
                <a:cubicBezTo>
                  <a:pt x="100130" y="103393"/>
                  <a:pt x="100484" y="102802"/>
                  <a:pt x="100905" y="102331"/>
                </a:cubicBezTo>
                <a:cubicBezTo>
                  <a:pt x="101361" y="101820"/>
                  <a:pt x="101811" y="101292"/>
                  <a:pt x="102306" y="100858"/>
                </a:cubicBezTo>
                <a:cubicBezTo>
                  <a:pt x="102749" y="100471"/>
                  <a:pt x="103260" y="100253"/>
                  <a:pt x="103708" y="99877"/>
                </a:cubicBezTo>
                <a:cubicBezTo>
                  <a:pt x="104138" y="99515"/>
                  <a:pt x="104516" y="99040"/>
                  <a:pt x="104934" y="98650"/>
                </a:cubicBezTo>
                <a:cubicBezTo>
                  <a:pt x="105217" y="98385"/>
                  <a:pt x="105541" y="98206"/>
                  <a:pt x="105810" y="97914"/>
                </a:cubicBezTo>
                <a:cubicBezTo>
                  <a:pt x="106070" y="97630"/>
                  <a:pt x="106227" y="97170"/>
                  <a:pt x="106510" y="96932"/>
                </a:cubicBezTo>
                <a:cubicBezTo>
                  <a:pt x="106827" y="96666"/>
                  <a:pt x="107211" y="96605"/>
                  <a:pt x="107562" y="96441"/>
                </a:cubicBezTo>
                <a:cubicBezTo>
                  <a:pt x="109813" y="93814"/>
                  <a:pt x="107438" y="96282"/>
                  <a:pt x="109664" y="94723"/>
                </a:cubicBezTo>
                <a:cubicBezTo>
                  <a:pt x="110040" y="94460"/>
                  <a:pt x="110354" y="94045"/>
                  <a:pt x="110715" y="93742"/>
                </a:cubicBezTo>
                <a:cubicBezTo>
                  <a:pt x="110939" y="93554"/>
                  <a:pt x="111187" y="93429"/>
                  <a:pt x="111416" y="93251"/>
                </a:cubicBezTo>
                <a:cubicBezTo>
                  <a:pt x="111713" y="93019"/>
                  <a:pt x="112003" y="92768"/>
                  <a:pt x="112291" y="92515"/>
                </a:cubicBezTo>
                <a:cubicBezTo>
                  <a:pt x="112470" y="92358"/>
                  <a:pt x="112634" y="92170"/>
                  <a:pt x="112817" y="92024"/>
                </a:cubicBezTo>
                <a:cubicBezTo>
                  <a:pt x="113044" y="91843"/>
                  <a:pt x="113289" y="91711"/>
                  <a:pt x="113518" y="91533"/>
                </a:cubicBezTo>
                <a:cubicBezTo>
                  <a:pt x="113815" y="91302"/>
                  <a:pt x="114096" y="91029"/>
                  <a:pt x="114394" y="90797"/>
                </a:cubicBezTo>
                <a:cubicBezTo>
                  <a:pt x="114622" y="90619"/>
                  <a:pt x="114877" y="90509"/>
                  <a:pt x="115094" y="90306"/>
                </a:cubicBezTo>
                <a:cubicBezTo>
                  <a:pt x="116496" y="88997"/>
                  <a:pt x="115503" y="89734"/>
                  <a:pt x="116671" y="88098"/>
                </a:cubicBezTo>
                <a:cubicBezTo>
                  <a:pt x="116820" y="87889"/>
                  <a:pt x="117021" y="87770"/>
                  <a:pt x="117197" y="87607"/>
                </a:cubicBezTo>
                <a:cubicBezTo>
                  <a:pt x="117372" y="87198"/>
                  <a:pt x="117481" y="86717"/>
                  <a:pt x="117722" y="86380"/>
                </a:cubicBezTo>
                <a:cubicBezTo>
                  <a:pt x="117907" y="86121"/>
                  <a:pt x="118238" y="86148"/>
                  <a:pt x="118423" y="85889"/>
                </a:cubicBezTo>
                <a:cubicBezTo>
                  <a:pt x="118608" y="85630"/>
                  <a:pt x="118667" y="85242"/>
                  <a:pt x="118773" y="84907"/>
                </a:cubicBezTo>
                <a:cubicBezTo>
                  <a:pt x="118901" y="84505"/>
                  <a:pt x="119024" y="84098"/>
                  <a:pt x="119124" y="83680"/>
                </a:cubicBezTo>
                <a:cubicBezTo>
                  <a:pt x="119200" y="83360"/>
                  <a:pt x="119233" y="83023"/>
                  <a:pt x="119299" y="82699"/>
                </a:cubicBezTo>
                <a:cubicBezTo>
                  <a:pt x="119349" y="82450"/>
                  <a:pt x="119416" y="82208"/>
                  <a:pt x="119474" y="81963"/>
                </a:cubicBezTo>
                <a:cubicBezTo>
                  <a:pt x="119532" y="81145"/>
                  <a:pt x="119609" y="80329"/>
                  <a:pt x="119649" y="79509"/>
                </a:cubicBezTo>
                <a:cubicBezTo>
                  <a:pt x="119899" y="74431"/>
                  <a:pt x="119907" y="70075"/>
                  <a:pt x="120000" y="64785"/>
                </a:cubicBezTo>
                <a:cubicBezTo>
                  <a:pt x="119941" y="64049"/>
                  <a:pt x="119992" y="63279"/>
                  <a:pt x="119824" y="62576"/>
                </a:cubicBezTo>
                <a:cubicBezTo>
                  <a:pt x="119746" y="62247"/>
                  <a:pt x="119489" y="62062"/>
                  <a:pt x="119299" y="61840"/>
                </a:cubicBezTo>
                <a:cubicBezTo>
                  <a:pt x="118509" y="60918"/>
                  <a:pt x="118574" y="61666"/>
                  <a:pt x="117722" y="59877"/>
                </a:cubicBezTo>
                <a:cubicBezTo>
                  <a:pt x="117167" y="58710"/>
                  <a:pt x="117438" y="59420"/>
                  <a:pt x="117021" y="57668"/>
                </a:cubicBezTo>
                <a:cubicBezTo>
                  <a:pt x="116963" y="57423"/>
                  <a:pt x="117028" y="56975"/>
                  <a:pt x="116846" y="56932"/>
                </a:cubicBezTo>
                <a:lnTo>
                  <a:pt x="115795" y="56687"/>
                </a:lnTo>
                <a:cubicBezTo>
                  <a:pt x="115369" y="54894"/>
                  <a:pt x="115534" y="55716"/>
                  <a:pt x="115270" y="54233"/>
                </a:cubicBezTo>
                <a:cubicBezTo>
                  <a:pt x="115316" y="53384"/>
                  <a:pt x="115620" y="47993"/>
                  <a:pt x="115620" y="47361"/>
                </a:cubicBezTo>
                <a:cubicBezTo>
                  <a:pt x="115620" y="45315"/>
                  <a:pt x="115545" y="43268"/>
                  <a:pt x="115445" y="41227"/>
                </a:cubicBezTo>
                <a:cubicBezTo>
                  <a:pt x="115428" y="40890"/>
                  <a:pt x="115317" y="40576"/>
                  <a:pt x="115270" y="40245"/>
                </a:cubicBezTo>
                <a:cubicBezTo>
                  <a:pt x="115200" y="39757"/>
                  <a:pt x="115181" y="39255"/>
                  <a:pt x="115094" y="38773"/>
                </a:cubicBezTo>
                <a:cubicBezTo>
                  <a:pt x="115005" y="38271"/>
                  <a:pt x="114744" y="37300"/>
                  <a:pt x="114744" y="37300"/>
                </a:cubicBezTo>
                <a:cubicBezTo>
                  <a:pt x="114686" y="36727"/>
                  <a:pt x="114662" y="36146"/>
                  <a:pt x="114569" y="35582"/>
                </a:cubicBezTo>
                <a:cubicBezTo>
                  <a:pt x="114486" y="35078"/>
                  <a:pt x="114218" y="34110"/>
                  <a:pt x="114218" y="34110"/>
                </a:cubicBezTo>
                <a:cubicBezTo>
                  <a:pt x="114277" y="30593"/>
                  <a:pt x="114340" y="27075"/>
                  <a:pt x="114394" y="23558"/>
                </a:cubicBezTo>
                <a:cubicBezTo>
                  <a:pt x="114456" y="19468"/>
                  <a:pt x="114423" y="15374"/>
                  <a:pt x="114569" y="11288"/>
                </a:cubicBezTo>
                <a:cubicBezTo>
                  <a:pt x="114599" y="10455"/>
                  <a:pt x="114731" y="9625"/>
                  <a:pt x="114919" y="8834"/>
                </a:cubicBezTo>
                <a:lnTo>
                  <a:pt x="115094" y="8098"/>
                </a:lnTo>
                <a:cubicBezTo>
                  <a:pt x="115036" y="6625"/>
                  <a:pt x="115003" y="5150"/>
                  <a:pt x="114919" y="3680"/>
                </a:cubicBezTo>
                <a:cubicBezTo>
                  <a:pt x="114886" y="3104"/>
                  <a:pt x="114863" y="2517"/>
                  <a:pt x="114744" y="1963"/>
                </a:cubicBezTo>
                <a:cubicBezTo>
                  <a:pt x="114684" y="1680"/>
                  <a:pt x="114498" y="1483"/>
                  <a:pt x="114394" y="1226"/>
                </a:cubicBezTo>
                <a:cubicBezTo>
                  <a:pt x="113884" y="-21"/>
                  <a:pt x="114345" y="386"/>
                  <a:pt x="113518" y="0"/>
                </a:cubicBezTo>
                <a:lnTo>
                  <a:pt x="112467" y="490"/>
                </a:lnTo>
                <a:lnTo>
                  <a:pt x="111941" y="736"/>
                </a:lnTo>
                <a:cubicBezTo>
                  <a:pt x="111591" y="1063"/>
                  <a:pt x="111289" y="1531"/>
                  <a:pt x="110890" y="1717"/>
                </a:cubicBezTo>
                <a:cubicBezTo>
                  <a:pt x="110715" y="1799"/>
                  <a:pt x="110526" y="1837"/>
                  <a:pt x="110364" y="1963"/>
                </a:cubicBezTo>
                <a:cubicBezTo>
                  <a:pt x="109996" y="2249"/>
                  <a:pt x="109313" y="2944"/>
                  <a:pt x="109313" y="2944"/>
                </a:cubicBezTo>
                <a:cubicBezTo>
                  <a:pt x="108434" y="4792"/>
                  <a:pt x="109620" y="2658"/>
                  <a:pt x="108262" y="3926"/>
                </a:cubicBezTo>
                <a:cubicBezTo>
                  <a:pt x="108087" y="4089"/>
                  <a:pt x="108061" y="4454"/>
                  <a:pt x="107912" y="4662"/>
                </a:cubicBezTo>
                <a:cubicBezTo>
                  <a:pt x="107763" y="4871"/>
                  <a:pt x="107562" y="4989"/>
                  <a:pt x="107386" y="5153"/>
                </a:cubicBezTo>
                <a:cubicBezTo>
                  <a:pt x="107270" y="5398"/>
                  <a:pt x="107194" y="5695"/>
                  <a:pt x="107036" y="5889"/>
                </a:cubicBezTo>
                <a:cubicBezTo>
                  <a:pt x="106097" y="7040"/>
                  <a:pt x="106157" y="6628"/>
                  <a:pt x="105284" y="7361"/>
                </a:cubicBezTo>
                <a:cubicBezTo>
                  <a:pt x="104923" y="7665"/>
                  <a:pt x="104233" y="8343"/>
                  <a:pt x="104233" y="8343"/>
                </a:cubicBezTo>
                <a:cubicBezTo>
                  <a:pt x="104116" y="8588"/>
                  <a:pt x="104047" y="8895"/>
                  <a:pt x="103883" y="9079"/>
                </a:cubicBezTo>
                <a:cubicBezTo>
                  <a:pt x="103739" y="9241"/>
                  <a:pt x="103522" y="9209"/>
                  <a:pt x="103357" y="9325"/>
                </a:cubicBezTo>
                <a:cubicBezTo>
                  <a:pt x="103169" y="9457"/>
                  <a:pt x="103020" y="9684"/>
                  <a:pt x="102832" y="9815"/>
                </a:cubicBezTo>
                <a:cubicBezTo>
                  <a:pt x="101382" y="10831"/>
                  <a:pt x="103428" y="9020"/>
                  <a:pt x="101605" y="10552"/>
                </a:cubicBezTo>
                <a:cubicBezTo>
                  <a:pt x="101244" y="10855"/>
                  <a:pt x="100905" y="11206"/>
                  <a:pt x="100554" y="11533"/>
                </a:cubicBezTo>
                <a:lnTo>
                  <a:pt x="99503" y="12515"/>
                </a:lnTo>
                <a:cubicBezTo>
                  <a:pt x="99196" y="12802"/>
                  <a:pt x="98802" y="12842"/>
                  <a:pt x="98452" y="13006"/>
                </a:cubicBezTo>
                <a:lnTo>
                  <a:pt x="97927" y="13251"/>
                </a:lnTo>
                <a:lnTo>
                  <a:pt x="97401" y="13496"/>
                </a:lnTo>
                <a:cubicBezTo>
                  <a:pt x="97226" y="13660"/>
                  <a:pt x="97024" y="13779"/>
                  <a:pt x="96875" y="13987"/>
                </a:cubicBezTo>
                <a:cubicBezTo>
                  <a:pt x="96727" y="14196"/>
                  <a:pt x="96704" y="14567"/>
                  <a:pt x="96525" y="14723"/>
                </a:cubicBezTo>
                <a:cubicBezTo>
                  <a:pt x="96212" y="14998"/>
                  <a:pt x="95824" y="15051"/>
                  <a:pt x="95474" y="15214"/>
                </a:cubicBezTo>
                <a:cubicBezTo>
                  <a:pt x="95274" y="15307"/>
                  <a:pt x="95137" y="15573"/>
                  <a:pt x="94948" y="15705"/>
                </a:cubicBezTo>
                <a:cubicBezTo>
                  <a:pt x="94783" y="15821"/>
                  <a:pt x="94598" y="15869"/>
                  <a:pt x="94423" y="15950"/>
                </a:cubicBezTo>
                <a:cubicBezTo>
                  <a:pt x="93257" y="17584"/>
                  <a:pt x="94513" y="16044"/>
                  <a:pt x="93372" y="16932"/>
                </a:cubicBezTo>
                <a:cubicBezTo>
                  <a:pt x="93371" y="16932"/>
                  <a:pt x="92058" y="18159"/>
                  <a:pt x="91795" y="18404"/>
                </a:cubicBezTo>
                <a:cubicBezTo>
                  <a:pt x="91620" y="18568"/>
                  <a:pt x="91458" y="18763"/>
                  <a:pt x="91270" y="18895"/>
                </a:cubicBezTo>
                <a:cubicBezTo>
                  <a:pt x="90381" y="19518"/>
                  <a:pt x="90786" y="19183"/>
                  <a:pt x="90043" y="19877"/>
                </a:cubicBezTo>
                <a:cubicBezTo>
                  <a:pt x="89401" y="21226"/>
                  <a:pt x="90043" y="20081"/>
                  <a:pt x="89167" y="21104"/>
                </a:cubicBezTo>
                <a:cubicBezTo>
                  <a:pt x="88102" y="22347"/>
                  <a:pt x="89238" y="21423"/>
                  <a:pt x="87941" y="22331"/>
                </a:cubicBezTo>
                <a:cubicBezTo>
                  <a:pt x="86937" y="24441"/>
                  <a:pt x="88274" y="21958"/>
                  <a:pt x="87065" y="23312"/>
                </a:cubicBezTo>
                <a:cubicBezTo>
                  <a:pt x="85933" y="24581"/>
                  <a:pt x="87510" y="23677"/>
                  <a:pt x="86189" y="24294"/>
                </a:cubicBezTo>
                <a:cubicBezTo>
                  <a:pt x="84788" y="25603"/>
                  <a:pt x="86481" y="23885"/>
                  <a:pt x="85313" y="25521"/>
                </a:cubicBezTo>
                <a:cubicBezTo>
                  <a:pt x="84974" y="25997"/>
                  <a:pt x="84690" y="26058"/>
                  <a:pt x="84262" y="26257"/>
                </a:cubicBezTo>
                <a:cubicBezTo>
                  <a:pt x="84087" y="26421"/>
                  <a:pt x="83929" y="26628"/>
                  <a:pt x="83737" y="26748"/>
                </a:cubicBezTo>
                <a:cubicBezTo>
                  <a:pt x="82447" y="27551"/>
                  <a:pt x="83009" y="26869"/>
                  <a:pt x="81985" y="27730"/>
                </a:cubicBezTo>
                <a:cubicBezTo>
                  <a:pt x="81624" y="28033"/>
                  <a:pt x="80934" y="28711"/>
                  <a:pt x="80934" y="28711"/>
                </a:cubicBezTo>
                <a:cubicBezTo>
                  <a:pt x="80817" y="28957"/>
                  <a:pt x="80759" y="29284"/>
                  <a:pt x="80583" y="29447"/>
                </a:cubicBezTo>
                <a:cubicBezTo>
                  <a:pt x="80383" y="29634"/>
                  <a:pt x="80104" y="29560"/>
                  <a:pt x="79883" y="29693"/>
                </a:cubicBezTo>
                <a:cubicBezTo>
                  <a:pt x="79689" y="29809"/>
                  <a:pt x="79532" y="30020"/>
                  <a:pt x="79357" y="30184"/>
                </a:cubicBezTo>
                <a:cubicBezTo>
                  <a:pt x="78710" y="31544"/>
                  <a:pt x="79377" y="30468"/>
                  <a:pt x="78481" y="31165"/>
                </a:cubicBezTo>
                <a:cubicBezTo>
                  <a:pt x="78113" y="31452"/>
                  <a:pt x="77430" y="32147"/>
                  <a:pt x="77430" y="32147"/>
                </a:cubicBezTo>
                <a:cubicBezTo>
                  <a:pt x="76721" y="33637"/>
                  <a:pt x="77551" y="32195"/>
                  <a:pt x="76204" y="33374"/>
                </a:cubicBezTo>
                <a:cubicBezTo>
                  <a:pt x="75994" y="33558"/>
                  <a:pt x="75874" y="33897"/>
                  <a:pt x="75678" y="34110"/>
                </a:cubicBezTo>
                <a:cubicBezTo>
                  <a:pt x="75346" y="34472"/>
                  <a:pt x="74627" y="35092"/>
                  <a:pt x="74627" y="35092"/>
                </a:cubicBezTo>
                <a:cubicBezTo>
                  <a:pt x="74569" y="35337"/>
                  <a:pt x="74570" y="35629"/>
                  <a:pt x="74452" y="35828"/>
                </a:cubicBezTo>
                <a:cubicBezTo>
                  <a:pt x="74284" y="36111"/>
                  <a:pt x="73489" y="36791"/>
                  <a:pt x="73226" y="37055"/>
                </a:cubicBezTo>
                <a:cubicBezTo>
                  <a:pt x="72988" y="37292"/>
                  <a:pt x="72786" y="37608"/>
                  <a:pt x="72525" y="37791"/>
                </a:cubicBezTo>
                <a:cubicBezTo>
                  <a:pt x="72195" y="38022"/>
                  <a:pt x="71474" y="38282"/>
                  <a:pt x="71474" y="38282"/>
                </a:cubicBezTo>
                <a:cubicBezTo>
                  <a:pt x="71357" y="38527"/>
                  <a:pt x="71272" y="38809"/>
                  <a:pt x="71124" y="39018"/>
                </a:cubicBezTo>
                <a:cubicBezTo>
                  <a:pt x="70975" y="39226"/>
                  <a:pt x="70769" y="39337"/>
                  <a:pt x="70598" y="39509"/>
                </a:cubicBezTo>
                <a:cubicBezTo>
                  <a:pt x="70360" y="39746"/>
                  <a:pt x="70135" y="40007"/>
                  <a:pt x="69897" y="40245"/>
                </a:cubicBezTo>
                <a:cubicBezTo>
                  <a:pt x="69726" y="40416"/>
                  <a:pt x="69534" y="40547"/>
                  <a:pt x="69372" y="40736"/>
                </a:cubicBezTo>
                <a:cubicBezTo>
                  <a:pt x="69181" y="40958"/>
                  <a:pt x="69061" y="41300"/>
                  <a:pt x="68846" y="41472"/>
                </a:cubicBezTo>
                <a:cubicBezTo>
                  <a:pt x="68637" y="41639"/>
                  <a:pt x="68371" y="41599"/>
                  <a:pt x="68145" y="41717"/>
                </a:cubicBezTo>
                <a:cubicBezTo>
                  <a:pt x="67901" y="41846"/>
                  <a:pt x="67685" y="42064"/>
                  <a:pt x="67445" y="42208"/>
                </a:cubicBezTo>
                <a:cubicBezTo>
                  <a:pt x="67275" y="42310"/>
                  <a:pt x="67094" y="42372"/>
                  <a:pt x="66919" y="42453"/>
                </a:cubicBezTo>
                <a:cubicBezTo>
                  <a:pt x="65243" y="44802"/>
                  <a:pt x="67389" y="42014"/>
                  <a:pt x="65868" y="43435"/>
                </a:cubicBezTo>
                <a:cubicBezTo>
                  <a:pt x="64961" y="44282"/>
                  <a:pt x="65691" y="44500"/>
                  <a:pt x="64291" y="45153"/>
                </a:cubicBezTo>
                <a:cubicBezTo>
                  <a:pt x="64116" y="45235"/>
                  <a:pt x="63943" y="45327"/>
                  <a:pt x="63766" y="45398"/>
                </a:cubicBezTo>
                <a:cubicBezTo>
                  <a:pt x="62226" y="46015"/>
                  <a:pt x="63800" y="45301"/>
                  <a:pt x="62540" y="45889"/>
                </a:cubicBezTo>
                <a:cubicBezTo>
                  <a:pt x="62481" y="46134"/>
                  <a:pt x="62495" y="46442"/>
                  <a:pt x="62364" y="46625"/>
                </a:cubicBezTo>
                <a:cubicBezTo>
                  <a:pt x="61968" y="47180"/>
                  <a:pt x="60553" y="46646"/>
                  <a:pt x="60437" y="46625"/>
                </a:cubicBezTo>
                <a:cubicBezTo>
                  <a:pt x="60087" y="46298"/>
                  <a:pt x="59802" y="45741"/>
                  <a:pt x="59386" y="45644"/>
                </a:cubicBezTo>
                <a:cubicBezTo>
                  <a:pt x="58504" y="45438"/>
                  <a:pt x="57807" y="45315"/>
                  <a:pt x="56934" y="44907"/>
                </a:cubicBezTo>
                <a:lnTo>
                  <a:pt x="55883" y="44417"/>
                </a:lnTo>
                <a:cubicBezTo>
                  <a:pt x="55495" y="43874"/>
                  <a:pt x="55319" y="43531"/>
                  <a:pt x="54832" y="43190"/>
                </a:cubicBezTo>
                <a:cubicBezTo>
                  <a:pt x="54666" y="43074"/>
                  <a:pt x="54467" y="43070"/>
                  <a:pt x="54306" y="42944"/>
                </a:cubicBezTo>
                <a:cubicBezTo>
                  <a:pt x="53938" y="42658"/>
                  <a:pt x="53605" y="42290"/>
                  <a:pt x="53255" y="41963"/>
                </a:cubicBezTo>
                <a:lnTo>
                  <a:pt x="52729" y="41472"/>
                </a:lnTo>
                <a:cubicBezTo>
                  <a:pt x="52422" y="41185"/>
                  <a:pt x="51986" y="41268"/>
                  <a:pt x="51678" y="40981"/>
                </a:cubicBezTo>
                <a:cubicBezTo>
                  <a:pt x="50857" y="40214"/>
                  <a:pt x="51360" y="40539"/>
                  <a:pt x="50102" y="40245"/>
                </a:cubicBezTo>
                <a:lnTo>
                  <a:pt x="49051" y="39754"/>
                </a:lnTo>
                <a:cubicBezTo>
                  <a:pt x="48816" y="39644"/>
                  <a:pt x="48731" y="39210"/>
                  <a:pt x="48525" y="39018"/>
                </a:cubicBezTo>
                <a:cubicBezTo>
                  <a:pt x="48371" y="38874"/>
                  <a:pt x="48175" y="38854"/>
                  <a:pt x="48000" y="38773"/>
                </a:cubicBezTo>
                <a:cubicBezTo>
                  <a:pt x="47649" y="38445"/>
                  <a:pt x="47348" y="37977"/>
                  <a:pt x="46948" y="37791"/>
                </a:cubicBezTo>
                <a:cubicBezTo>
                  <a:pt x="46773" y="37709"/>
                  <a:pt x="46588" y="37661"/>
                  <a:pt x="46423" y="37545"/>
                </a:cubicBezTo>
                <a:cubicBezTo>
                  <a:pt x="45065" y="36594"/>
                  <a:pt x="46693" y="37426"/>
                  <a:pt x="45372" y="36809"/>
                </a:cubicBezTo>
                <a:cubicBezTo>
                  <a:pt x="43695" y="34461"/>
                  <a:pt x="45842" y="37248"/>
                  <a:pt x="44321" y="35828"/>
                </a:cubicBezTo>
                <a:cubicBezTo>
                  <a:pt x="43008" y="34602"/>
                  <a:pt x="44519" y="35430"/>
                  <a:pt x="43270" y="34846"/>
                </a:cubicBezTo>
                <a:cubicBezTo>
                  <a:pt x="41989" y="33651"/>
                  <a:pt x="43599" y="35110"/>
                  <a:pt x="42043" y="33865"/>
                </a:cubicBezTo>
                <a:cubicBezTo>
                  <a:pt x="41860" y="33718"/>
                  <a:pt x="41703" y="33515"/>
                  <a:pt x="41518" y="33374"/>
                </a:cubicBezTo>
                <a:cubicBezTo>
                  <a:pt x="41059" y="33023"/>
                  <a:pt x="40583" y="32719"/>
                  <a:pt x="40116" y="32392"/>
                </a:cubicBezTo>
                <a:cubicBezTo>
                  <a:pt x="39740" y="32128"/>
                  <a:pt x="39474" y="31554"/>
                  <a:pt x="39065" y="31411"/>
                </a:cubicBezTo>
                <a:cubicBezTo>
                  <a:pt x="38832" y="31329"/>
                  <a:pt x="38596" y="31258"/>
                  <a:pt x="38364" y="31165"/>
                </a:cubicBezTo>
                <a:cubicBezTo>
                  <a:pt x="38187" y="31094"/>
                  <a:pt x="38019" y="30976"/>
                  <a:pt x="37839" y="30920"/>
                </a:cubicBezTo>
                <a:cubicBezTo>
                  <a:pt x="37492" y="30812"/>
                  <a:pt x="37138" y="30756"/>
                  <a:pt x="36788" y="30674"/>
                </a:cubicBezTo>
                <a:cubicBezTo>
                  <a:pt x="36325" y="30415"/>
                  <a:pt x="35867" y="30131"/>
                  <a:pt x="35386" y="29938"/>
                </a:cubicBezTo>
                <a:cubicBezTo>
                  <a:pt x="35155" y="29846"/>
                  <a:pt x="34919" y="29775"/>
                  <a:pt x="34686" y="29693"/>
                </a:cubicBezTo>
                <a:cubicBezTo>
                  <a:pt x="32772" y="27906"/>
                  <a:pt x="35722" y="30541"/>
                  <a:pt x="33459" y="28957"/>
                </a:cubicBezTo>
                <a:cubicBezTo>
                  <a:pt x="33198" y="28774"/>
                  <a:pt x="33028" y="28378"/>
                  <a:pt x="32759" y="28220"/>
                </a:cubicBezTo>
                <a:cubicBezTo>
                  <a:pt x="32314" y="27961"/>
                  <a:pt x="31357" y="27730"/>
                  <a:pt x="31357" y="27730"/>
                </a:cubicBezTo>
                <a:cubicBezTo>
                  <a:pt x="31182" y="27566"/>
                  <a:pt x="31025" y="27355"/>
                  <a:pt x="30832" y="27239"/>
                </a:cubicBezTo>
                <a:cubicBezTo>
                  <a:pt x="30045" y="26767"/>
                  <a:pt x="30287" y="27226"/>
                  <a:pt x="29605" y="26748"/>
                </a:cubicBezTo>
                <a:cubicBezTo>
                  <a:pt x="28498" y="25972"/>
                  <a:pt x="29655" y="26474"/>
                  <a:pt x="28554" y="26012"/>
                </a:cubicBezTo>
                <a:cubicBezTo>
                  <a:pt x="28147" y="25841"/>
                  <a:pt x="27735" y="25692"/>
                  <a:pt x="27328" y="25521"/>
                </a:cubicBezTo>
                <a:cubicBezTo>
                  <a:pt x="27151" y="25447"/>
                  <a:pt x="26968" y="25391"/>
                  <a:pt x="26802" y="25276"/>
                </a:cubicBezTo>
                <a:cubicBezTo>
                  <a:pt x="26614" y="25144"/>
                  <a:pt x="26465" y="24917"/>
                  <a:pt x="26277" y="24785"/>
                </a:cubicBezTo>
                <a:cubicBezTo>
                  <a:pt x="25858" y="24491"/>
                  <a:pt x="25330" y="24261"/>
                  <a:pt x="24875" y="24049"/>
                </a:cubicBezTo>
                <a:cubicBezTo>
                  <a:pt x="23724" y="22973"/>
                  <a:pt x="24964" y="24038"/>
                  <a:pt x="23824" y="23312"/>
                </a:cubicBezTo>
                <a:cubicBezTo>
                  <a:pt x="21671" y="21941"/>
                  <a:pt x="23126" y="22659"/>
                  <a:pt x="21897" y="22085"/>
                </a:cubicBezTo>
                <a:cubicBezTo>
                  <a:pt x="20746" y="21010"/>
                  <a:pt x="21986" y="22075"/>
                  <a:pt x="20846" y="21349"/>
                </a:cubicBezTo>
                <a:cubicBezTo>
                  <a:pt x="18692" y="19978"/>
                  <a:pt x="20148" y="20696"/>
                  <a:pt x="18919" y="20122"/>
                </a:cubicBezTo>
                <a:cubicBezTo>
                  <a:pt x="18132" y="19020"/>
                  <a:pt x="18629" y="19496"/>
                  <a:pt x="17343" y="18895"/>
                </a:cubicBezTo>
                <a:cubicBezTo>
                  <a:pt x="17143" y="18802"/>
                  <a:pt x="17009" y="18524"/>
                  <a:pt x="16817" y="18404"/>
                </a:cubicBezTo>
                <a:cubicBezTo>
                  <a:pt x="16816" y="18404"/>
                  <a:pt x="15504" y="17791"/>
                  <a:pt x="15240" y="17668"/>
                </a:cubicBezTo>
                <a:cubicBezTo>
                  <a:pt x="13324" y="16773"/>
                  <a:pt x="16226" y="18200"/>
                  <a:pt x="14189" y="16932"/>
                </a:cubicBezTo>
                <a:cubicBezTo>
                  <a:pt x="13852" y="16722"/>
                  <a:pt x="13138" y="16441"/>
                  <a:pt x="13138" y="16441"/>
                </a:cubicBezTo>
                <a:cubicBezTo>
                  <a:pt x="13021" y="16196"/>
                  <a:pt x="12937" y="15914"/>
                  <a:pt x="12788" y="15705"/>
                </a:cubicBezTo>
                <a:cubicBezTo>
                  <a:pt x="12639" y="15496"/>
                  <a:pt x="12401" y="15436"/>
                  <a:pt x="12262" y="15214"/>
                </a:cubicBezTo>
                <a:cubicBezTo>
                  <a:pt x="11985" y="14770"/>
                  <a:pt x="11795" y="14233"/>
                  <a:pt x="11562" y="13742"/>
                </a:cubicBezTo>
                <a:cubicBezTo>
                  <a:pt x="11328" y="13251"/>
                  <a:pt x="10861" y="13087"/>
                  <a:pt x="10510" y="12760"/>
                </a:cubicBezTo>
                <a:lnTo>
                  <a:pt x="9985" y="12269"/>
                </a:lnTo>
                <a:cubicBezTo>
                  <a:pt x="9768" y="12067"/>
                  <a:pt x="9511" y="11960"/>
                  <a:pt x="9284" y="11779"/>
                </a:cubicBezTo>
                <a:cubicBezTo>
                  <a:pt x="9101" y="11632"/>
                  <a:pt x="8930" y="11459"/>
                  <a:pt x="8759" y="11288"/>
                </a:cubicBezTo>
                <a:cubicBezTo>
                  <a:pt x="8521" y="11050"/>
                  <a:pt x="8325" y="10718"/>
                  <a:pt x="8058" y="10552"/>
                </a:cubicBezTo>
                <a:cubicBezTo>
                  <a:pt x="7786" y="10382"/>
                  <a:pt x="7469" y="10416"/>
                  <a:pt x="7182" y="10306"/>
                </a:cubicBezTo>
                <a:cubicBezTo>
                  <a:pt x="6826" y="10170"/>
                  <a:pt x="6481" y="9979"/>
                  <a:pt x="6131" y="9815"/>
                </a:cubicBezTo>
                <a:cubicBezTo>
                  <a:pt x="5956" y="9734"/>
                  <a:pt x="5759" y="9714"/>
                  <a:pt x="5605" y="9570"/>
                </a:cubicBezTo>
                <a:cubicBezTo>
                  <a:pt x="5430" y="9406"/>
                  <a:pt x="5272" y="9199"/>
                  <a:pt x="5080" y="9079"/>
                </a:cubicBezTo>
                <a:cubicBezTo>
                  <a:pt x="4742" y="8869"/>
                  <a:pt x="4029" y="8588"/>
                  <a:pt x="4029" y="8588"/>
                </a:cubicBezTo>
                <a:cubicBezTo>
                  <a:pt x="3324" y="8753"/>
                  <a:pt x="2945" y="8635"/>
                  <a:pt x="2452" y="9325"/>
                </a:cubicBezTo>
                <a:cubicBezTo>
                  <a:pt x="2303" y="9533"/>
                  <a:pt x="2014" y="9734"/>
                  <a:pt x="1926" y="9815"/>
                </a:cubicBezTo>
                <a:close/>
              </a:path>
            </a:pathLst>
          </a:cu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06680" y="3589019"/>
            <a:ext cx="3451859" cy="2339339"/>
          </a:xfrm>
          <a:custGeom>
            <a:pathLst>
              <a:path extrusionOk="0" h="120000" w="120000">
                <a:moveTo>
                  <a:pt x="0" y="7426"/>
                </a:moveTo>
                <a:lnTo>
                  <a:pt x="264" y="118045"/>
                </a:lnTo>
                <a:lnTo>
                  <a:pt x="115761" y="120000"/>
                </a:lnTo>
                <a:lnTo>
                  <a:pt x="120000" y="72703"/>
                </a:lnTo>
                <a:lnTo>
                  <a:pt x="67814" y="29706"/>
                </a:lnTo>
                <a:lnTo>
                  <a:pt x="73377" y="16026"/>
                </a:lnTo>
                <a:lnTo>
                  <a:pt x="72052" y="0"/>
                </a:lnTo>
                <a:lnTo>
                  <a:pt x="13774" y="12117"/>
                </a:lnTo>
                <a:cubicBezTo>
                  <a:pt x="12980" y="11856"/>
                  <a:pt x="12163" y="11715"/>
                  <a:pt x="11390" y="11335"/>
                </a:cubicBezTo>
                <a:cubicBezTo>
                  <a:pt x="11088" y="11186"/>
                  <a:pt x="10886" y="10744"/>
                  <a:pt x="10596" y="10553"/>
                </a:cubicBezTo>
                <a:cubicBezTo>
                  <a:pt x="10085" y="10219"/>
                  <a:pt x="9536" y="10032"/>
                  <a:pt x="9006" y="9771"/>
                </a:cubicBezTo>
                <a:cubicBezTo>
                  <a:pt x="8741" y="9511"/>
                  <a:pt x="8502" y="9180"/>
                  <a:pt x="8211" y="8990"/>
                </a:cubicBezTo>
                <a:cubicBezTo>
                  <a:pt x="6952" y="8164"/>
                  <a:pt x="6365" y="8145"/>
                  <a:pt x="5033" y="7817"/>
                </a:cubicBezTo>
                <a:lnTo>
                  <a:pt x="0" y="7426"/>
                </a:lnTo>
                <a:close/>
              </a:path>
            </a:pathLst>
          </a:custGeom>
          <a:solidFill>
            <a:schemeClr val="lt1">
              <a:alpha val="6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Shape 431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432" name="Shape 432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433" name="Shape 433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435" name="Shape 435"/>
          <p:cNvSpPr/>
          <p:nvPr/>
        </p:nvSpPr>
        <p:spPr>
          <a:xfrm>
            <a:off x="22278" y="3619069"/>
            <a:ext cx="3451859" cy="2339339"/>
          </a:xfrm>
          <a:custGeom>
            <a:pathLst>
              <a:path extrusionOk="0" h="120000" w="120000">
                <a:moveTo>
                  <a:pt x="0" y="7426"/>
                </a:moveTo>
                <a:lnTo>
                  <a:pt x="264" y="118045"/>
                </a:lnTo>
                <a:lnTo>
                  <a:pt x="115761" y="120000"/>
                </a:lnTo>
                <a:lnTo>
                  <a:pt x="120000" y="72703"/>
                </a:lnTo>
                <a:lnTo>
                  <a:pt x="67814" y="29706"/>
                </a:lnTo>
                <a:lnTo>
                  <a:pt x="73377" y="16026"/>
                </a:lnTo>
                <a:lnTo>
                  <a:pt x="72052" y="0"/>
                </a:lnTo>
                <a:lnTo>
                  <a:pt x="13774" y="12117"/>
                </a:lnTo>
                <a:cubicBezTo>
                  <a:pt x="12980" y="11856"/>
                  <a:pt x="12163" y="11715"/>
                  <a:pt x="11390" y="11335"/>
                </a:cubicBezTo>
                <a:cubicBezTo>
                  <a:pt x="11088" y="11186"/>
                  <a:pt x="10886" y="10744"/>
                  <a:pt x="10596" y="10553"/>
                </a:cubicBezTo>
                <a:cubicBezTo>
                  <a:pt x="10085" y="10219"/>
                  <a:pt x="9536" y="10032"/>
                  <a:pt x="9006" y="9771"/>
                </a:cubicBezTo>
                <a:cubicBezTo>
                  <a:pt x="8741" y="9511"/>
                  <a:pt x="8502" y="9180"/>
                  <a:pt x="8211" y="8990"/>
                </a:cubicBezTo>
                <a:cubicBezTo>
                  <a:pt x="6952" y="8164"/>
                  <a:pt x="6365" y="8145"/>
                  <a:pt x="5033" y="7817"/>
                </a:cubicBezTo>
                <a:lnTo>
                  <a:pt x="0" y="7426"/>
                </a:lnTo>
                <a:close/>
              </a:path>
            </a:pathLst>
          </a:custGeom>
          <a:solidFill>
            <a:schemeClr val="lt1">
              <a:alpha val="9098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grpSp>
        <p:nvGrpSpPr>
          <p:cNvPr id="436" name="Shape 436"/>
          <p:cNvGrpSpPr/>
          <p:nvPr/>
        </p:nvGrpSpPr>
        <p:grpSpPr>
          <a:xfrm>
            <a:off x="3010611" y="2118905"/>
            <a:ext cx="482577" cy="447417"/>
            <a:chOff x="3010611" y="2118905"/>
            <a:chExt cx="482577" cy="447417"/>
          </a:xfrm>
        </p:grpSpPr>
        <p:cxnSp>
          <p:nvCxnSpPr>
            <p:cNvPr id="437" name="Shape 437"/>
            <p:cNvCxnSpPr/>
            <p:nvPr/>
          </p:nvCxnSpPr>
          <p:spPr>
            <a:xfrm>
              <a:off x="3010611" y="2133147"/>
              <a:ext cx="482577" cy="0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Shape 438"/>
            <p:cNvCxnSpPr/>
            <p:nvPr/>
          </p:nvCxnSpPr>
          <p:spPr>
            <a:xfrm rot="10800000">
              <a:off x="3474139" y="2118905"/>
              <a:ext cx="0" cy="447417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lg" w="lg" type="triangle"/>
              <a:tailEnd len="med" w="med" type="none"/>
            </a:ln>
          </p:spPr>
        </p:cxnSp>
      </p:grpSp>
      <p:sp>
        <p:nvSpPr>
          <p:cNvPr id="439" name="Shape 439"/>
          <p:cNvSpPr txBox="1"/>
          <p:nvPr/>
        </p:nvSpPr>
        <p:spPr>
          <a:xfrm>
            <a:off x="527352" y="1988840"/>
            <a:ext cx="2374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cxnSp>
        <p:nvCxnSpPr>
          <p:cNvPr id="440" name="Shape 440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1" name="Shape 441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2" name="Shape 442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3" name="Shape 443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4" name="Shape 444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Shape 445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106680" y="1442100"/>
            <a:ext cx="8965820" cy="450717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157064" y="1313765"/>
            <a:ext cx="3915435" cy="4815535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8002" y="2262897"/>
            <a:ext cx="3307286" cy="305562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Moduļa arhitektūra</a:t>
            </a:r>
          </a:p>
        </p:txBody>
      </p:sp>
      <p:grpSp>
        <p:nvGrpSpPr>
          <p:cNvPr id="451" name="Shape 451"/>
          <p:cNvGrpSpPr/>
          <p:nvPr/>
        </p:nvGrpSpPr>
        <p:grpSpPr>
          <a:xfrm>
            <a:off x="191476" y="2609169"/>
            <a:ext cx="1665184" cy="925104"/>
            <a:chOff x="273786" y="1760725"/>
            <a:chExt cx="1665184" cy="925104"/>
          </a:xfrm>
        </p:grpSpPr>
        <p:pic>
          <p:nvPicPr>
            <p:cNvPr id="452" name="Shape 4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Shape 453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5399177" y="1492378"/>
            <a:ext cx="1665184" cy="925104"/>
            <a:chOff x="273786" y="1760725"/>
            <a:chExt cx="1665184" cy="925104"/>
          </a:xfrm>
        </p:grpSpPr>
        <p:pic>
          <p:nvPicPr>
            <p:cNvPr id="455" name="Shape 4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Shape 456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Shape 457"/>
          <p:cNvGrpSpPr/>
          <p:nvPr/>
        </p:nvGrpSpPr>
        <p:grpSpPr>
          <a:xfrm>
            <a:off x="1401850" y="1650178"/>
            <a:ext cx="3999437" cy="958990"/>
            <a:chOff x="1401850" y="1650178"/>
            <a:chExt cx="3999437" cy="958990"/>
          </a:xfrm>
        </p:grpSpPr>
        <p:cxnSp>
          <p:nvCxnSpPr>
            <p:cNvPr id="458" name="Shape 458"/>
            <p:cNvCxnSpPr/>
            <p:nvPr/>
          </p:nvCxnSpPr>
          <p:spPr>
            <a:xfrm rot="10800000">
              <a:off x="1414029" y="1650178"/>
              <a:ext cx="0" cy="95899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Shape 459"/>
            <p:cNvCxnSpPr/>
            <p:nvPr/>
          </p:nvCxnSpPr>
          <p:spPr>
            <a:xfrm>
              <a:off x="1401850" y="1650178"/>
              <a:ext cx="3999437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60" name="Shape 460"/>
          <p:cNvCxnSpPr/>
          <p:nvPr/>
        </p:nvCxnSpPr>
        <p:spPr>
          <a:xfrm rot="10800000">
            <a:off x="2771800" y="1669910"/>
            <a:ext cx="0" cy="1612961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461" name="Shape 461"/>
          <p:cNvCxnSpPr/>
          <p:nvPr/>
        </p:nvCxnSpPr>
        <p:spPr>
          <a:xfrm rot="10800000">
            <a:off x="4391980" y="1666185"/>
            <a:ext cx="0" cy="720504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462" name="Shape 462"/>
          <p:cNvCxnSpPr/>
          <p:nvPr/>
        </p:nvCxnSpPr>
        <p:spPr>
          <a:xfrm>
            <a:off x="2771800" y="3282871"/>
            <a:ext cx="0" cy="0"/>
          </a:xfrm>
          <a:prstGeom prst="straightConnector1">
            <a:avLst/>
          </a:prstGeom>
          <a:noFill/>
          <a:ln cap="sq" cmpd="sng" w="9525">
            <a:solidFill>
              <a:srgbClr val="4A7DBA"/>
            </a:solidFill>
            <a:prstDash val="solid"/>
            <a:round/>
            <a:headEnd len="med" w="med" type="none"/>
            <a:tailEnd len="lg" w="lg" type="diamond"/>
          </a:ln>
        </p:spPr>
      </p:cxnSp>
      <p:sp>
        <p:nvSpPr>
          <p:cNvPr id="463" name="Shape 463"/>
          <p:cNvSpPr txBox="1"/>
          <p:nvPr/>
        </p:nvSpPr>
        <p:spPr>
          <a:xfrm>
            <a:off x="341530" y="3509717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5652119" y="2393884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cxnSp>
        <p:nvCxnSpPr>
          <p:cNvPr id="465" name="Shape 465"/>
          <p:cNvCxnSpPr/>
          <p:nvPr/>
        </p:nvCxnSpPr>
        <p:spPr>
          <a:xfrm>
            <a:off x="3493189" y="1669909"/>
            <a:ext cx="0" cy="1478473"/>
          </a:xfrm>
          <a:prstGeom prst="straightConnector1">
            <a:avLst/>
          </a:prstGeom>
          <a:noFill/>
          <a:ln cap="flat" cmpd="sng" w="25400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66" name="Shape 466"/>
          <p:cNvSpPr/>
          <p:nvPr/>
        </p:nvSpPr>
        <p:spPr>
          <a:xfrm>
            <a:off x="2861809" y="1954930"/>
            <a:ext cx="1294153" cy="30796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USB Hub</a:t>
            </a:r>
          </a:p>
        </p:txBody>
      </p:sp>
      <p:sp>
        <p:nvSpPr>
          <p:cNvPr id="467" name="Shape 467"/>
          <p:cNvSpPr/>
          <p:nvPr/>
        </p:nvSpPr>
        <p:spPr>
          <a:xfrm>
            <a:off x="2186734" y="3068959"/>
            <a:ext cx="3262312" cy="2328861"/>
          </a:xfrm>
          <a:custGeom>
            <a:pathLst>
              <a:path extrusionOk="0" h="120000" w="120000">
                <a:moveTo>
                  <a:pt x="1926" y="9815"/>
                </a:moveTo>
                <a:lnTo>
                  <a:pt x="1926" y="9815"/>
                </a:lnTo>
                <a:cubicBezTo>
                  <a:pt x="1868" y="10552"/>
                  <a:pt x="1843" y="11295"/>
                  <a:pt x="1751" y="12024"/>
                </a:cubicBezTo>
                <a:cubicBezTo>
                  <a:pt x="1668" y="12688"/>
                  <a:pt x="1401" y="13987"/>
                  <a:pt x="1401" y="13987"/>
                </a:cubicBezTo>
                <a:cubicBezTo>
                  <a:pt x="1459" y="16032"/>
                  <a:pt x="1482" y="18080"/>
                  <a:pt x="1576" y="20122"/>
                </a:cubicBezTo>
                <a:cubicBezTo>
                  <a:pt x="1599" y="20619"/>
                  <a:pt x="1716" y="21100"/>
                  <a:pt x="1751" y="21595"/>
                </a:cubicBezTo>
                <a:cubicBezTo>
                  <a:pt x="1891" y="23555"/>
                  <a:pt x="2102" y="27484"/>
                  <a:pt x="2102" y="27484"/>
                </a:cubicBezTo>
                <a:cubicBezTo>
                  <a:pt x="2043" y="29038"/>
                  <a:pt x="2019" y="30596"/>
                  <a:pt x="1926" y="32147"/>
                </a:cubicBezTo>
                <a:cubicBezTo>
                  <a:pt x="1902" y="32562"/>
                  <a:pt x="1856" y="32983"/>
                  <a:pt x="1751" y="33374"/>
                </a:cubicBezTo>
                <a:cubicBezTo>
                  <a:pt x="1109" y="35773"/>
                  <a:pt x="1634" y="32560"/>
                  <a:pt x="1226" y="34846"/>
                </a:cubicBezTo>
                <a:cubicBezTo>
                  <a:pt x="1154" y="35251"/>
                  <a:pt x="1129" y="35671"/>
                  <a:pt x="1051" y="36073"/>
                </a:cubicBezTo>
                <a:cubicBezTo>
                  <a:pt x="953" y="36572"/>
                  <a:pt x="773" y="37038"/>
                  <a:pt x="700" y="37545"/>
                </a:cubicBezTo>
                <a:cubicBezTo>
                  <a:pt x="489" y="39026"/>
                  <a:pt x="619" y="38377"/>
                  <a:pt x="350" y="39509"/>
                </a:cubicBezTo>
                <a:cubicBezTo>
                  <a:pt x="291" y="40081"/>
                  <a:pt x="256" y="40659"/>
                  <a:pt x="175" y="41227"/>
                </a:cubicBezTo>
                <a:cubicBezTo>
                  <a:pt x="138" y="41480"/>
                  <a:pt x="0" y="41704"/>
                  <a:pt x="0" y="41963"/>
                </a:cubicBezTo>
                <a:cubicBezTo>
                  <a:pt x="0" y="44500"/>
                  <a:pt x="92" y="47036"/>
                  <a:pt x="175" y="49570"/>
                </a:cubicBezTo>
                <a:cubicBezTo>
                  <a:pt x="209" y="50635"/>
                  <a:pt x="231" y="51707"/>
                  <a:pt x="350" y="52760"/>
                </a:cubicBezTo>
                <a:cubicBezTo>
                  <a:pt x="407" y="53271"/>
                  <a:pt x="583" y="53742"/>
                  <a:pt x="700" y="54233"/>
                </a:cubicBezTo>
                <a:cubicBezTo>
                  <a:pt x="852" y="54870"/>
                  <a:pt x="1016" y="55608"/>
                  <a:pt x="1226" y="56196"/>
                </a:cubicBezTo>
                <a:cubicBezTo>
                  <a:pt x="1363" y="56582"/>
                  <a:pt x="1969" y="57654"/>
                  <a:pt x="2102" y="57914"/>
                </a:cubicBezTo>
                <a:cubicBezTo>
                  <a:pt x="2224" y="58154"/>
                  <a:pt x="2310" y="58432"/>
                  <a:pt x="2452" y="58650"/>
                </a:cubicBezTo>
                <a:cubicBezTo>
                  <a:pt x="2896" y="59335"/>
                  <a:pt x="3386" y="59959"/>
                  <a:pt x="3854" y="60613"/>
                </a:cubicBezTo>
                <a:cubicBezTo>
                  <a:pt x="4029" y="60858"/>
                  <a:pt x="4242" y="61060"/>
                  <a:pt x="4379" y="61349"/>
                </a:cubicBezTo>
                <a:cubicBezTo>
                  <a:pt x="4800" y="62233"/>
                  <a:pt x="5268" y="63322"/>
                  <a:pt x="5956" y="63803"/>
                </a:cubicBezTo>
                <a:cubicBezTo>
                  <a:pt x="8073" y="65286"/>
                  <a:pt x="5449" y="63397"/>
                  <a:pt x="7182" y="64785"/>
                </a:cubicBezTo>
                <a:cubicBezTo>
                  <a:pt x="7409" y="64966"/>
                  <a:pt x="7656" y="65094"/>
                  <a:pt x="7883" y="65276"/>
                </a:cubicBezTo>
                <a:cubicBezTo>
                  <a:pt x="8834" y="66037"/>
                  <a:pt x="7970" y="65562"/>
                  <a:pt x="8934" y="66012"/>
                </a:cubicBezTo>
                <a:cubicBezTo>
                  <a:pt x="9109" y="66175"/>
                  <a:pt x="9271" y="66371"/>
                  <a:pt x="9459" y="66503"/>
                </a:cubicBezTo>
                <a:cubicBezTo>
                  <a:pt x="10880" y="67497"/>
                  <a:pt x="8710" y="65411"/>
                  <a:pt x="11036" y="67484"/>
                </a:cubicBezTo>
                <a:cubicBezTo>
                  <a:pt x="11351" y="67765"/>
                  <a:pt x="11593" y="68191"/>
                  <a:pt x="11912" y="68466"/>
                </a:cubicBezTo>
                <a:cubicBezTo>
                  <a:pt x="13033" y="69432"/>
                  <a:pt x="13641" y="69600"/>
                  <a:pt x="14890" y="70184"/>
                </a:cubicBezTo>
                <a:cubicBezTo>
                  <a:pt x="15188" y="70323"/>
                  <a:pt x="15468" y="70535"/>
                  <a:pt x="15766" y="70674"/>
                </a:cubicBezTo>
                <a:cubicBezTo>
                  <a:pt x="15994" y="70781"/>
                  <a:pt x="16235" y="70827"/>
                  <a:pt x="16467" y="70920"/>
                </a:cubicBezTo>
                <a:cubicBezTo>
                  <a:pt x="17261" y="71238"/>
                  <a:pt x="17469" y="71499"/>
                  <a:pt x="18394" y="72147"/>
                </a:cubicBezTo>
                <a:cubicBezTo>
                  <a:pt x="18711" y="72369"/>
                  <a:pt x="19094" y="72310"/>
                  <a:pt x="19445" y="72392"/>
                </a:cubicBezTo>
                <a:cubicBezTo>
                  <a:pt x="19737" y="72638"/>
                  <a:pt x="20016" y="72915"/>
                  <a:pt x="20321" y="73128"/>
                </a:cubicBezTo>
                <a:cubicBezTo>
                  <a:pt x="20486" y="73244"/>
                  <a:pt x="20686" y="73245"/>
                  <a:pt x="20846" y="73374"/>
                </a:cubicBezTo>
                <a:cubicBezTo>
                  <a:pt x="22771" y="74914"/>
                  <a:pt x="20624" y="73317"/>
                  <a:pt x="21897" y="74846"/>
                </a:cubicBezTo>
                <a:cubicBezTo>
                  <a:pt x="22156" y="75157"/>
                  <a:pt x="22501" y="75296"/>
                  <a:pt x="22773" y="75582"/>
                </a:cubicBezTo>
                <a:cubicBezTo>
                  <a:pt x="22971" y="75791"/>
                  <a:pt x="23103" y="76105"/>
                  <a:pt x="23299" y="76319"/>
                </a:cubicBezTo>
                <a:cubicBezTo>
                  <a:pt x="23660" y="76712"/>
                  <a:pt x="24776" y="77686"/>
                  <a:pt x="25226" y="78036"/>
                </a:cubicBezTo>
                <a:cubicBezTo>
                  <a:pt x="26037" y="78667"/>
                  <a:pt x="25887" y="78355"/>
                  <a:pt x="26627" y="79263"/>
                </a:cubicBezTo>
                <a:cubicBezTo>
                  <a:pt x="28157" y="81138"/>
                  <a:pt x="26431" y="79364"/>
                  <a:pt x="28204" y="81226"/>
                </a:cubicBezTo>
                <a:cubicBezTo>
                  <a:pt x="29168" y="82240"/>
                  <a:pt x="28266" y="81189"/>
                  <a:pt x="29430" y="82208"/>
                </a:cubicBezTo>
                <a:cubicBezTo>
                  <a:pt x="30731" y="83347"/>
                  <a:pt x="29508" y="82647"/>
                  <a:pt x="31182" y="83926"/>
                </a:cubicBezTo>
                <a:cubicBezTo>
                  <a:pt x="31458" y="84137"/>
                  <a:pt x="31777" y="84220"/>
                  <a:pt x="32058" y="84417"/>
                </a:cubicBezTo>
                <a:cubicBezTo>
                  <a:pt x="32727" y="84885"/>
                  <a:pt x="32960" y="85289"/>
                  <a:pt x="33635" y="85644"/>
                </a:cubicBezTo>
                <a:cubicBezTo>
                  <a:pt x="33860" y="85762"/>
                  <a:pt x="34102" y="85807"/>
                  <a:pt x="34335" y="85889"/>
                </a:cubicBezTo>
                <a:cubicBezTo>
                  <a:pt x="35346" y="86833"/>
                  <a:pt x="34348" y="85995"/>
                  <a:pt x="35912" y="86871"/>
                </a:cubicBezTo>
                <a:cubicBezTo>
                  <a:pt x="38076" y="88083"/>
                  <a:pt x="35447" y="86817"/>
                  <a:pt x="37138" y="87607"/>
                </a:cubicBezTo>
                <a:cubicBezTo>
                  <a:pt x="37664" y="88179"/>
                  <a:pt x="38119" y="88908"/>
                  <a:pt x="38715" y="89325"/>
                </a:cubicBezTo>
                <a:lnTo>
                  <a:pt x="40116" y="90306"/>
                </a:lnTo>
                <a:cubicBezTo>
                  <a:pt x="40281" y="90422"/>
                  <a:pt x="40472" y="90450"/>
                  <a:pt x="40642" y="90552"/>
                </a:cubicBezTo>
                <a:cubicBezTo>
                  <a:pt x="40882" y="90696"/>
                  <a:pt x="41103" y="90898"/>
                  <a:pt x="41343" y="91042"/>
                </a:cubicBezTo>
                <a:cubicBezTo>
                  <a:pt x="41512" y="91144"/>
                  <a:pt x="41700" y="91181"/>
                  <a:pt x="41868" y="91288"/>
                </a:cubicBezTo>
                <a:cubicBezTo>
                  <a:pt x="42344" y="91591"/>
                  <a:pt x="43270" y="92269"/>
                  <a:pt x="43270" y="92269"/>
                </a:cubicBezTo>
                <a:cubicBezTo>
                  <a:pt x="43328" y="92515"/>
                  <a:pt x="43314" y="92823"/>
                  <a:pt x="43445" y="93006"/>
                </a:cubicBezTo>
                <a:cubicBezTo>
                  <a:pt x="43575" y="93189"/>
                  <a:pt x="43797" y="93160"/>
                  <a:pt x="43970" y="93251"/>
                </a:cubicBezTo>
                <a:cubicBezTo>
                  <a:pt x="44265" y="93406"/>
                  <a:pt x="44565" y="93545"/>
                  <a:pt x="44846" y="93742"/>
                </a:cubicBezTo>
                <a:cubicBezTo>
                  <a:pt x="45151" y="93955"/>
                  <a:pt x="45433" y="94225"/>
                  <a:pt x="45722" y="94478"/>
                </a:cubicBezTo>
                <a:cubicBezTo>
                  <a:pt x="45901" y="94634"/>
                  <a:pt x="46059" y="94837"/>
                  <a:pt x="46248" y="94969"/>
                </a:cubicBezTo>
                <a:cubicBezTo>
                  <a:pt x="47038" y="95522"/>
                  <a:pt x="46546" y="94826"/>
                  <a:pt x="47299" y="95705"/>
                </a:cubicBezTo>
                <a:cubicBezTo>
                  <a:pt x="47489" y="95927"/>
                  <a:pt x="47633" y="96221"/>
                  <a:pt x="47824" y="96441"/>
                </a:cubicBezTo>
                <a:cubicBezTo>
                  <a:pt x="48276" y="96959"/>
                  <a:pt x="48763" y="97415"/>
                  <a:pt x="49226" y="97914"/>
                </a:cubicBezTo>
                <a:cubicBezTo>
                  <a:pt x="49522" y="98233"/>
                  <a:pt x="49791" y="98605"/>
                  <a:pt x="50102" y="98895"/>
                </a:cubicBezTo>
                <a:cubicBezTo>
                  <a:pt x="50277" y="99059"/>
                  <a:pt x="50471" y="99189"/>
                  <a:pt x="50627" y="99386"/>
                </a:cubicBezTo>
                <a:cubicBezTo>
                  <a:pt x="51057" y="99928"/>
                  <a:pt x="51445" y="100531"/>
                  <a:pt x="51854" y="101104"/>
                </a:cubicBezTo>
                <a:lnTo>
                  <a:pt x="52729" y="102331"/>
                </a:lnTo>
                <a:cubicBezTo>
                  <a:pt x="52905" y="102576"/>
                  <a:pt x="53052" y="102868"/>
                  <a:pt x="53255" y="103067"/>
                </a:cubicBezTo>
                <a:lnTo>
                  <a:pt x="55007" y="104785"/>
                </a:lnTo>
                <a:cubicBezTo>
                  <a:pt x="55221" y="104995"/>
                  <a:pt x="55485" y="105084"/>
                  <a:pt x="55708" y="105276"/>
                </a:cubicBezTo>
                <a:cubicBezTo>
                  <a:pt x="56245" y="105739"/>
                  <a:pt x="56719" y="106352"/>
                  <a:pt x="57284" y="106748"/>
                </a:cubicBezTo>
                <a:lnTo>
                  <a:pt x="60087" y="108711"/>
                </a:lnTo>
                <a:cubicBezTo>
                  <a:pt x="60368" y="108908"/>
                  <a:pt x="60676" y="109023"/>
                  <a:pt x="60963" y="109202"/>
                </a:cubicBezTo>
                <a:cubicBezTo>
                  <a:pt x="61202" y="109351"/>
                  <a:pt x="61425" y="109546"/>
                  <a:pt x="61664" y="109693"/>
                </a:cubicBezTo>
                <a:cubicBezTo>
                  <a:pt x="62359" y="110119"/>
                  <a:pt x="63065" y="110511"/>
                  <a:pt x="63766" y="110920"/>
                </a:cubicBezTo>
                <a:cubicBezTo>
                  <a:pt x="64488" y="111341"/>
                  <a:pt x="64266" y="111714"/>
                  <a:pt x="64992" y="112392"/>
                </a:cubicBezTo>
                <a:cubicBezTo>
                  <a:pt x="65254" y="112637"/>
                  <a:pt x="65582" y="112701"/>
                  <a:pt x="65868" y="112883"/>
                </a:cubicBezTo>
                <a:cubicBezTo>
                  <a:pt x="66225" y="113110"/>
                  <a:pt x="66569" y="113374"/>
                  <a:pt x="66919" y="113619"/>
                </a:cubicBezTo>
                <a:cubicBezTo>
                  <a:pt x="67153" y="113946"/>
                  <a:pt x="67356" y="114323"/>
                  <a:pt x="67620" y="114601"/>
                </a:cubicBezTo>
                <a:cubicBezTo>
                  <a:pt x="67829" y="114820"/>
                  <a:pt x="68094" y="114910"/>
                  <a:pt x="68321" y="115092"/>
                </a:cubicBezTo>
                <a:cubicBezTo>
                  <a:pt x="68503" y="115238"/>
                  <a:pt x="68675" y="115411"/>
                  <a:pt x="68846" y="115582"/>
                </a:cubicBezTo>
                <a:cubicBezTo>
                  <a:pt x="69084" y="115820"/>
                  <a:pt x="69286" y="116136"/>
                  <a:pt x="69547" y="116319"/>
                </a:cubicBezTo>
                <a:cubicBezTo>
                  <a:pt x="69762" y="116469"/>
                  <a:pt x="70017" y="116467"/>
                  <a:pt x="70248" y="116564"/>
                </a:cubicBezTo>
                <a:cubicBezTo>
                  <a:pt x="70601" y="116713"/>
                  <a:pt x="70961" y="116845"/>
                  <a:pt x="71299" y="117055"/>
                </a:cubicBezTo>
                <a:cubicBezTo>
                  <a:pt x="71491" y="117175"/>
                  <a:pt x="71639" y="117404"/>
                  <a:pt x="71824" y="117546"/>
                </a:cubicBezTo>
                <a:cubicBezTo>
                  <a:pt x="73192" y="118591"/>
                  <a:pt x="72834" y="118390"/>
                  <a:pt x="73927" y="118773"/>
                </a:cubicBezTo>
                <a:cubicBezTo>
                  <a:pt x="74479" y="119288"/>
                  <a:pt x="74364" y="119274"/>
                  <a:pt x="74978" y="119509"/>
                </a:cubicBezTo>
                <a:cubicBezTo>
                  <a:pt x="75442" y="119686"/>
                  <a:pt x="76379" y="120000"/>
                  <a:pt x="76379" y="120000"/>
                </a:cubicBezTo>
                <a:cubicBezTo>
                  <a:pt x="77048" y="119812"/>
                  <a:pt x="78086" y="119562"/>
                  <a:pt x="78832" y="119263"/>
                </a:cubicBezTo>
                <a:cubicBezTo>
                  <a:pt x="79009" y="119192"/>
                  <a:pt x="79180" y="119089"/>
                  <a:pt x="79357" y="119018"/>
                </a:cubicBezTo>
                <a:cubicBezTo>
                  <a:pt x="79589" y="118925"/>
                  <a:pt x="79826" y="118865"/>
                  <a:pt x="80058" y="118773"/>
                </a:cubicBezTo>
                <a:cubicBezTo>
                  <a:pt x="80235" y="118701"/>
                  <a:pt x="80404" y="118590"/>
                  <a:pt x="80583" y="118527"/>
                </a:cubicBezTo>
                <a:cubicBezTo>
                  <a:pt x="80872" y="118426"/>
                  <a:pt x="81169" y="118376"/>
                  <a:pt x="81459" y="118282"/>
                </a:cubicBezTo>
                <a:cubicBezTo>
                  <a:pt x="84207" y="117393"/>
                  <a:pt x="81735" y="118106"/>
                  <a:pt x="83737" y="117546"/>
                </a:cubicBezTo>
                <a:cubicBezTo>
                  <a:pt x="86079" y="115358"/>
                  <a:pt x="83361" y="117658"/>
                  <a:pt x="86189" y="116073"/>
                </a:cubicBezTo>
                <a:cubicBezTo>
                  <a:pt x="86626" y="115828"/>
                  <a:pt x="86994" y="115386"/>
                  <a:pt x="87416" y="115092"/>
                </a:cubicBezTo>
                <a:cubicBezTo>
                  <a:pt x="87930" y="114731"/>
                  <a:pt x="88472" y="114453"/>
                  <a:pt x="88992" y="114110"/>
                </a:cubicBezTo>
                <a:cubicBezTo>
                  <a:pt x="89465" y="113798"/>
                  <a:pt x="89927" y="113456"/>
                  <a:pt x="90394" y="113128"/>
                </a:cubicBezTo>
                <a:cubicBezTo>
                  <a:pt x="90686" y="112638"/>
                  <a:pt x="90905" y="112039"/>
                  <a:pt x="91270" y="111656"/>
                </a:cubicBezTo>
                <a:cubicBezTo>
                  <a:pt x="91858" y="111037"/>
                  <a:pt x="94385" y="109134"/>
                  <a:pt x="95299" y="108220"/>
                </a:cubicBezTo>
                <a:cubicBezTo>
                  <a:pt x="95708" y="107811"/>
                  <a:pt x="96145" y="107454"/>
                  <a:pt x="96525" y="106993"/>
                </a:cubicBezTo>
                <a:cubicBezTo>
                  <a:pt x="97024" y="106387"/>
                  <a:pt x="97391" y="105572"/>
                  <a:pt x="97927" y="105030"/>
                </a:cubicBezTo>
                <a:cubicBezTo>
                  <a:pt x="98456" y="104495"/>
                  <a:pt x="99130" y="104300"/>
                  <a:pt x="99678" y="103803"/>
                </a:cubicBezTo>
                <a:cubicBezTo>
                  <a:pt x="100130" y="103393"/>
                  <a:pt x="100484" y="102802"/>
                  <a:pt x="100905" y="102331"/>
                </a:cubicBezTo>
                <a:cubicBezTo>
                  <a:pt x="101361" y="101820"/>
                  <a:pt x="101811" y="101292"/>
                  <a:pt x="102306" y="100858"/>
                </a:cubicBezTo>
                <a:cubicBezTo>
                  <a:pt x="102749" y="100471"/>
                  <a:pt x="103260" y="100253"/>
                  <a:pt x="103708" y="99877"/>
                </a:cubicBezTo>
                <a:cubicBezTo>
                  <a:pt x="104138" y="99515"/>
                  <a:pt x="104516" y="99040"/>
                  <a:pt x="104934" y="98650"/>
                </a:cubicBezTo>
                <a:cubicBezTo>
                  <a:pt x="105217" y="98385"/>
                  <a:pt x="105541" y="98206"/>
                  <a:pt x="105810" y="97914"/>
                </a:cubicBezTo>
                <a:cubicBezTo>
                  <a:pt x="106070" y="97630"/>
                  <a:pt x="106227" y="97170"/>
                  <a:pt x="106510" y="96932"/>
                </a:cubicBezTo>
                <a:cubicBezTo>
                  <a:pt x="106827" y="96666"/>
                  <a:pt x="107211" y="96605"/>
                  <a:pt x="107562" y="96441"/>
                </a:cubicBezTo>
                <a:cubicBezTo>
                  <a:pt x="109813" y="93814"/>
                  <a:pt x="107438" y="96282"/>
                  <a:pt x="109664" y="94723"/>
                </a:cubicBezTo>
                <a:cubicBezTo>
                  <a:pt x="110040" y="94460"/>
                  <a:pt x="110354" y="94045"/>
                  <a:pt x="110715" y="93742"/>
                </a:cubicBezTo>
                <a:cubicBezTo>
                  <a:pt x="110939" y="93554"/>
                  <a:pt x="111187" y="93429"/>
                  <a:pt x="111416" y="93251"/>
                </a:cubicBezTo>
                <a:cubicBezTo>
                  <a:pt x="111713" y="93019"/>
                  <a:pt x="112003" y="92768"/>
                  <a:pt x="112291" y="92515"/>
                </a:cubicBezTo>
                <a:cubicBezTo>
                  <a:pt x="112470" y="92358"/>
                  <a:pt x="112634" y="92170"/>
                  <a:pt x="112817" y="92024"/>
                </a:cubicBezTo>
                <a:cubicBezTo>
                  <a:pt x="113044" y="91843"/>
                  <a:pt x="113289" y="91711"/>
                  <a:pt x="113518" y="91533"/>
                </a:cubicBezTo>
                <a:cubicBezTo>
                  <a:pt x="113815" y="91302"/>
                  <a:pt x="114096" y="91029"/>
                  <a:pt x="114394" y="90797"/>
                </a:cubicBezTo>
                <a:cubicBezTo>
                  <a:pt x="114622" y="90619"/>
                  <a:pt x="114877" y="90509"/>
                  <a:pt x="115094" y="90306"/>
                </a:cubicBezTo>
                <a:cubicBezTo>
                  <a:pt x="116496" y="88997"/>
                  <a:pt x="115503" y="89734"/>
                  <a:pt x="116671" y="88098"/>
                </a:cubicBezTo>
                <a:cubicBezTo>
                  <a:pt x="116820" y="87889"/>
                  <a:pt x="117021" y="87770"/>
                  <a:pt x="117197" y="87607"/>
                </a:cubicBezTo>
                <a:cubicBezTo>
                  <a:pt x="117372" y="87198"/>
                  <a:pt x="117481" y="86717"/>
                  <a:pt x="117722" y="86380"/>
                </a:cubicBezTo>
                <a:cubicBezTo>
                  <a:pt x="117907" y="86121"/>
                  <a:pt x="118238" y="86148"/>
                  <a:pt x="118423" y="85889"/>
                </a:cubicBezTo>
                <a:cubicBezTo>
                  <a:pt x="118608" y="85630"/>
                  <a:pt x="118667" y="85242"/>
                  <a:pt x="118773" y="84907"/>
                </a:cubicBezTo>
                <a:cubicBezTo>
                  <a:pt x="118901" y="84505"/>
                  <a:pt x="119024" y="84098"/>
                  <a:pt x="119124" y="83680"/>
                </a:cubicBezTo>
                <a:cubicBezTo>
                  <a:pt x="119200" y="83360"/>
                  <a:pt x="119233" y="83023"/>
                  <a:pt x="119299" y="82699"/>
                </a:cubicBezTo>
                <a:cubicBezTo>
                  <a:pt x="119349" y="82450"/>
                  <a:pt x="119416" y="82208"/>
                  <a:pt x="119474" y="81963"/>
                </a:cubicBezTo>
                <a:cubicBezTo>
                  <a:pt x="119532" y="81145"/>
                  <a:pt x="119609" y="80329"/>
                  <a:pt x="119649" y="79509"/>
                </a:cubicBezTo>
                <a:cubicBezTo>
                  <a:pt x="119899" y="74431"/>
                  <a:pt x="119907" y="70075"/>
                  <a:pt x="120000" y="64785"/>
                </a:cubicBezTo>
                <a:cubicBezTo>
                  <a:pt x="119941" y="64049"/>
                  <a:pt x="119992" y="63279"/>
                  <a:pt x="119824" y="62576"/>
                </a:cubicBezTo>
                <a:cubicBezTo>
                  <a:pt x="119746" y="62247"/>
                  <a:pt x="119489" y="62062"/>
                  <a:pt x="119299" y="61840"/>
                </a:cubicBezTo>
                <a:cubicBezTo>
                  <a:pt x="118509" y="60918"/>
                  <a:pt x="118574" y="61666"/>
                  <a:pt x="117722" y="59877"/>
                </a:cubicBezTo>
                <a:cubicBezTo>
                  <a:pt x="117167" y="58710"/>
                  <a:pt x="117438" y="59420"/>
                  <a:pt x="117021" y="57668"/>
                </a:cubicBezTo>
                <a:cubicBezTo>
                  <a:pt x="116963" y="57423"/>
                  <a:pt x="117028" y="56975"/>
                  <a:pt x="116846" y="56932"/>
                </a:cubicBezTo>
                <a:lnTo>
                  <a:pt x="115795" y="56687"/>
                </a:lnTo>
                <a:cubicBezTo>
                  <a:pt x="115369" y="54894"/>
                  <a:pt x="115534" y="55716"/>
                  <a:pt x="115270" y="54233"/>
                </a:cubicBezTo>
                <a:cubicBezTo>
                  <a:pt x="115316" y="53384"/>
                  <a:pt x="115620" y="47993"/>
                  <a:pt x="115620" y="47361"/>
                </a:cubicBezTo>
                <a:cubicBezTo>
                  <a:pt x="115620" y="45315"/>
                  <a:pt x="115545" y="43268"/>
                  <a:pt x="115445" y="41227"/>
                </a:cubicBezTo>
                <a:cubicBezTo>
                  <a:pt x="115428" y="40890"/>
                  <a:pt x="115317" y="40576"/>
                  <a:pt x="115270" y="40245"/>
                </a:cubicBezTo>
                <a:cubicBezTo>
                  <a:pt x="115200" y="39757"/>
                  <a:pt x="115181" y="39255"/>
                  <a:pt x="115094" y="38773"/>
                </a:cubicBezTo>
                <a:cubicBezTo>
                  <a:pt x="115005" y="38271"/>
                  <a:pt x="114744" y="37300"/>
                  <a:pt x="114744" y="37300"/>
                </a:cubicBezTo>
                <a:cubicBezTo>
                  <a:pt x="114686" y="36727"/>
                  <a:pt x="114662" y="36146"/>
                  <a:pt x="114569" y="35582"/>
                </a:cubicBezTo>
                <a:cubicBezTo>
                  <a:pt x="114486" y="35078"/>
                  <a:pt x="114218" y="34110"/>
                  <a:pt x="114218" y="34110"/>
                </a:cubicBezTo>
                <a:cubicBezTo>
                  <a:pt x="114277" y="30593"/>
                  <a:pt x="114340" y="27075"/>
                  <a:pt x="114394" y="23558"/>
                </a:cubicBezTo>
                <a:cubicBezTo>
                  <a:pt x="114456" y="19468"/>
                  <a:pt x="114423" y="15374"/>
                  <a:pt x="114569" y="11288"/>
                </a:cubicBezTo>
                <a:cubicBezTo>
                  <a:pt x="114599" y="10455"/>
                  <a:pt x="114731" y="9625"/>
                  <a:pt x="114919" y="8834"/>
                </a:cubicBezTo>
                <a:lnTo>
                  <a:pt x="115094" y="8098"/>
                </a:lnTo>
                <a:cubicBezTo>
                  <a:pt x="115036" y="6625"/>
                  <a:pt x="115003" y="5150"/>
                  <a:pt x="114919" y="3680"/>
                </a:cubicBezTo>
                <a:cubicBezTo>
                  <a:pt x="114886" y="3104"/>
                  <a:pt x="114863" y="2517"/>
                  <a:pt x="114744" y="1963"/>
                </a:cubicBezTo>
                <a:cubicBezTo>
                  <a:pt x="114684" y="1680"/>
                  <a:pt x="114498" y="1483"/>
                  <a:pt x="114394" y="1226"/>
                </a:cubicBezTo>
                <a:cubicBezTo>
                  <a:pt x="113884" y="-21"/>
                  <a:pt x="114345" y="386"/>
                  <a:pt x="113518" y="0"/>
                </a:cubicBezTo>
                <a:lnTo>
                  <a:pt x="112467" y="490"/>
                </a:lnTo>
                <a:lnTo>
                  <a:pt x="111941" y="736"/>
                </a:lnTo>
                <a:cubicBezTo>
                  <a:pt x="111591" y="1063"/>
                  <a:pt x="111289" y="1531"/>
                  <a:pt x="110890" y="1717"/>
                </a:cubicBezTo>
                <a:cubicBezTo>
                  <a:pt x="110715" y="1799"/>
                  <a:pt x="110526" y="1837"/>
                  <a:pt x="110364" y="1963"/>
                </a:cubicBezTo>
                <a:cubicBezTo>
                  <a:pt x="109996" y="2249"/>
                  <a:pt x="109313" y="2944"/>
                  <a:pt x="109313" y="2944"/>
                </a:cubicBezTo>
                <a:cubicBezTo>
                  <a:pt x="108434" y="4792"/>
                  <a:pt x="109620" y="2658"/>
                  <a:pt x="108262" y="3926"/>
                </a:cubicBezTo>
                <a:cubicBezTo>
                  <a:pt x="108087" y="4089"/>
                  <a:pt x="108061" y="4454"/>
                  <a:pt x="107912" y="4662"/>
                </a:cubicBezTo>
                <a:cubicBezTo>
                  <a:pt x="107763" y="4871"/>
                  <a:pt x="107562" y="4989"/>
                  <a:pt x="107386" y="5153"/>
                </a:cubicBezTo>
                <a:cubicBezTo>
                  <a:pt x="107270" y="5398"/>
                  <a:pt x="107194" y="5695"/>
                  <a:pt x="107036" y="5889"/>
                </a:cubicBezTo>
                <a:cubicBezTo>
                  <a:pt x="106097" y="7040"/>
                  <a:pt x="106157" y="6628"/>
                  <a:pt x="105284" y="7361"/>
                </a:cubicBezTo>
                <a:cubicBezTo>
                  <a:pt x="104923" y="7665"/>
                  <a:pt x="104233" y="8343"/>
                  <a:pt x="104233" y="8343"/>
                </a:cubicBezTo>
                <a:cubicBezTo>
                  <a:pt x="104116" y="8588"/>
                  <a:pt x="104047" y="8895"/>
                  <a:pt x="103883" y="9079"/>
                </a:cubicBezTo>
                <a:cubicBezTo>
                  <a:pt x="103739" y="9241"/>
                  <a:pt x="103522" y="9209"/>
                  <a:pt x="103357" y="9325"/>
                </a:cubicBezTo>
                <a:cubicBezTo>
                  <a:pt x="103169" y="9457"/>
                  <a:pt x="103020" y="9684"/>
                  <a:pt x="102832" y="9815"/>
                </a:cubicBezTo>
                <a:cubicBezTo>
                  <a:pt x="101382" y="10831"/>
                  <a:pt x="103428" y="9020"/>
                  <a:pt x="101605" y="10552"/>
                </a:cubicBezTo>
                <a:cubicBezTo>
                  <a:pt x="101244" y="10855"/>
                  <a:pt x="100905" y="11206"/>
                  <a:pt x="100554" y="11533"/>
                </a:cubicBezTo>
                <a:lnTo>
                  <a:pt x="99503" y="12515"/>
                </a:lnTo>
                <a:cubicBezTo>
                  <a:pt x="99196" y="12802"/>
                  <a:pt x="98802" y="12842"/>
                  <a:pt x="98452" y="13006"/>
                </a:cubicBezTo>
                <a:lnTo>
                  <a:pt x="97927" y="13251"/>
                </a:lnTo>
                <a:lnTo>
                  <a:pt x="97401" y="13496"/>
                </a:lnTo>
                <a:cubicBezTo>
                  <a:pt x="97226" y="13660"/>
                  <a:pt x="97024" y="13779"/>
                  <a:pt x="96875" y="13987"/>
                </a:cubicBezTo>
                <a:cubicBezTo>
                  <a:pt x="96727" y="14196"/>
                  <a:pt x="96704" y="14567"/>
                  <a:pt x="96525" y="14723"/>
                </a:cubicBezTo>
                <a:cubicBezTo>
                  <a:pt x="96212" y="14998"/>
                  <a:pt x="95824" y="15051"/>
                  <a:pt x="95474" y="15214"/>
                </a:cubicBezTo>
                <a:cubicBezTo>
                  <a:pt x="95274" y="15307"/>
                  <a:pt x="95137" y="15573"/>
                  <a:pt x="94948" y="15705"/>
                </a:cubicBezTo>
                <a:cubicBezTo>
                  <a:pt x="94783" y="15821"/>
                  <a:pt x="94598" y="15869"/>
                  <a:pt x="94423" y="15950"/>
                </a:cubicBezTo>
                <a:cubicBezTo>
                  <a:pt x="93257" y="17584"/>
                  <a:pt x="94513" y="16044"/>
                  <a:pt x="93372" y="16932"/>
                </a:cubicBezTo>
                <a:cubicBezTo>
                  <a:pt x="93371" y="16932"/>
                  <a:pt x="92058" y="18159"/>
                  <a:pt x="91795" y="18404"/>
                </a:cubicBezTo>
                <a:cubicBezTo>
                  <a:pt x="91620" y="18568"/>
                  <a:pt x="91458" y="18763"/>
                  <a:pt x="91270" y="18895"/>
                </a:cubicBezTo>
                <a:cubicBezTo>
                  <a:pt x="90381" y="19518"/>
                  <a:pt x="90786" y="19183"/>
                  <a:pt x="90043" y="19877"/>
                </a:cubicBezTo>
                <a:cubicBezTo>
                  <a:pt x="89401" y="21226"/>
                  <a:pt x="90043" y="20081"/>
                  <a:pt x="89167" y="21104"/>
                </a:cubicBezTo>
                <a:cubicBezTo>
                  <a:pt x="88102" y="22347"/>
                  <a:pt x="89238" y="21423"/>
                  <a:pt x="87941" y="22331"/>
                </a:cubicBezTo>
                <a:cubicBezTo>
                  <a:pt x="86937" y="24441"/>
                  <a:pt x="88274" y="21958"/>
                  <a:pt x="87065" y="23312"/>
                </a:cubicBezTo>
                <a:cubicBezTo>
                  <a:pt x="85933" y="24581"/>
                  <a:pt x="87510" y="23677"/>
                  <a:pt x="86189" y="24294"/>
                </a:cubicBezTo>
                <a:cubicBezTo>
                  <a:pt x="84788" y="25603"/>
                  <a:pt x="86481" y="23885"/>
                  <a:pt x="85313" y="25521"/>
                </a:cubicBezTo>
                <a:cubicBezTo>
                  <a:pt x="84974" y="25997"/>
                  <a:pt x="84690" y="26058"/>
                  <a:pt x="84262" y="26257"/>
                </a:cubicBezTo>
                <a:cubicBezTo>
                  <a:pt x="84087" y="26421"/>
                  <a:pt x="83929" y="26628"/>
                  <a:pt x="83737" y="26748"/>
                </a:cubicBezTo>
                <a:cubicBezTo>
                  <a:pt x="82447" y="27551"/>
                  <a:pt x="83009" y="26869"/>
                  <a:pt x="81985" y="27730"/>
                </a:cubicBezTo>
                <a:cubicBezTo>
                  <a:pt x="81624" y="28033"/>
                  <a:pt x="80934" y="28711"/>
                  <a:pt x="80934" y="28711"/>
                </a:cubicBezTo>
                <a:cubicBezTo>
                  <a:pt x="80817" y="28957"/>
                  <a:pt x="80759" y="29284"/>
                  <a:pt x="80583" y="29447"/>
                </a:cubicBezTo>
                <a:cubicBezTo>
                  <a:pt x="80383" y="29634"/>
                  <a:pt x="80104" y="29560"/>
                  <a:pt x="79883" y="29693"/>
                </a:cubicBezTo>
                <a:cubicBezTo>
                  <a:pt x="79689" y="29809"/>
                  <a:pt x="79532" y="30020"/>
                  <a:pt x="79357" y="30184"/>
                </a:cubicBezTo>
                <a:cubicBezTo>
                  <a:pt x="78710" y="31544"/>
                  <a:pt x="79377" y="30468"/>
                  <a:pt x="78481" y="31165"/>
                </a:cubicBezTo>
                <a:cubicBezTo>
                  <a:pt x="78113" y="31452"/>
                  <a:pt x="77430" y="32147"/>
                  <a:pt x="77430" y="32147"/>
                </a:cubicBezTo>
                <a:cubicBezTo>
                  <a:pt x="76721" y="33637"/>
                  <a:pt x="77551" y="32195"/>
                  <a:pt x="76204" y="33374"/>
                </a:cubicBezTo>
                <a:cubicBezTo>
                  <a:pt x="75994" y="33558"/>
                  <a:pt x="75874" y="33897"/>
                  <a:pt x="75678" y="34110"/>
                </a:cubicBezTo>
                <a:cubicBezTo>
                  <a:pt x="75346" y="34472"/>
                  <a:pt x="74627" y="35092"/>
                  <a:pt x="74627" y="35092"/>
                </a:cubicBezTo>
                <a:cubicBezTo>
                  <a:pt x="74569" y="35337"/>
                  <a:pt x="74570" y="35629"/>
                  <a:pt x="74452" y="35828"/>
                </a:cubicBezTo>
                <a:cubicBezTo>
                  <a:pt x="74284" y="36111"/>
                  <a:pt x="73489" y="36791"/>
                  <a:pt x="73226" y="37055"/>
                </a:cubicBezTo>
                <a:cubicBezTo>
                  <a:pt x="72988" y="37292"/>
                  <a:pt x="72786" y="37608"/>
                  <a:pt x="72525" y="37791"/>
                </a:cubicBezTo>
                <a:cubicBezTo>
                  <a:pt x="72195" y="38022"/>
                  <a:pt x="71474" y="38282"/>
                  <a:pt x="71474" y="38282"/>
                </a:cubicBezTo>
                <a:cubicBezTo>
                  <a:pt x="71357" y="38527"/>
                  <a:pt x="71272" y="38809"/>
                  <a:pt x="71124" y="39018"/>
                </a:cubicBezTo>
                <a:cubicBezTo>
                  <a:pt x="70975" y="39226"/>
                  <a:pt x="70769" y="39337"/>
                  <a:pt x="70598" y="39509"/>
                </a:cubicBezTo>
                <a:cubicBezTo>
                  <a:pt x="70360" y="39746"/>
                  <a:pt x="70135" y="40007"/>
                  <a:pt x="69897" y="40245"/>
                </a:cubicBezTo>
                <a:cubicBezTo>
                  <a:pt x="69726" y="40416"/>
                  <a:pt x="69534" y="40547"/>
                  <a:pt x="69372" y="40736"/>
                </a:cubicBezTo>
                <a:cubicBezTo>
                  <a:pt x="69181" y="40958"/>
                  <a:pt x="69061" y="41300"/>
                  <a:pt x="68846" y="41472"/>
                </a:cubicBezTo>
                <a:cubicBezTo>
                  <a:pt x="68637" y="41639"/>
                  <a:pt x="68371" y="41599"/>
                  <a:pt x="68145" y="41717"/>
                </a:cubicBezTo>
                <a:cubicBezTo>
                  <a:pt x="67901" y="41846"/>
                  <a:pt x="67685" y="42064"/>
                  <a:pt x="67445" y="42208"/>
                </a:cubicBezTo>
                <a:cubicBezTo>
                  <a:pt x="67275" y="42310"/>
                  <a:pt x="67094" y="42372"/>
                  <a:pt x="66919" y="42453"/>
                </a:cubicBezTo>
                <a:cubicBezTo>
                  <a:pt x="65243" y="44802"/>
                  <a:pt x="67389" y="42014"/>
                  <a:pt x="65868" y="43435"/>
                </a:cubicBezTo>
                <a:cubicBezTo>
                  <a:pt x="64961" y="44282"/>
                  <a:pt x="65691" y="44500"/>
                  <a:pt x="64291" y="45153"/>
                </a:cubicBezTo>
                <a:cubicBezTo>
                  <a:pt x="64116" y="45235"/>
                  <a:pt x="63943" y="45327"/>
                  <a:pt x="63766" y="45398"/>
                </a:cubicBezTo>
                <a:cubicBezTo>
                  <a:pt x="62226" y="46015"/>
                  <a:pt x="63800" y="45301"/>
                  <a:pt x="62540" y="45889"/>
                </a:cubicBezTo>
                <a:cubicBezTo>
                  <a:pt x="62481" y="46134"/>
                  <a:pt x="62495" y="46442"/>
                  <a:pt x="62364" y="46625"/>
                </a:cubicBezTo>
                <a:cubicBezTo>
                  <a:pt x="61968" y="47180"/>
                  <a:pt x="60553" y="46646"/>
                  <a:pt x="60437" y="46625"/>
                </a:cubicBezTo>
                <a:cubicBezTo>
                  <a:pt x="60087" y="46298"/>
                  <a:pt x="59802" y="45741"/>
                  <a:pt x="59386" y="45644"/>
                </a:cubicBezTo>
                <a:cubicBezTo>
                  <a:pt x="58504" y="45438"/>
                  <a:pt x="57807" y="45315"/>
                  <a:pt x="56934" y="44907"/>
                </a:cubicBezTo>
                <a:lnTo>
                  <a:pt x="55883" y="44417"/>
                </a:lnTo>
                <a:cubicBezTo>
                  <a:pt x="55495" y="43874"/>
                  <a:pt x="55319" y="43531"/>
                  <a:pt x="54832" y="43190"/>
                </a:cubicBezTo>
                <a:cubicBezTo>
                  <a:pt x="54666" y="43074"/>
                  <a:pt x="54467" y="43070"/>
                  <a:pt x="54306" y="42944"/>
                </a:cubicBezTo>
                <a:cubicBezTo>
                  <a:pt x="53938" y="42658"/>
                  <a:pt x="53605" y="42290"/>
                  <a:pt x="53255" y="41963"/>
                </a:cubicBezTo>
                <a:lnTo>
                  <a:pt x="52729" y="41472"/>
                </a:lnTo>
                <a:cubicBezTo>
                  <a:pt x="52422" y="41185"/>
                  <a:pt x="51986" y="41268"/>
                  <a:pt x="51678" y="40981"/>
                </a:cubicBezTo>
                <a:cubicBezTo>
                  <a:pt x="50857" y="40214"/>
                  <a:pt x="51360" y="40539"/>
                  <a:pt x="50102" y="40245"/>
                </a:cubicBezTo>
                <a:lnTo>
                  <a:pt x="49051" y="39754"/>
                </a:lnTo>
                <a:cubicBezTo>
                  <a:pt x="48816" y="39644"/>
                  <a:pt x="48731" y="39210"/>
                  <a:pt x="48525" y="39018"/>
                </a:cubicBezTo>
                <a:cubicBezTo>
                  <a:pt x="48371" y="38874"/>
                  <a:pt x="48175" y="38854"/>
                  <a:pt x="48000" y="38773"/>
                </a:cubicBezTo>
                <a:cubicBezTo>
                  <a:pt x="47649" y="38445"/>
                  <a:pt x="47348" y="37977"/>
                  <a:pt x="46948" y="37791"/>
                </a:cubicBezTo>
                <a:cubicBezTo>
                  <a:pt x="46773" y="37709"/>
                  <a:pt x="46588" y="37661"/>
                  <a:pt x="46423" y="37545"/>
                </a:cubicBezTo>
                <a:cubicBezTo>
                  <a:pt x="45065" y="36594"/>
                  <a:pt x="46693" y="37426"/>
                  <a:pt x="45372" y="36809"/>
                </a:cubicBezTo>
                <a:cubicBezTo>
                  <a:pt x="43695" y="34461"/>
                  <a:pt x="45842" y="37248"/>
                  <a:pt x="44321" y="35828"/>
                </a:cubicBezTo>
                <a:cubicBezTo>
                  <a:pt x="43008" y="34602"/>
                  <a:pt x="44519" y="35430"/>
                  <a:pt x="43270" y="34846"/>
                </a:cubicBezTo>
                <a:cubicBezTo>
                  <a:pt x="41989" y="33651"/>
                  <a:pt x="43599" y="35110"/>
                  <a:pt x="42043" y="33865"/>
                </a:cubicBezTo>
                <a:cubicBezTo>
                  <a:pt x="41860" y="33718"/>
                  <a:pt x="41703" y="33515"/>
                  <a:pt x="41518" y="33374"/>
                </a:cubicBezTo>
                <a:cubicBezTo>
                  <a:pt x="41059" y="33023"/>
                  <a:pt x="40583" y="32719"/>
                  <a:pt x="40116" y="32392"/>
                </a:cubicBezTo>
                <a:cubicBezTo>
                  <a:pt x="39740" y="32128"/>
                  <a:pt x="39474" y="31554"/>
                  <a:pt x="39065" y="31411"/>
                </a:cubicBezTo>
                <a:cubicBezTo>
                  <a:pt x="38832" y="31329"/>
                  <a:pt x="38596" y="31258"/>
                  <a:pt x="38364" y="31165"/>
                </a:cubicBezTo>
                <a:cubicBezTo>
                  <a:pt x="38187" y="31094"/>
                  <a:pt x="38019" y="30976"/>
                  <a:pt x="37839" y="30920"/>
                </a:cubicBezTo>
                <a:cubicBezTo>
                  <a:pt x="37492" y="30812"/>
                  <a:pt x="37138" y="30756"/>
                  <a:pt x="36788" y="30674"/>
                </a:cubicBezTo>
                <a:cubicBezTo>
                  <a:pt x="36325" y="30415"/>
                  <a:pt x="35867" y="30131"/>
                  <a:pt x="35386" y="29938"/>
                </a:cubicBezTo>
                <a:cubicBezTo>
                  <a:pt x="35155" y="29846"/>
                  <a:pt x="34919" y="29775"/>
                  <a:pt x="34686" y="29693"/>
                </a:cubicBezTo>
                <a:cubicBezTo>
                  <a:pt x="32772" y="27906"/>
                  <a:pt x="35722" y="30541"/>
                  <a:pt x="33459" y="28957"/>
                </a:cubicBezTo>
                <a:cubicBezTo>
                  <a:pt x="33198" y="28774"/>
                  <a:pt x="33028" y="28378"/>
                  <a:pt x="32759" y="28220"/>
                </a:cubicBezTo>
                <a:cubicBezTo>
                  <a:pt x="32314" y="27961"/>
                  <a:pt x="31357" y="27730"/>
                  <a:pt x="31357" y="27730"/>
                </a:cubicBezTo>
                <a:cubicBezTo>
                  <a:pt x="31182" y="27566"/>
                  <a:pt x="31025" y="27355"/>
                  <a:pt x="30832" y="27239"/>
                </a:cubicBezTo>
                <a:cubicBezTo>
                  <a:pt x="30045" y="26767"/>
                  <a:pt x="30287" y="27226"/>
                  <a:pt x="29605" y="26748"/>
                </a:cubicBezTo>
                <a:cubicBezTo>
                  <a:pt x="28498" y="25972"/>
                  <a:pt x="29655" y="26474"/>
                  <a:pt x="28554" y="26012"/>
                </a:cubicBezTo>
                <a:cubicBezTo>
                  <a:pt x="28147" y="25841"/>
                  <a:pt x="27735" y="25692"/>
                  <a:pt x="27328" y="25521"/>
                </a:cubicBezTo>
                <a:cubicBezTo>
                  <a:pt x="27151" y="25447"/>
                  <a:pt x="26968" y="25391"/>
                  <a:pt x="26802" y="25276"/>
                </a:cubicBezTo>
                <a:cubicBezTo>
                  <a:pt x="26614" y="25144"/>
                  <a:pt x="26465" y="24917"/>
                  <a:pt x="26277" y="24785"/>
                </a:cubicBezTo>
                <a:cubicBezTo>
                  <a:pt x="25858" y="24491"/>
                  <a:pt x="25330" y="24261"/>
                  <a:pt x="24875" y="24049"/>
                </a:cubicBezTo>
                <a:cubicBezTo>
                  <a:pt x="23724" y="22973"/>
                  <a:pt x="24964" y="24038"/>
                  <a:pt x="23824" y="23312"/>
                </a:cubicBezTo>
                <a:cubicBezTo>
                  <a:pt x="21671" y="21941"/>
                  <a:pt x="23126" y="22659"/>
                  <a:pt x="21897" y="22085"/>
                </a:cubicBezTo>
                <a:cubicBezTo>
                  <a:pt x="20746" y="21010"/>
                  <a:pt x="21986" y="22075"/>
                  <a:pt x="20846" y="21349"/>
                </a:cubicBezTo>
                <a:cubicBezTo>
                  <a:pt x="18692" y="19978"/>
                  <a:pt x="20148" y="20696"/>
                  <a:pt x="18919" y="20122"/>
                </a:cubicBezTo>
                <a:cubicBezTo>
                  <a:pt x="18132" y="19020"/>
                  <a:pt x="18629" y="19496"/>
                  <a:pt x="17343" y="18895"/>
                </a:cubicBezTo>
                <a:cubicBezTo>
                  <a:pt x="17143" y="18802"/>
                  <a:pt x="17009" y="18524"/>
                  <a:pt x="16817" y="18404"/>
                </a:cubicBezTo>
                <a:cubicBezTo>
                  <a:pt x="16816" y="18404"/>
                  <a:pt x="15504" y="17791"/>
                  <a:pt x="15240" y="17668"/>
                </a:cubicBezTo>
                <a:cubicBezTo>
                  <a:pt x="13324" y="16773"/>
                  <a:pt x="16226" y="18200"/>
                  <a:pt x="14189" y="16932"/>
                </a:cubicBezTo>
                <a:cubicBezTo>
                  <a:pt x="13852" y="16722"/>
                  <a:pt x="13138" y="16441"/>
                  <a:pt x="13138" y="16441"/>
                </a:cubicBezTo>
                <a:cubicBezTo>
                  <a:pt x="13021" y="16196"/>
                  <a:pt x="12937" y="15914"/>
                  <a:pt x="12788" y="15705"/>
                </a:cubicBezTo>
                <a:cubicBezTo>
                  <a:pt x="12639" y="15496"/>
                  <a:pt x="12401" y="15436"/>
                  <a:pt x="12262" y="15214"/>
                </a:cubicBezTo>
                <a:cubicBezTo>
                  <a:pt x="11985" y="14770"/>
                  <a:pt x="11795" y="14233"/>
                  <a:pt x="11562" y="13742"/>
                </a:cubicBezTo>
                <a:cubicBezTo>
                  <a:pt x="11328" y="13251"/>
                  <a:pt x="10861" y="13087"/>
                  <a:pt x="10510" y="12760"/>
                </a:cubicBezTo>
                <a:lnTo>
                  <a:pt x="9985" y="12269"/>
                </a:lnTo>
                <a:cubicBezTo>
                  <a:pt x="9768" y="12067"/>
                  <a:pt x="9511" y="11960"/>
                  <a:pt x="9284" y="11779"/>
                </a:cubicBezTo>
                <a:cubicBezTo>
                  <a:pt x="9101" y="11632"/>
                  <a:pt x="8930" y="11459"/>
                  <a:pt x="8759" y="11288"/>
                </a:cubicBezTo>
                <a:cubicBezTo>
                  <a:pt x="8521" y="11050"/>
                  <a:pt x="8325" y="10718"/>
                  <a:pt x="8058" y="10552"/>
                </a:cubicBezTo>
                <a:cubicBezTo>
                  <a:pt x="7786" y="10382"/>
                  <a:pt x="7469" y="10416"/>
                  <a:pt x="7182" y="10306"/>
                </a:cubicBezTo>
                <a:cubicBezTo>
                  <a:pt x="6826" y="10170"/>
                  <a:pt x="6481" y="9979"/>
                  <a:pt x="6131" y="9815"/>
                </a:cubicBezTo>
                <a:cubicBezTo>
                  <a:pt x="5956" y="9734"/>
                  <a:pt x="5759" y="9714"/>
                  <a:pt x="5605" y="9570"/>
                </a:cubicBezTo>
                <a:cubicBezTo>
                  <a:pt x="5430" y="9406"/>
                  <a:pt x="5272" y="9199"/>
                  <a:pt x="5080" y="9079"/>
                </a:cubicBezTo>
                <a:cubicBezTo>
                  <a:pt x="4742" y="8869"/>
                  <a:pt x="4029" y="8588"/>
                  <a:pt x="4029" y="8588"/>
                </a:cubicBezTo>
                <a:cubicBezTo>
                  <a:pt x="3324" y="8753"/>
                  <a:pt x="2945" y="8635"/>
                  <a:pt x="2452" y="9325"/>
                </a:cubicBezTo>
                <a:cubicBezTo>
                  <a:pt x="2303" y="9533"/>
                  <a:pt x="2014" y="9734"/>
                  <a:pt x="1926" y="9815"/>
                </a:cubicBezTo>
                <a:close/>
              </a:path>
            </a:pathLst>
          </a:cu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22127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Bezvadu sensoru tīkls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lv-LV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20660" l="2559" r="0" t="0"/>
          <a:stretch/>
        </p:blipFill>
        <p:spPr>
          <a:xfrm>
            <a:off x="0" y="2951065"/>
            <a:ext cx="6436256" cy="307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273" y="1510815"/>
            <a:ext cx="3514724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3352" y="3266741"/>
            <a:ext cx="1062038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9682" y="2348880"/>
            <a:ext cx="13493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4662009" y="3517566"/>
            <a:ext cx="782637" cy="668337"/>
            <a:chOff x="4788" y="1035"/>
            <a:chExt cx="493" cy="420"/>
          </a:xfrm>
        </p:grpSpPr>
        <p:sp>
          <p:nvSpPr>
            <p:cNvPr id="102" name="Shape 102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76300">
              <a:solidFill>
                <a:srgbClr val="FFFF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7452319" y="1510815"/>
            <a:ext cx="782637" cy="668337"/>
            <a:chOff x="4788" y="1035"/>
            <a:chExt cx="493" cy="420"/>
          </a:xfrm>
        </p:grpSpPr>
        <p:sp>
          <p:nvSpPr>
            <p:cNvPr id="105" name="Shape 105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76300">
              <a:solidFill>
                <a:srgbClr val="FFFF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>
            <a:off x="3154649" y="3536919"/>
            <a:ext cx="782637" cy="668337"/>
            <a:chOff x="4788" y="1035"/>
            <a:chExt cx="493" cy="420"/>
          </a:xfrm>
        </p:grpSpPr>
        <p:sp>
          <p:nvSpPr>
            <p:cNvPr id="108" name="Shape 108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76300">
              <a:solidFill>
                <a:srgbClr val="FFFF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Shape 110"/>
          <p:cNvGrpSpPr/>
          <p:nvPr/>
        </p:nvGrpSpPr>
        <p:grpSpPr>
          <a:xfrm>
            <a:off x="1646674" y="3584061"/>
            <a:ext cx="782637" cy="668337"/>
            <a:chOff x="4788" y="1035"/>
            <a:chExt cx="493" cy="420"/>
          </a:xfrm>
        </p:grpSpPr>
        <p:sp>
          <p:nvSpPr>
            <p:cNvPr id="111" name="Shape 111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76300">
              <a:solidFill>
                <a:srgbClr val="FFFF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788" y="1035"/>
              <a:ext cx="493" cy="420"/>
            </a:xfrm>
            <a:prstGeom prst="ellipse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Shape 113"/>
          <p:cNvSpPr txBox="1"/>
          <p:nvPr/>
        </p:nvSpPr>
        <p:spPr>
          <a:xfrm>
            <a:off x="140666" y="1452726"/>
            <a:ext cx="53764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Tīkla mezgli ievāc datus no vides, piemēram, mēra saules gaismas intensitāti.</a:t>
            </a:r>
          </a:p>
        </p:txBody>
      </p:sp>
      <p:grpSp>
        <p:nvGrpSpPr>
          <p:cNvPr id="114" name="Shape 114"/>
          <p:cNvGrpSpPr/>
          <p:nvPr/>
        </p:nvGrpSpPr>
        <p:grpSpPr>
          <a:xfrm rot="504892">
            <a:off x="2050331" y="3253338"/>
            <a:ext cx="1085610" cy="335551"/>
            <a:chOff x="1196625" y="2033844"/>
            <a:chExt cx="1710190" cy="565860"/>
          </a:xfrm>
        </p:grpSpPr>
        <p:cxnSp>
          <p:nvCxnSpPr>
            <p:cNvPr id="115" name="Shape 115"/>
            <p:cNvCxnSpPr/>
            <p:nvPr/>
          </p:nvCxnSpPr>
          <p:spPr>
            <a:xfrm flipH="1" rot="10800000">
              <a:off x="1196625" y="2179154"/>
              <a:ext cx="990110" cy="420551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Shape 116"/>
            <p:cNvCxnSpPr/>
            <p:nvPr/>
          </p:nvCxnSpPr>
          <p:spPr>
            <a:xfrm flipH="1" rot="10800000">
              <a:off x="1736684" y="2179153"/>
              <a:ext cx="450049" cy="325124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Shape 117"/>
            <p:cNvCxnSpPr/>
            <p:nvPr/>
          </p:nvCxnSpPr>
          <p:spPr>
            <a:xfrm flipH="1" rot="10800000">
              <a:off x="1736684" y="2033844"/>
              <a:ext cx="1170130" cy="470432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8" name="Shape 118"/>
          <p:cNvGrpSpPr/>
          <p:nvPr/>
        </p:nvGrpSpPr>
        <p:grpSpPr>
          <a:xfrm rot="504892">
            <a:off x="3709035" y="2944549"/>
            <a:ext cx="1318260" cy="452767"/>
            <a:chOff x="1196625" y="2033844"/>
            <a:chExt cx="1710190" cy="565860"/>
          </a:xfrm>
        </p:grpSpPr>
        <p:cxnSp>
          <p:nvCxnSpPr>
            <p:cNvPr id="119" name="Shape 119"/>
            <p:cNvCxnSpPr/>
            <p:nvPr/>
          </p:nvCxnSpPr>
          <p:spPr>
            <a:xfrm flipH="1" rot="10800000">
              <a:off x="1196625" y="2179154"/>
              <a:ext cx="990110" cy="420551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Shape 120"/>
            <p:cNvCxnSpPr/>
            <p:nvPr/>
          </p:nvCxnSpPr>
          <p:spPr>
            <a:xfrm flipH="1" rot="10800000">
              <a:off x="1736684" y="2179153"/>
              <a:ext cx="450049" cy="325124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Shape 121"/>
            <p:cNvCxnSpPr/>
            <p:nvPr/>
          </p:nvCxnSpPr>
          <p:spPr>
            <a:xfrm flipH="1" rot="10800000">
              <a:off x="1736684" y="2033844"/>
              <a:ext cx="1170130" cy="470432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2" name="Shape 122"/>
          <p:cNvGrpSpPr/>
          <p:nvPr/>
        </p:nvGrpSpPr>
        <p:grpSpPr>
          <a:xfrm rot="504892">
            <a:off x="5821638" y="1968820"/>
            <a:ext cx="1425121" cy="1068972"/>
            <a:chOff x="1196625" y="2033844"/>
            <a:chExt cx="1710190" cy="565860"/>
          </a:xfrm>
        </p:grpSpPr>
        <p:cxnSp>
          <p:nvCxnSpPr>
            <p:cNvPr id="123" name="Shape 123"/>
            <p:cNvCxnSpPr/>
            <p:nvPr/>
          </p:nvCxnSpPr>
          <p:spPr>
            <a:xfrm flipH="1" rot="10800000">
              <a:off x="1196625" y="2179154"/>
              <a:ext cx="990110" cy="420551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Shape 124"/>
            <p:cNvCxnSpPr/>
            <p:nvPr/>
          </p:nvCxnSpPr>
          <p:spPr>
            <a:xfrm flipH="1" rot="10800000">
              <a:off x="1736684" y="2179153"/>
              <a:ext cx="450049" cy="325124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Shape 125"/>
            <p:cNvCxnSpPr/>
            <p:nvPr/>
          </p:nvCxnSpPr>
          <p:spPr>
            <a:xfrm flipH="1" rot="10800000">
              <a:off x="1736684" y="2033844"/>
              <a:ext cx="1170130" cy="470432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6" name="Shape 126"/>
          <p:cNvGrpSpPr/>
          <p:nvPr/>
        </p:nvGrpSpPr>
        <p:grpSpPr>
          <a:xfrm>
            <a:off x="91321" y="2079003"/>
            <a:ext cx="1234026" cy="889310"/>
            <a:chOff x="531205" y="4572473"/>
            <a:chExt cx="2720151" cy="1749709"/>
          </a:xfrm>
        </p:grpSpPr>
        <p:grpSp>
          <p:nvGrpSpPr>
            <p:cNvPr id="127" name="Shape 127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1" name="Shape 1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Shape 132"/>
          <p:cNvGrpSpPr/>
          <p:nvPr/>
        </p:nvGrpSpPr>
        <p:grpSpPr>
          <a:xfrm>
            <a:off x="2527883" y="2079003"/>
            <a:ext cx="1234026" cy="889310"/>
            <a:chOff x="531205" y="4572473"/>
            <a:chExt cx="2720151" cy="1749709"/>
          </a:xfrm>
        </p:grpSpPr>
        <p:grpSp>
          <p:nvGrpSpPr>
            <p:cNvPr id="133" name="Shape 133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7" name="Shape 1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Shape 138"/>
          <p:cNvGrpSpPr/>
          <p:nvPr/>
        </p:nvGrpSpPr>
        <p:grpSpPr>
          <a:xfrm>
            <a:off x="4418093" y="2079003"/>
            <a:ext cx="1234026" cy="889310"/>
            <a:chOff x="531205" y="4572473"/>
            <a:chExt cx="2720151" cy="1749709"/>
          </a:xfrm>
        </p:grpSpPr>
        <p:grpSp>
          <p:nvGrpSpPr>
            <p:cNvPr id="139" name="Shape 139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43" name="Shape 1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4" name="Shape 144"/>
          <p:cNvCxnSpPr/>
          <p:nvPr/>
        </p:nvCxnSpPr>
        <p:spPr>
          <a:xfrm>
            <a:off x="1151620" y="3026465"/>
            <a:ext cx="585065" cy="55759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45" name="Shape 145"/>
          <p:cNvCxnSpPr/>
          <p:nvPr/>
        </p:nvCxnSpPr>
        <p:spPr>
          <a:xfrm>
            <a:off x="3390467" y="2951065"/>
            <a:ext cx="56407" cy="383513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46" name="Shape 146"/>
          <p:cNvCxnSpPr/>
          <p:nvPr/>
        </p:nvCxnSpPr>
        <p:spPr>
          <a:xfrm flipH="1">
            <a:off x="5412662" y="2927606"/>
            <a:ext cx="104442" cy="40697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47" name="Shape 147"/>
          <p:cNvSpPr txBox="1"/>
          <p:nvPr/>
        </p:nvSpPr>
        <p:spPr>
          <a:xfrm>
            <a:off x="5976862" y="1660318"/>
            <a:ext cx="1352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Bāzes stacija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218074" y="2948550"/>
            <a:ext cx="217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( ( Bezvadu komunikācija) ) )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2" name="Shape 472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473" name="Shape 473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474" name="Shape 474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476" name="Shape 476"/>
          <p:cNvSpPr/>
          <p:nvPr/>
        </p:nvSpPr>
        <p:spPr>
          <a:xfrm>
            <a:off x="22278" y="3619069"/>
            <a:ext cx="3451859" cy="2339339"/>
          </a:xfrm>
          <a:custGeom>
            <a:pathLst>
              <a:path extrusionOk="0" h="120000" w="120000">
                <a:moveTo>
                  <a:pt x="0" y="7426"/>
                </a:moveTo>
                <a:lnTo>
                  <a:pt x="264" y="118045"/>
                </a:lnTo>
                <a:lnTo>
                  <a:pt x="115761" y="120000"/>
                </a:lnTo>
                <a:lnTo>
                  <a:pt x="120000" y="72703"/>
                </a:lnTo>
                <a:lnTo>
                  <a:pt x="67814" y="29706"/>
                </a:lnTo>
                <a:lnTo>
                  <a:pt x="73377" y="16026"/>
                </a:lnTo>
                <a:lnTo>
                  <a:pt x="72052" y="0"/>
                </a:lnTo>
                <a:lnTo>
                  <a:pt x="13774" y="12117"/>
                </a:lnTo>
                <a:cubicBezTo>
                  <a:pt x="12980" y="11856"/>
                  <a:pt x="12163" y="11715"/>
                  <a:pt x="11390" y="11335"/>
                </a:cubicBezTo>
                <a:cubicBezTo>
                  <a:pt x="11088" y="11186"/>
                  <a:pt x="10886" y="10744"/>
                  <a:pt x="10596" y="10553"/>
                </a:cubicBezTo>
                <a:cubicBezTo>
                  <a:pt x="10085" y="10219"/>
                  <a:pt x="9536" y="10032"/>
                  <a:pt x="9006" y="9771"/>
                </a:cubicBezTo>
                <a:cubicBezTo>
                  <a:pt x="8741" y="9511"/>
                  <a:pt x="8502" y="9180"/>
                  <a:pt x="8211" y="8990"/>
                </a:cubicBezTo>
                <a:cubicBezTo>
                  <a:pt x="6952" y="8164"/>
                  <a:pt x="6365" y="8145"/>
                  <a:pt x="5033" y="7817"/>
                </a:cubicBezTo>
                <a:lnTo>
                  <a:pt x="0" y="7426"/>
                </a:lnTo>
                <a:close/>
              </a:path>
            </a:pathLst>
          </a:custGeom>
          <a:solidFill>
            <a:schemeClr val="lt1">
              <a:alpha val="9098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grpSp>
        <p:nvGrpSpPr>
          <p:cNvPr id="477" name="Shape 477"/>
          <p:cNvGrpSpPr/>
          <p:nvPr/>
        </p:nvGrpSpPr>
        <p:grpSpPr>
          <a:xfrm>
            <a:off x="3010611" y="2118905"/>
            <a:ext cx="482577" cy="447417"/>
            <a:chOff x="3010611" y="2118905"/>
            <a:chExt cx="482577" cy="447417"/>
          </a:xfrm>
        </p:grpSpPr>
        <p:cxnSp>
          <p:nvCxnSpPr>
            <p:cNvPr id="478" name="Shape 478"/>
            <p:cNvCxnSpPr/>
            <p:nvPr/>
          </p:nvCxnSpPr>
          <p:spPr>
            <a:xfrm>
              <a:off x="3010611" y="2133147"/>
              <a:ext cx="482577" cy="0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Shape 479"/>
            <p:cNvCxnSpPr/>
            <p:nvPr/>
          </p:nvCxnSpPr>
          <p:spPr>
            <a:xfrm rot="10800000">
              <a:off x="3474139" y="2118905"/>
              <a:ext cx="0" cy="447417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lg" w="lg" type="triangle"/>
              <a:tailEnd len="med" w="med" type="none"/>
            </a:ln>
          </p:spPr>
        </p:cxnSp>
      </p:grpSp>
      <p:sp>
        <p:nvSpPr>
          <p:cNvPr id="480" name="Shape 480"/>
          <p:cNvSpPr txBox="1"/>
          <p:nvPr/>
        </p:nvSpPr>
        <p:spPr>
          <a:xfrm>
            <a:off x="527352" y="1988840"/>
            <a:ext cx="2374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cxnSp>
        <p:nvCxnSpPr>
          <p:cNvPr id="481" name="Shape 481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82" name="Shape 482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83" name="Shape 483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84" name="Shape 484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85" name="Shape 485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Shape 486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106680" y="1442100"/>
            <a:ext cx="8965820" cy="450717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5157064" y="1313765"/>
            <a:ext cx="3915435" cy="4815535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8002" y="2262897"/>
            <a:ext cx="3307286" cy="305562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Moduļa arhitektūra</a:t>
            </a:r>
          </a:p>
        </p:txBody>
      </p:sp>
      <p:sp>
        <p:nvSpPr>
          <p:cNvPr id="492" name="Shape 492"/>
          <p:cNvSpPr/>
          <p:nvPr/>
        </p:nvSpPr>
        <p:spPr>
          <a:xfrm>
            <a:off x="2186734" y="3068959"/>
            <a:ext cx="3262312" cy="2328861"/>
          </a:xfrm>
          <a:custGeom>
            <a:pathLst>
              <a:path extrusionOk="0" h="120000" w="120000">
                <a:moveTo>
                  <a:pt x="1926" y="9815"/>
                </a:moveTo>
                <a:lnTo>
                  <a:pt x="1926" y="9815"/>
                </a:lnTo>
                <a:cubicBezTo>
                  <a:pt x="1868" y="10552"/>
                  <a:pt x="1843" y="11295"/>
                  <a:pt x="1751" y="12024"/>
                </a:cubicBezTo>
                <a:cubicBezTo>
                  <a:pt x="1668" y="12688"/>
                  <a:pt x="1401" y="13987"/>
                  <a:pt x="1401" y="13987"/>
                </a:cubicBezTo>
                <a:cubicBezTo>
                  <a:pt x="1459" y="16032"/>
                  <a:pt x="1482" y="18080"/>
                  <a:pt x="1576" y="20122"/>
                </a:cubicBezTo>
                <a:cubicBezTo>
                  <a:pt x="1599" y="20619"/>
                  <a:pt x="1716" y="21100"/>
                  <a:pt x="1751" y="21595"/>
                </a:cubicBezTo>
                <a:cubicBezTo>
                  <a:pt x="1891" y="23555"/>
                  <a:pt x="2102" y="27484"/>
                  <a:pt x="2102" y="27484"/>
                </a:cubicBezTo>
                <a:cubicBezTo>
                  <a:pt x="2043" y="29038"/>
                  <a:pt x="2019" y="30596"/>
                  <a:pt x="1926" y="32147"/>
                </a:cubicBezTo>
                <a:cubicBezTo>
                  <a:pt x="1902" y="32562"/>
                  <a:pt x="1856" y="32983"/>
                  <a:pt x="1751" y="33374"/>
                </a:cubicBezTo>
                <a:cubicBezTo>
                  <a:pt x="1109" y="35773"/>
                  <a:pt x="1634" y="32560"/>
                  <a:pt x="1226" y="34846"/>
                </a:cubicBezTo>
                <a:cubicBezTo>
                  <a:pt x="1154" y="35251"/>
                  <a:pt x="1129" y="35671"/>
                  <a:pt x="1051" y="36073"/>
                </a:cubicBezTo>
                <a:cubicBezTo>
                  <a:pt x="953" y="36572"/>
                  <a:pt x="773" y="37038"/>
                  <a:pt x="700" y="37545"/>
                </a:cubicBezTo>
                <a:cubicBezTo>
                  <a:pt x="489" y="39026"/>
                  <a:pt x="619" y="38377"/>
                  <a:pt x="350" y="39509"/>
                </a:cubicBezTo>
                <a:cubicBezTo>
                  <a:pt x="291" y="40081"/>
                  <a:pt x="256" y="40659"/>
                  <a:pt x="175" y="41227"/>
                </a:cubicBezTo>
                <a:cubicBezTo>
                  <a:pt x="138" y="41480"/>
                  <a:pt x="0" y="41704"/>
                  <a:pt x="0" y="41963"/>
                </a:cubicBezTo>
                <a:cubicBezTo>
                  <a:pt x="0" y="44500"/>
                  <a:pt x="92" y="47036"/>
                  <a:pt x="175" y="49570"/>
                </a:cubicBezTo>
                <a:cubicBezTo>
                  <a:pt x="209" y="50635"/>
                  <a:pt x="231" y="51707"/>
                  <a:pt x="350" y="52760"/>
                </a:cubicBezTo>
                <a:cubicBezTo>
                  <a:pt x="407" y="53271"/>
                  <a:pt x="583" y="53742"/>
                  <a:pt x="700" y="54233"/>
                </a:cubicBezTo>
                <a:cubicBezTo>
                  <a:pt x="852" y="54870"/>
                  <a:pt x="1016" y="55608"/>
                  <a:pt x="1226" y="56196"/>
                </a:cubicBezTo>
                <a:cubicBezTo>
                  <a:pt x="1363" y="56582"/>
                  <a:pt x="1969" y="57654"/>
                  <a:pt x="2102" y="57914"/>
                </a:cubicBezTo>
                <a:cubicBezTo>
                  <a:pt x="2224" y="58154"/>
                  <a:pt x="2310" y="58432"/>
                  <a:pt x="2452" y="58650"/>
                </a:cubicBezTo>
                <a:cubicBezTo>
                  <a:pt x="2896" y="59335"/>
                  <a:pt x="3386" y="59959"/>
                  <a:pt x="3854" y="60613"/>
                </a:cubicBezTo>
                <a:cubicBezTo>
                  <a:pt x="4029" y="60858"/>
                  <a:pt x="4242" y="61060"/>
                  <a:pt x="4379" y="61349"/>
                </a:cubicBezTo>
                <a:cubicBezTo>
                  <a:pt x="4800" y="62233"/>
                  <a:pt x="5268" y="63322"/>
                  <a:pt x="5956" y="63803"/>
                </a:cubicBezTo>
                <a:cubicBezTo>
                  <a:pt x="8073" y="65286"/>
                  <a:pt x="5449" y="63397"/>
                  <a:pt x="7182" y="64785"/>
                </a:cubicBezTo>
                <a:cubicBezTo>
                  <a:pt x="7409" y="64966"/>
                  <a:pt x="7656" y="65094"/>
                  <a:pt x="7883" y="65276"/>
                </a:cubicBezTo>
                <a:cubicBezTo>
                  <a:pt x="8834" y="66037"/>
                  <a:pt x="7970" y="65562"/>
                  <a:pt x="8934" y="66012"/>
                </a:cubicBezTo>
                <a:cubicBezTo>
                  <a:pt x="9109" y="66175"/>
                  <a:pt x="9271" y="66371"/>
                  <a:pt x="9459" y="66503"/>
                </a:cubicBezTo>
                <a:cubicBezTo>
                  <a:pt x="10880" y="67497"/>
                  <a:pt x="8710" y="65411"/>
                  <a:pt x="11036" y="67484"/>
                </a:cubicBezTo>
                <a:cubicBezTo>
                  <a:pt x="11351" y="67765"/>
                  <a:pt x="11593" y="68191"/>
                  <a:pt x="11912" y="68466"/>
                </a:cubicBezTo>
                <a:cubicBezTo>
                  <a:pt x="13033" y="69432"/>
                  <a:pt x="13641" y="69600"/>
                  <a:pt x="14890" y="70184"/>
                </a:cubicBezTo>
                <a:cubicBezTo>
                  <a:pt x="15188" y="70323"/>
                  <a:pt x="15468" y="70535"/>
                  <a:pt x="15766" y="70674"/>
                </a:cubicBezTo>
                <a:cubicBezTo>
                  <a:pt x="15994" y="70781"/>
                  <a:pt x="16235" y="70827"/>
                  <a:pt x="16467" y="70920"/>
                </a:cubicBezTo>
                <a:cubicBezTo>
                  <a:pt x="17261" y="71238"/>
                  <a:pt x="17469" y="71499"/>
                  <a:pt x="18394" y="72147"/>
                </a:cubicBezTo>
                <a:cubicBezTo>
                  <a:pt x="18711" y="72369"/>
                  <a:pt x="19094" y="72310"/>
                  <a:pt x="19445" y="72392"/>
                </a:cubicBezTo>
                <a:cubicBezTo>
                  <a:pt x="19737" y="72638"/>
                  <a:pt x="20016" y="72915"/>
                  <a:pt x="20321" y="73128"/>
                </a:cubicBezTo>
                <a:cubicBezTo>
                  <a:pt x="20486" y="73244"/>
                  <a:pt x="20686" y="73245"/>
                  <a:pt x="20846" y="73374"/>
                </a:cubicBezTo>
                <a:cubicBezTo>
                  <a:pt x="22771" y="74914"/>
                  <a:pt x="20624" y="73317"/>
                  <a:pt x="21897" y="74846"/>
                </a:cubicBezTo>
                <a:cubicBezTo>
                  <a:pt x="22156" y="75157"/>
                  <a:pt x="22501" y="75296"/>
                  <a:pt x="22773" y="75582"/>
                </a:cubicBezTo>
                <a:cubicBezTo>
                  <a:pt x="22971" y="75791"/>
                  <a:pt x="23103" y="76105"/>
                  <a:pt x="23299" y="76319"/>
                </a:cubicBezTo>
                <a:cubicBezTo>
                  <a:pt x="23660" y="76712"/>
                  <a:pt x="24776" y="77686"/>
                  <a:pt x="25226" y="78036"/>
                </a:cubicBezTo>
                <a:cubicBezTo>
                  <a:pt x="26037" y="78667"/>
                  <a:pt x="25887" y="78355"/>
                  <a:pt x="26627" y="79263"/>
                </a:cubicBezTo>
                <a:cubicBezTo>
                  <a:pt x="28157" y="81138"/>
                  <a:pt x="26431" y="79364"/>
                  <a:pt x="28204" y="81226"/>
                </a:cubicBezTo>
                <a:cubicBezTo>
                  <a:pt x="29168" y="82240"/>
                  <a:pt x="28266" y="81189"/>
                  <a:pt x="29430" y="82208"/>
                </a:cubicBezTo>
                <a:cubicBezTo>
                  <a:pt x="30731" y="83347"/>
                  <a:pt x="29508" y="82647"/>
                  <a:pt x="31182" y="83926"/>
                </a:cubicBezTo>
                <a:cubicBezTo>
                  <a:pt x="31458" y="84137"/>
                  <a:pt x="31777" y="84220"/>
                  <a:pt x="32058" y="84417"/>
                </a:cubicBezTo>
                <a:cubicBezTo>
                  <a:pt x="32727" y="84885"/>
                  <a:pt x="32960" y="85289"/>
                  <a:pt x="33635" y="85644"/>
                </a:cubicBezTo>
                <a:cubicBezTo>
                  <a:pt x="33860" y="85762"/>
                  <a:pt x="34102" y="85807"/>
                  <a:pt x="34335" y="85889"/>
                </a:cubicBezTo>
                <a:cubicBezTo>
                  <a:pt x="35346" y="86833"/>
                  <a:pt x="34348" y="85995"/>
                  <a:pt x="35912" y="86871"/>
                </a:cubicBezTo>
                <a:cubicBezTo>
                  <a:pt x="38076" y="88083"/>
                  <a:pt x="35447" y="86817"/>
                  <a:pt x="37138" y="87607"/>
                </a:cubicBezTo>
                <a:cubicBezTo>
                  <a:pt x="37664" y="88179"/>
                  <a:pt x="38119" y="88908"/>
                  <a:pt x="38715" y="89325"/>
                </a:cubicBezTo>
                <a:lnTo>
                  <a:pt x="40116" y="90306"/>
                </a:lnTo>
                <a:cubicBezTo>
                  <a:pt x="40281" y="90422"/>
                  <a:pt x="40472" y="90450"/>
                  <a:pt x="40642" y="90552"/>
                </a:cubicBezTo>
                <a:cubicBezTo>
                  <a:pt x="40882" y="90696"/>
                  <a:pt x="41103" y="90898"/>
                  <a:pt x="41343" y="91042"/>
                </a:cubicBezTo>
                <a:cubicBezTo>
                  <a:pt x="41512" y="91144"/>
                  <a:pt x="41700" y="91181"/>
                  <a:pt x="41868" y="91288"/>
                </a:cubicBezTo>
                <a:cubicBezTo>
                  <a:pt x="42344" y="91591"/>
                  <a:pt x="43270" y="92269"/>
                  <a:pt x="43270" y="92269"/>
                </a:cubicBezTo>
                <a:cubicBezTo>
                  <a:pt x="43328" y="92515"/>
                  <a:pt x="43314" y="92823"/>
                  <a:pt x="43445" y="93006"/>
                </a:cubicBezTo>
                <a:cubicBezTo>
                  <a:pt x="43575" y="93189"/>
                  <a:pt x="43797" y="93160"/>
                  <a:pt x="43970" y="93251"/>
                </a:cubicBezTo>
                <a:cubicBezTo>
                  <a:pt x="44265" y="93406"/>
                  <a:pt x="44565" y="93545"/>
                  <a:pt x="44846" y="93742"/>
                </a:cubicBezTo>
                <a:cubicBezTo>
                  <a:pt x="45151" y="93955"/>
                  <a:pt x="45433" y="94225"/>
                  <a:pt x="45722" y="94478"/>
                </a:cubicBezTo>
                <a:cubicBezTo>
                  <a:pt x="45901" y="94634"/>
                  <a:pt x="46059" y="94837"/>
                  <a:pt x="46248" y="94969"/>
                </a:cubicBezTo>
                <a:cubicBezTo>
                  <a:pt x="47038" y="95522"/>
                  <a:pt x="46546" y="94826"/>
                  <a:pt x="47299" y="95705"/>
                </a:cubicBezTo>
                <a:cubicBezTo>
                  <a:pt x="47489" y="95927"/>
                  <a:pt x="47633" y="96221"/>
                  <a:pt x="47824" y="96441"/>
                </a:cubicBezTo>
                <a:cubicBezTo>
                  <a:pt x="48276" y="96959"/>
                  <a:pt x="48763" y="97415"/>
                  <a:pt x="49226" y="97914"/>
                </a:cubicBezTo>
                <a:cubicBezTo>
                  <a:pt x="49522" y="98233"/>
                  <a:pt x="49791" y="98605"/>
                  <a:pt x="50102" y="98895"/>
                </a:cubicBezTo>
                <a:cubicBezTo>
                  <a:pt x="50277" y="99059"/>
                  <a:pt x="50471" y="99189"/>
                  <a:pt x="50627" y="99386"/>
                </a:cubicBezTo>
                <a:cubicBezTo>
                  <a:pt x="51057" y="99928"/>
                  <a:pt x="51445" y="100531"/>
                  <a:pt x="51854" y="101104"/>
                </a:cubicBezTo>
                <a:lnTo>
                  <a:pt x="52729" y="102331"/>
                </a:lnTo>
                <a:cubicBezTo>
                  <a:pt x="52905" y="102576"/>
                  <a:pt x="53052" y="102868"/>
                  <a:pt x="53255" y="103067"/>
                </a:cubicBezTo>
                <a:lnTo>
                  <a:pt x="55007" y="104785"/>
                </a:lnTo>
                <a:cubicBezTo>
                  <a:pt x="55221" y="104995"/>
                  <a:pt x="55485" y="105084"/>
                  <a:pt x="55708" y="105276"/>
                </a:cubicBezTo>
                <a:cubicBezTo>
                  <a:pt x="56245" y="105739"/>
                  <a:pt x="56719" y="106352"/>
                  <a:pt x="57284" y="106748"/>
                </a:cubicBezTo>
                <a:lnTo>
                  <a:pt x="60087" y="108711"/>
                </a:lnTo>
                <a:cubicBezTo>
                  <a:pt x="60368" y="108908"/>
                  <a:pt x="60676" y="109023"/>
                  <a:pt x="60963" y="109202"/>
                </a:cubicBezTo>
                <a:cubicBezTo>
                  <a:pt x="61202" y="109351"/>
                  <a:pt x="61425" y="109546"/>
                  <a:pt x="61664" y="109693"/>
                </a:cubicBezTo>
                <a:cubicBezTo>
                  <a:pt x="62359" y="110119"/>
                  <a:pt x="63065" y="110511"/>
                  <a:pt x="63766" y="110920"/>
                </a:cubicBezTo>
                <a:cubicBezTo>
                  <a:pt x="64488" y="111341"/>
                  <a:pt x="64266" y="111714"/>
                  <a:pt x="64992" y="112392"/>
                </a:cubicBezTo>
                <a:cubicBezTo>
                  <a:pt x="65254" y="112637"/>
                  <a:pt x="65582" y="112701"/>
                  <a:pt x="65868" y="112883"/>
                </a:cubicBezTo>
                <a:cubicBezTo>
                  <a:pt x="66225" y="113110"/>
                  <a:pt x="66569" y="113374"/>
                  <a:pt x="66919" y="113619"/>
                </a:cubicBezTo>
                <a:cubicBezTo>
                  <a:pt x="67153" y="113946"/>
                  <a:pt x="67356" y="114323"/>
                  <a:pt x="67620" y="114601"/>
                </a:cubicBezTo>
                <a:cubicBezTo>
                  <a:pt x="67829" y="114820"/>
                  <a:pt x="68094" y="114910"/>
                  <a:pt x="68321" y="115092"/>
                </a:cubicBezTo>
                <a:cubicBezTo>
                  <a:pt x="68503" y="115238"/>
                  <a:pt x="68675" y="115411"/>
                  <a:pt x="68846" y="115582"/>
                </a:cubicBezTo>
                <a:cubicBezTo>
                  <a:pt x="69084" y="115820"/>
                  <a:pt x="69286" y="116136"/>
                  <a:pt x="69547" y="116319"/>
                </a:cubicBezTo>
                <a:cubicBezTo>
                  <a:pt x="69762" y="116469"/>
                  <a:pt x="70017" y="116467"/>
                  <a:pt x="70248" y="116564"/>
                </a:cubicBezTo>
                <a:cubicBezTo>
                  <a:pt x="70601" y="116713"/>
                  <a:pt x="70961" y="116845"/>
                  <a:pt x="71299" y="117055"/>
                </a:cubicBezTo>
                <a:cubicBezTo>
                  <a:pt x="71491" y="117175"/>
                  <a:pt x="71639" y="117404"/>
                  <a:pt x="71824" y="117546"/>
                </a:cubicBezTo>
                <a:cubicBezTo>
                  <a:pt x="73192" y="118591"/>
                  <a:pt x="72834" y="118390"/>
                  <a:pt x="73927" y="118773"/>
                </a:cubicBezTo>
                <a:cubicBezTo>
                  <a:pt x="74479" y="119288"/>
                  <a:pt x="74364" y="119274"/>
                  <a:pt x="74978" y="119509"/>
                </a:cubicBezTo>
                <a:cubicBezTo>
                  <a:pt x="75442" y="119686"/>
                  <a:pt x="76379" y="120000"/>
                  <a:pt x="76379" y="120000"/>
                </a:cubicBezTo>
                <a:cubicBezTo>
                  <a:pt x="77048" y="119812"/>
                  <a:pt x="78086" y="119562"/>
                  <a:pt x="78832" y="119263"/>
                </a:cubicBezTo>
                <a:cubicBezTo>
                  <a:pt x="79009" y="119192"/>
                  <a:pt x="79180" y="119089"/>
                  <a:pt x="79357" y="119018"/>
                </a:cubicBezTo>
                <a:cubicBezTo>
                  <a:pt x="79589" y="118925"/>
                  <a:pt x="79826" y="118865"/>
                  <a:pt x="80058" y="118773"/>
                </a:cubicBezTo>
                <a:cubicBezTo>
                  <a:pt x="80235" y="118701"/>
                  <a:pt x="80404" y="118590"/>
                  <a:pt x="80583" y="118527"/>
                </a:cubicBezTo>
                <a:cubicBezTo>
                  <a:pt x="80872" y="118426"/>
                  <a:pt x="81169" y="118376"/>
                  <a:pt x="81459" y="118282"/>
                </a:cubicBezTo>
                <a:cubicBezTo>
                  <a:pt x="84207" y="117393"/>
                  <a:pt x="81735" y="118106"/>
                  <a:pt x="83737" y="117546"/>
                </a:cubicBezTo>
                <a:cubicBezTo>
                  <a:pt x="86079" y="115358"/>
                  <a:pt x="83361" y="117658"/>
                  <a:pt x="86189" y="116073"/>
                </a:cubicBezTo>
                <a:cubicBezTo>
                  <a:pt x="86626" y="115828"/>
                  <a:pt x="86994" y="115386"/>
                  <a:pt x="87416" y="115092"/>
                </a:cubicBezTo>
                <a:cubicBezTo>
                  <a:pt x="87930" y="114731"/>
                  <a:pt x="88472" y="114453"/>
                  <a:pt x="88992" y="114110"/>
                </a:cubicBezTo>
                <a:cubicBezTo>
                  <a:pt x="89465" y="113798"/>
                  <a:pt x="89927" y="113456"/>
                  <a:pt x="90394" y="113128"/>
                </a:cubicBezTo>
                <a:cubicBezTo>
                  <a:pt x="90686" y="112638"/>
                  <a:pt x="90905" y="112039"/>
                  <a:pt x="91270" y="111656"/>
                </a:cubicBezTo>
                <a:cubicBezTo>
                  <a:pt x="91858" y="111037"/>
                  <a:pt x="94385" y="109134"/>
                  <a:pt x="95299" y="108220"/>
                </a:cubicBezTo>
                <a:cubicBezTo>
                  <a:pt x="95708" y="107811"/>
                  <a:pt x="96145" y="107454"/>
                  <a:pt x="96525" y="106993"/>
                </a:cubicBezTo>
                <a:cubicBezTo>
                  <a:pt x="97024" y="106387"/>
                  <a:pt x="97391" y="105572"/>
                  <a:pt x="97927" y="105030"/>
                </a:cubicBezTo>
                <a:cubicBezTo>
                  <a:pt x="98456" y="104495"/>
                  <a:pt x="99130" y="104300"/>
                  <a:pt x="99678" y="103803"/>
                </a:cubicBezTo>
                <a:cubicBezTo>
                  <a:pt x="100130" y="103393"/>
                  <a:pt x="100484" y="102802"/>
                  <a:pt x="100905" y="102331"/>
                </a:cubicBezTo>
                <a:cubicBezTo>
                  <a:pt x="101361" y="101820"/>
                  <a:pt x="101811" y="101292"/>
                  <a:pt x="102306" y="100858"/>
                </a:cubicBezTo>
                <a:cubicBezTo>
                  <a:pt x="102749" y="100471"/>
                  <a:pt x="103260" y="100253"/>
                  <a:pt x="103708" y="99877"/>
                </a:cubicBezTo>
                <a:cubicBezTo>
                  <a:pt x="104138" y="99515"/>
                  <a:pt x="104516" y="99040"/>
                  <a:pt x="104934" y="98650"/>
                </a:cubicBezTo>
                <a:cubicBezTo>
                  <a:pt x="105217" y="98385"/>
                  <a:pt x="105541" y="98206"/>
                  <a:pt x="105810" y="97914"/>
                </a:cubicBezTo>
                <a:cubicBezTo>
                  <a:pt x="106070" y="97630"/>
                  <a:pt x="106227" y="97170"/>
                  <a:pt x="106510" y="96932"/>
                </a:cubicBezTo>
                <a:cubicBezTo>
                  <a:pt x="106827" y="96666"/>
                  <a:pt x="107211" y="96605"/>
                  <a:pt x="107562" y="96441"/>
                </a:cubicBezTo>
                <a:cubicBezTo>
                  <a:pt x="109813" y="93814"/>
                  <a:pt x="107438" y="96282"/>
                  <a:pt x="109664" y="94723"/>
                </a:cubicBezTo>
                <a:cubicBezTo>
                  <a:pt x="110040" y="94460"/>
                  <a:pt x="110354" y="94045"/>
                  <a:pt x="110715" y="93742"/>
                </a:cubicBezTo>
                <a:cubicBezTo>
                  <a:pt x="110939" y="93554"/>
                  <a:pt x="111187" y="93429"/>
                  <a:pt x="111416" y="93251"/>
                </a:cubicBezTo>
                <a:cubicBezTo>
                  <a:pt x="111713" y="93019"/>
                  <a:pt x="112003" y="92768"/>
                  <a:pt x="112291" y="92515"/>
                </a:cubicBezTo>
                <a:cubicBezTo>
                  <a:pt x="112470" y="92358"/>
                  <a:pt x="112634" y="92170"/>
                  <a:pt x="112817" y="92024"/>
                </a:cubicBezTo>
                <a:cubicBezTo>
                  <a:pt x="113044" y="91843"/>
                  <a:pt x="113289" y="91711"/>
                  <a:pt x="113518" y="91533"/>
                </a:cubicBezTo>
                <a:cubicBezTo>
                  <a:pt x="113815" y="91302"/>
                  <a:pt x="114096" y="91029"/>
                  <a:pt x="114394" y="90797"/>
                </a:cubicBezTo>
                <a:cubicBezTo>
                  <a:pt x="114622" y="90619"/>
                  <a:pt x="114877" y="90509"/>
                  <a:pt x="115094" y="90306"/>
                </a:cubicBezTo>
                <a:cubicBezTo>
                  <a:pt x="116496" y="88997"/>
                  <a:pt x="115503" y="89734"/>
                  <a:pt x="116671" y="88098"/>
                </a:cubicBezTo>
                <a:cubicBezTo>
                  <a:pt x="116820" y="87889"/>
                  <a:pt x="117021" y="87770"/>
                  <a:pt x="117197" y="87607"/>
                </a:cubicBezTo>
                <a:cubicBezTo>
                  <a:pt x="117372" y="87198"/>
                  <a:pt x="117481" y="86717"/>
                  <a:pt x="117722" y="86380"/>
                </a:cubicBezTo>
                <a:cubicBezTo>
                  <a:pt x="117907" y="86121"/>
                  <a:pt x="118238" y="86148"/>
                  <a:pt x="118423" y="85889"/>
                </a:cubicBezTo>
                <a:cubicBezTo>
                  <a:pt x="118608" y="85630"/>
                  <a:pt x="118667" y="85242"/>
                  <a:pt x="118773" y="84907"/>
                </a:cubicBezTo>
                <a:cubicBezTo>
                  <a:pt x="118901" y="84505"/>
                  <a:pt x="119024" y="84098"/>
                  <a:pt x="119124" y="83680"/>
                </a:cubicBezTo>
                <a:cubicBezTo>
                  <a:pt x="119200" y="83360"/>
                  <a:pt x="119233" y="83023"/>
                  <a:pt x="119299" y="82699"/>
                </a:cubicBezTo>
                <a:cubicBezTo>
                  <a:pt x="119349" y="82450"/>
                  <a:pt x="119416" y="82208"/>
                  <a:pt x="119474" y="81963"/>
                </a:cubicBezTo>
                <a:cubicBezTo>
                  <a:pt x="119532" y="81145"/>
                  <a:pt x="119609" y="80329"/>
                  <a:pt x="119649" y="79509"/>
                </a:cubicBezTo>
                <a:cubicBezTo>
                  <a:pt x="119899" y="74431"/>
                  <a:pt x="119907" y="70075"/>
                  <a:pt x="120000" y="64785"/>
                </a:cubicBezTo>
                <a:cubicBezTo>
                  <a:pt x="119941" y="64049"/>
                  <a:pt x="119992" y="63279"/>
                  <a:pt x="119824" y="62576"/>
                </a:cubicBezTo>
                <a:cubicBezTo>
                  <a:pt x="119746" y="62247"/>
                  <a:pt x="119489" y="62062"/>
                  <a:pt x="119299" y="61840"/>
                </a:cubicBezTo>
                <a:cubicBezTo>
                  <a:pt x="118509" y="60918"/>
                  <a:pt x="118574" y="61666"/>
                  <a:pt x="117722" y="59877"/>
                </a:cubicBezTo>
                <a:cubicBezTo>
                  <a:pt x="117167" y="58710"/>
                  <a:pt x="117438" y="59420"/>
                  <a:pt x="117021" y="57668"/>
                </a:cubicBezTo>
                <a:cubicBezTo>
                  <a:pt x="116963" y="57423"/>
                  <a:pt x="117028" y="56975"/>
                  <a:pt x="116846" y="56932"/>
                </a:cubicBezTo>
                <a:lnTo>
                  <a:pt x="115795" y="56687"/>
                </a:lnTo>
                <a:cubicBezTo>
                  <a:pt x="115369" y="54894"/>
                  <a:pt x="115534" y="55716"/>
                  <a:pt x="115270" y="54233"/>
                </a:cubicBezTo>
                <a:cubicBezTo>
                  <a:pt x="115316" y="53384"/>
                  <a:pt x="115620" y="47993"/>
                  <a:pt x="115620" y="47361"/>
                </a:cubicBezTo>
                <a:cubicBezTo>
                  <a:pt x="115620" y="45315"/>
                  <a:pt x="115545" y="43268"/>
                  <a:pt x="115445" y="41227"/>
                </a:cubicBezTo>
                <a:cubicBezTo>
                  <a:pt x="115428" y="40890"/>
                  <a:pt x="115317" y="40576"/>
                  <a:pt x="115270" y="40245"/>
                </a:cubicBezTo>
                <a:cubicBezTo>
                  <a:pt x="115200" y="39757"/>
                  <a:pt x="115181" y="39255"/>
                  <a:pt x="115094" y="38773"/>
                </a:cubicBezTo>
                <a:cubicBezTo>
                  <a:pt x="115005" y="38271"/>
                  <a:pt x="114744" y="37300"/>
                  <a:pt x="114744" y="37300"/>
                </a:cubicBezTo>
                <a:cubicBezTo>
                  <a:pt x="114686" y="36727"/>
                  <a:pt x="114662" y="36146"/>
                  <a:pt x="114569" y="35582"/>
                </a:cubicBezTo>
                <a:cubicBezTo>
                  <a:pt x="114486" y="35078"/>
                  <a:pt x="114218" y="34110"/>
                  <a:pt x="114218" y="34110"/>
                </a:cubicBezTo>
                <a:cubicBezTo>
                  <a:pt x="114277" y="30593"/>
                  <a:pt x="114340" y="27075"/>
                  <a:pt x="114394" y="23558"/>
                </a:cubicBezTo>
                <a:cubicBezTo>
                  <a:pt x="114456" y="19468"/>
                  <a:pt x="114423" y="15374"/>
                  <a:pt x="114569" y="11288"/>
                </a:cubicBezTo>
                <a:cubicBezTo>
                  <a:pt x="114599" y="10455"/>
                  <a:pt x="114731" y="9625"/>
                  <a:pt x="114919" y="8834"/>
                </a:cubicBezTo>
                <a:lnTo>
                  <a:pt x="115094" y="8098"/>
                </a:lnTo>
                <a:cubicBezTo>
                  <a:pt x="115036" y="6625"/>
                  <a:pt x="115003" y="5150"/>
                  <a:pt x="114919" y="3680"/>
                </a:cubicBezTo>
                <a:cubicBezTo>
                  <a:pt x="114886" y="3104"/>
                  <a:pt x="114863" y="2517"/>
                  <a:pt x="114744" y="1963"/>
                </a:cubicBezTo>
                <a:cubicBezTo>
                  <a:pt x="114684" y="1680"/>
                  <a:pt x="114498" y="1483"/>
                  <a:pt x="114394" y="1226"/>
                </a:cubicBezTo>
                <a:cubicBezTo>
                  <a:pt x="113884" y="-21"/>
                  <a:pt x="114345" y="386"/>
                  <a:pt x="113518" y="0"/>
                </a:cubicBezTo>
                <a:lnTo>
                  <a:pt x="112467" y="490"/>
                </a:lnTo>
                <a:lnTo>
                  <a:pt x="111941" y="736"/>
                </a:lnTo>
                <a:cubicBezTo>
                  <a:pt x="111591" y="1063"/>
                  <a:pt x="111289" y="1531"/>
                  <a:pt x="110890" y="1717"/>
                </a:cubicBezTo>
                <a:cubicBezTo>
                  <a:pt x="110715" y="1799"/>
                  <a:pt x="110526" y="1837"/>
                  <a:pt x="110364" y="1963"/>
                </a:cubicBezTo>
                <a:cubicBezTo>
                  <a:pt x="109996" y="2249"/>
                  <a:pt x="109313" y="2944"/>
                  <a:pt x="109313" y="2944"/>
                </a:cubicBezTo>
                <a:cubicBezTo>
                  <a:pt x="108434" y="4792"/>
                  <a:pt x="109620" y="2658"/>
                  <a:pt x="108262" y="3926"/>
                </a:cubicBezTo>
                <a:cubicBezTo>
                  <a:pt x="108087" y="4089"/>
                  <a:pt x="108061" y="4454"/>
                  <a:pt x="107912" y="4662"/>
                </a:cubicBezTo>
                <a:cubicBezTo>
                  <a:pt x="107763" y="4871"/>
                  <a:pt x="107562" y="4989"/>
                  <a:pt x="107386" y="5153"/>
                </a:cubicBezTo>
                <a:cubicBezTo>
                  <a:pt x="107270" y="5398"/>
                  <a:pt x="107194" y="5695"/>
                  <a:pt x="107036" y="5889"/>
                </a:cubicBezTo>
                <a:cubicBezTo>
                  <a:pt x="106097" y="7040"/>
                  <a:pt x="106157" y="6628"/>
                  <a:pt x="105284" y="7361"/>
                </a:cubicBezTo>
                <a:cubicBezTo>
                  <a:pt x="104923" y="7665"/>
                  <a:pt x="104233" y="8343"/>
                  <a:pt x="104233" y="8343"/>
                </a:cubicBezTo>
                <a:cubicBezTo>
                  <a:pt x="104116" y="8588"/>
                  <a:pt x="104047" y="8895"/>
                  <a:pt x="103883" y="9079"/>
                </a:cubicBezTo>
                <a:cubicBezTo>
                  <a:pt x="103739" y="9241"/>
                  <a:pt x="103522" y="9209"/>
                  <a:pt x="103357" y="9325"/>
                </a:cubicBezTo>
                <a:cubicBezTo>
                  <a:pt x="103169" y="9457"/>
                  <a:pt x="103020" y="9684"/>
                  <a:pt x="102832" y="9815"/>
                </a:cubicBezTo>
                <a:cubicBezTo>
                  <a:pt x="101382" y="10831"/>
                  <a:pt x="103428" y="9020"/>
                  <a:pt x="101605" y="10552"/>
                </a:cubicBezTo>
                <a:cubicBezTo>
                  <a:pt x="101244" y="10855"/>
                  <a:pt x="100905" y="11206"/>
                  <a:pt x="100554" y="11533"/>
                </a:cubicBezTo>
                <a:lnTo>
                  <a:pt x="99503" y="12515"/>
                </a:lnTo>
                <a:cubicBezTo>
                  <a:pt x="99196" y="12802"/>
                  <a:pt x="98802" y="12842"/>
                  <a:pt x="98452" y="13006"/>
                </a:cubicBezTo>
                <a:lnTo>
                  <a:pt x="97927" y="13251"/>
                </a:lnTo>
                <a:lnTo>
                  <a:pt x="97401" y="13496"/>
                </a:lnTo>
                <a:cubicBezTo>
                  <a:pt x="97226" y="13660"/>
                  <a:pt x="97024" y="13779"/>
                  <a:pt x="96875" y="13987"/>
                </a:cubicBezTo>
                <a:cubicBezTo>
                  <a:pt x="96727" y="14196"/>
                  <a:pt x="96704" y="14567"/>
                  <a:pt x="96525" y="14723"/>
                </a:cubicBezTo>
                <a:cubicBezTo>
                  <a:pt x="96212" y="14998"/>
                  <a:pt x="95824" y="15051"/>
                  <a:pt x="95474" y="15214"/>
                </a:cubicBezTo>
                <a:cubicBezTo>
                  <a:pt x="95274" y="15307"/>
                  <a:pt x="95137" y="15573"/>
                  <a:pt x="94948" y="15705"/>
                </a:cubicBezTo>
                <a:cubicBezTo>
                  <a:pt x="94783" y="15821"/>
                  <a:pt x="94598" y="15869"/>
                  <a:pt x="94423" y="15950"/>
                </a:cubicBezTo>
                <a:cubicBezTo>
                  <a:pt x="93257" y="17584"/>
                  <a:pt x="94513" y="16044"/>
                  <a:pt x="93372" y="16932"/>
                </a:cubicBezTo>
                <a:cubicBezTo>
                  <a:pt x="93371" y="16932"/>
                  <a:pt x="92058" y="18159"/>
                  <a:pt x="91795" y="18404"/>
                </a:cubicBezTo>
                <a:cubicBezTo>
                  <a:pt x="91620" y="18568"/>
                  <a:pt x="91458" y="18763"/>
                  <a:pt x="91270" y="18895"/>
                </a:cubicBezTo>
                <a:cubicBezTo>
                  <a:pt x="90381" y="19518"/>
                  <a:pt x="90786" y="19183"/>
                  <a:pt x="90043" y="19877"/>
                </a:cubicBezTo>
                <a:cubicBezTo>
                  <a:pt x="89401" y="21226"/>
                  <a:pt x="90043" y="20081"/>
                  <a:pt x="89167" y="21104"/>
                </a:cubicBezTo>
                <a:cubicBezTo>
                  <a:pt x="88102" y="22347"/>
                  <a:pt x="89238" y="21423"/>
                  <a:pt x="87941" y="22331"/>
                </a:cubicBezTo>
                <a:cubicBezTo>
                  <a:pt x="86937" y="24441"/>
                  <a:pt x="88274" y="21958"/>
                  <a:pt x="87065" y="23312"/>
                </a:cubicBezTo>
                <a:cubicBezTo>
                  <a:pt x="85933" y="24581"/>
                  <a:pt x="87510" y="23677"/>
                  <a:pt x="86189" y="24294"/>
                </a:cubicBezTo>
                <a:cubicBezTo>
                  <a:pt x="84788" y="25603"/>
                  <a:pt x="86481" y="23885"/>
                  <a:pt x="85313" y="25521"/>
                </a:cubicBezTo>
                <a:cubicBezTo>
                  <a:pt x="84974" y="25997"/>
                  <a:pt x="84690" y="26058"/>
                  <a:pt x="84262" y="26257"/>
                </a:cubicBezTo>
                <a:cubicBezTo>
                  <a:pt x="84087" y="26421"/>
                  <a:pt x="83929" y="26628"/>
                  <a:pt x="83737" y="26748"/>
                </a:cubicBezTo>
                <a:cubicBezTo>
                  <a:pt x="82447" y="27551"/>
                  <a:pt x="83009" y="26869"/>
                  <a:pt x="81985" y="27730"/>
                </a:cubicBezTo>
                <a:cubicBezTo>
                  <a:pt x="81624" y="28033"/>
                  <a:pt x="80934" y="28711"/>
                  <a:pt x="80934" y="28711"/>
                </a:cubicBezTo>
                <a:cubicBezTo>
                  <a:pt x="80817" y="28957"/>
                  <a:pt x="80759" y="29284"/>
                  <a:pt x="80583" y="29447"/>
                </a:cubicBezTo>
                <a:cubicBezTo>
                  <a:pt x="80383" y="29634"/>
                  <a:pt x="80104" y="29560"/>
                  <a:pt x="79883" y="29693"/>
                </a:cubicBezTo>
                <a:cubicBezTo>
                  <a:pt x="79689" y="29809"/>
                  <a:pt x="79532" y="30020"/>
                  <a:pt x="79357" y="30184"/>
                </a:cubicBezTo>
                <a:cubicBezTo>
                  <a:pt x="78710" y="31544"/>
                  <a:pt x="79377" y="30468"/>
                  <a:pt x="78481" y="31165"/>
                </a:cubicBezTo>
                <a:cubicBezTo>
                  <a:pt x="78113" y="31452"/>
                  <a:pt x="77430" y="32147"/>
                  <a:pt x="77430" y="32147"/>
                </a:cubicBezTo>
                <a:cubicBezTo>
                  <a:pt x="76721" y="33637"/>
                  <a:pt x="77551" y="32195"/>
                  <a:pt x="76204" y="33374"/>
                </a:cubicBezTo>
                <a:cubicBezTo>
                  <a:pt x="75994" y="33558"/>
                  <a:pt x="75874" y="33897"/>
                  <a:pt x="75678" y="34110"/>
                </a:cubicBezTo>
                <a:cubicBezTo>
                  <a:pt x="75346" y="34472"/>
                  <a:pt x="74627" y="35092"/>
                  <a:pt x="74627" y="35092"/>
                </a:cubicBezTo>
                <a:cubicBezTo>
                  <a:pt x="74569" y="35337"/>
                  <a:pt x="74570" y="35629"/>
                  <a:pt x="74452" y="35828"/>
                </a:cubicBezTo>
                <a:cubicBezTo>
                  <a:pt x="74284" y="36111"/>
                  <a:pt x="73489" y="36791"/>
                  <a:pt x="73226" y="37055"/>
                </a:cubicBezTo>
                <a:cubicBezTo>
                  <a:pt x="72988" y="37292"/>
                  <a:pt x="72786" y="37608"/>
                  <a:pt x="72525" y="37791"/>
                </a:cubicBezTo>
                <a:cubicBezTo>
                  <a:pt x="72195" y="38022"/>
                  <a:pt x="71474" y="38282"/>
                  <a:pt x="71474" y="38282"/>
                </a:cubicBezTo>
                <a:cubicBezTo>
                  <a:pt x="71357" y="38527"/>
                  <a:pt x="71272" y="38809"/>
                  <a:pt x="71124" y="39018"/>
                </a:cubicBezTo>
                <a:cubicBezTo>
                  <a:pt x="70975" y="39226"/>
                  <a:pt x="70769" y="39337"/>
                  <a:pt x="70598" y="39509"/>
                </a:cubicBezTo>
                <a:cubicBezTo>
                  <a:pt x="70360" y="39746"/>
                  <a:pt x="70135" y="40007"/>
                  <a:pt x="69897" y="40245"/>
                </a:cubicBezTo>
                <a:cubicBezTo>
                  <a:pt x="69726" y="40416"/>
                  <a:pt x="69534" y="40547"/>
                  <a:pt x="69372" y="40736"/>
                </a:cubicBezTo>
                <a:cubicBezTo>
                  <a:pt x="69181" y="40958"/>
                  <a:pt x="69061" y="41300"/>
                  <a:pt x="68846" y="41472"/>
                </a:cubicBezTo>
                <a:cubicBezTo>
                  <a:pt x="68637" y="41639"/>
                  <a:pt x="68371" y="41599"/>
                  <a:pt x="68145" y="41717"/>
                </a:cubicBezTo>
                <a:cubicBezTo>
                  <a:pt x="67901" y="41846"/>
                  <a:pt x="67685" y="42064"/>
                  <a:pt x="67445" y="42208"/>
                </a:cubicBezTo>
                <a:cubicBezTo>
                  <a:pt x="67275" y="42310"/>
                  <a:pt x="67094" y="42372"/>
                  <a:pt x="66919" y="42453"/>
                </a:cubicBezTo>
                <a:cubicBezTo>
                  <a:pt x="65243" y="44802"/>
                  <a:pt x="67389" y="42014"/>
                  <a:pt x="65868" y="43435"/>
                </a:cubicBezTo>
                <a:cubicBezTo>
                  <a:pt x="64961" y="44282"/>
                  <a:pt x="65691" y="44500"/>
                  <a:pt x="64291" y="45153"/>
                </a:cubicBezTo>
                <a:cubicBezTo>
                  <a:pt x="64116" y="45235"/>
                  <a:pt x="63943" y="45327"/>
                  <a:pt x="63766" y="45398"/>
                </a:cubicBezTo>
                <a:cubicBezTo>
                  <a:pt x="62226" y="46015"/>
                  <a:pt x="63800" y="45301"/>
                  <a:pt x="62540" y="45889"/>
                </a:cubicBezTo>
                <a:cubicBezTo>
                  <a:pt x="62481" y="46134"/>
                  <a:pt x="62495" y="46442"/>
                  <a:pt x="62364" y="46625"/>
                </a:cubicBezTo>
                <a:cubicBezTo>
                  <a:pt x="61968" y="47180"/>
                  <a:pt x="60553" y="46646"/>
                  <a:pt x="60437" y="46625"/>
                </a:cubicBezTo>
                <a:cubicBezTo>
                  <a:pt x="60087" y="46298"/>
                  <a:pt x="59802" y="45741"/>
                  <a:pt x="59386" y="45644"/>
                </a:cubicBezTo>
                <a:cubicBezTo>
                  <a:pt x="58504" y="45438"/>
                  <a:pt x="57807" y="45315"/>
                  <a:pt x="56934" y="44907"/>
                </a:cubicBezTo>
                <a:lnTo>
                  <a:pt x="55883" y="44417"/>
                </a:lnTo>
                <a:cubicBezTo>
                  <a:pt x="55495" y="43874"/>
                  <a:pt x="55319" y="43531"/>
                  <a:pt x="54832" y="43190"/>
                </a:cubicBezTo>
                <a:cubicBezTo>
                  <a:pt x="54666" y="43074"/>
                  <a:pt x="54467" y="43070"/>
                  <a:pt x="54306" y="42944"/>
                </a:cubicBezTo>
                <a:cubicBezTo>
                  <a:pt x="53938" y="42658"/>
                  <a:pt x="53605" y="42290"/>
                  <a:pt x="53255" y="41963"/>
                </a:cubicBezTo>
                <a:lnTo>
                  <a:pt x="52729" y="41472"/>
                </a:lnTo>
                <a:cubicBezTo>
                  <a:pt x="52422" y="41185"/>
                  <a:pt x="51986" y="41268"/>
                  <a:pt x="51678" y="40981"/>
                </a:cubicBezTo>
                <a:cubicBezTo>
                  <a:pt x="50857" y="40214"/>
                  <a:pt x="51360" y="40539"/>
                  <a:pt x="50102" y="40245"/>
                </a:cubicBezTo>
                <a:lnTo>
                  <a:pt x="49051" y="39754"/>
                </a:lnTo>
                <a:cubicBezTo>
                  <a:pt x="48816" y="39644"/>
                  <a:pt x="48731" y="39210"/>
                  <a:pt x="48525" y="39018"/>
                </a:cubicBezTo>
                <a:cubicBezTo>
                  <a:pt x="48371" y="38874"/>
                  <a:pt x="48175" y="38854"/>
                  <a:pt x="48000" y="38773"/>
                </a:cubicBezTo>
                <a:cubicBezTo>
                  <a:pt x="47649" y="38445"/>
                  <a:pt x="47348" y="37977"/>
                  <a:pt x="46948" y="37791"/>
                </a:cubicBezTo>
                <a:cubicBezTo>
                  <a:pt x="46773" y="37709"/>
                  <a:pt x="46588" y="37661"/>
                  <a:pt x="46423" y="37545"/>
                </a:cubicBezTo>
                <a:cubicBezTo>
                  <a:pt x="45065" y="36594"/>
                  <a:pt x="46693" y="37426"/>
                  <a:pt x="45372" y="36809"/>
                </a:cubicBezTo>
                <a:cubicBezTo>
                  <a:pt x="43695" y="34461"/>
                  <a:pt x="45842" y="37248"/>
                  <a:pt x="44321" y="35828"/>
                </a:cubicBezTo>
                <a:cubicBezTo>
                  <a:pt x="43008" y="34602"/>
                  <a:pt x="44519" y="35430"/>
                  <a:pt x="43270" y="34846"/>
                </a:cubicBezTo>
                <a:cubicBezTo>
                  <a:pt x="41989" y="33651"/>
                  <a:pt x="43599" y="35110"/>
                  <a:pt x="42043" y="33865"/>
                </a:cubicBezTo>
                <a:cubicBezTo>
                  <a:pt x="41860" y="33718"/>
                  <a:pt x="41703" y="33515"/>
                  <a:pt x="41518" y="33374"/>
                </a:cubicBezTo>
                <a:cubicBezTo>
                  <a:pt x="41059" y="33023"/>
                  <a:pt x="40583" y="32719"/>
                  <a:pt x="40116" y="32392"/>
                </a:cubicBezTo>
                <a:cubicBezTo>
                  <a:pt x="39740" y="32128"/>
                  <a:pt x="39474" y="31554"/>
                  <a:pt x="39065" y="31411"/>
                </a:cubicBezTo>
                <a:cubicBezTo>
                  <a:pt x="38832" y="31329"/>
                  <a:pt x="38596" y="31258"/>
                  <a:pt x="38364" y="31165"/>
                </a:cubicBezTo>
                <a:cubicBezTo>
                  <a:pt x="38187" y="31094"/>
                  <a:pt x="38019" y="30976"/>
                  <a:pt x="37839" y="30920"/>
                </a:cubicBezTo>
                <a:cubicBezTo>
                  <a:pt x="37492" y="30812"/>
                  <a:pt x="37138" y="30756"/>
                  <a:pt x="36788" y="30674"/>
                </a:cubicBezTo>
                <a:cubicBezTo>
                  <a:pt x="36325" y="30415"/>
                  <a:pt x="35867" y="30131"/>
                  <a:pt x="35386" y="29938"/>
                </a:cubicBezTo>
                <a:cubicBezTo>
                  <a:pt x="35155" y="29846"/>
                  <a:pt x="34919" y="29775"/>
                  <a:pt x="34686" y="29693"/>
                </a:cubicBezTo>
                <a:cubicBezTo>
                  <a:pt x="32772" y="27906"/>
                  <a:pt x="35722" y="30541"/>
                  <a:pt x="33459" y="28957"/>
                </a:cubicBezTo>
                <a:cubicBezTo>
                  <a:pt x="33198" y="28774"/>
                  <a:pt x="33028" y="28378"/>
                  <a:pt x="32759" y="28220"/>
                </a:cubicBezTo>
                <a:cubicBezTo>
                  <a:pt x="32314" y="27961"/>
                  <a:pt x="31357" y="27730"/>
                  <a:pt x="31357" y="27730"/>
                </a:cubicBezTo>
                <a:cubicBezTo>
                  <a:pt x="31182" y="27566"/>
                  <a:pt x="31025" y="27355"/>
                  <a:pt x="30832" y="27239"/>
                </a:cubicBezTo>
                <a:cubicBezTo>
                  <a:pt x="30045" y="26767"/>
                  <a:pt x="30287" y="27226"/>
                  <a:pt x="29605" y="26748"/>
                </a:cubicBezTo>
                <a:cubicBezTo>
                  <a:pt x="28498" y="25972"/>
                  <a:pt x="29655" y="26474"/>
                  <a:pt x="28554" y="26012"/>
                </a:cubicBezTo>
                <a:cubicBezTo>
                  <a:pt x="28147" y="25841"/>
                  <a:pt x="27735" y="25692"/>
                  <a:pt x="27328" y="25521"/>
                </a:cubicBezTo>
                <a:cubicBezTo>
                  <a:pt x="27151" y="25447"/>
                  <a:pt x="26968" y="25391"/>
                  <a:pt x="26802" y="25276"/>
                </a:cubicBezTo>
                <a:cubicBezTo>
                  <a:pt x="26614" y="25144"/>
                  <a:pt x="26465" y="24917"/>
                  <a:pt x="26277" y="24785"/>
                </a:cubicBezTo>
                <a:cubicBezTo>
                  <a:pt x="25858" y="24491"/>
                  <a:pt x="25330" y="24261"/>
                  <a:pt x="24875" y="24049"/>
                </a:cubicBezTo>
                <a:cubicBezTo>
                  <a:pt x="23724" y="22973"/>
                  <a:pt x="24964" y="24038"/>
                  <a:pt x="23824" y="23312"/>
                </a:cubicBezTo>
                <a:cubicBezTo>
                  <a:pt x="21671" y="21941"/>
                  <a:pt x="23126" y="22659"/>
                  <a:pt x="21897" y="22085"/>
                </a:cubicBezTo>
                <a:cubicBezTo>
                  <a:pt x="20746" y="21010"/>
                  <a:pt x="21986" y="22075"/>
                  <a:pt x="20846" y="21349"/>
                </a:cubicBezTo>
                <a:cubicBezTo>
                  <a:pt x="18692" y="19978"/>
                  <a:pt x="20148" y="20696"/>
                  <a:pt x="18919" y="20122"/>
                </a:cubicBezTo>
                <a:cubicBezTo>
                  <a:pt x="18132" y="19020"/>
                  <a:pt x="18629" y="19496"/>
                  <a:pt x="17343" y="18895"/>
                </a:cubicBezTo>
                <a:cubicBezTo>
                  <a:pt x="17143" y="18802"/>
                  <a:pt x="17009" y="18524"/>
                  <a:pt x="16817" y="18404"/>
                </a:cubicBezTo>
                <a:cubicBezTo>
                  <a:pt x="16816" y="18404"/>
                  <a:pt x="15504" y="17791"/>
                  <a:pt x="15240" y="17668"/>
                </a:cubicBezTo>
                <a:cubicBezTo>
                  <a:pt x="13324" y="16773"/>
                  <a:pt x="16226" y="18200"/>
                  <a:pt x="14189" y="16932"/>
                </a:cubicBezTo>
                <a:cubicBezTo>
                  <a:pt x="13852" y="16722"/>
                  <a:pt x="13138" y="16441"/>
                  <a:pt x="13138" y="16441"/>
                </a:cubicBezTo>
                <a:cubicBezTo>
                  <a:pt x="13021" y="16196"/>
                  <a:pt x="12937" y="15914"/>
                  <a:pt x="12788" y="15705"/>
                </a:cubicBezTo>
                <a:cubicBezTo>
                  <a:pt x="12639" y="15496"/>
                  <a:pt x="12401" y="15436"/>
                  <a:pt x="12262" y="15214"/>
                </a:cubicBezTo>
                <a:cubicBezTo>
                  <a:pt x="11985" y="14770"/>
                  <a:pt x="11795" y="14233"/>
                  <a:pt x="11562" y="13742"/>
                </a:cubicBezTo>
                <a:cubicBezTo>
                  <a:pt x="11328" y="13251"/>
                  <a:pt x="10861" y="13087"/>
                  <a:pt x="10510" y="12760"/>
                </a:cubicBezTo>
                <a:lnTo>
                  <a:pt x="9985" y="12269"/>
                </a:lnTo>
                <a:cubicBezTo>
                  <a:pt x="9768" y="12067"/>
                  <a:pt x="9511" y="11960"/>
                  <a:pt x="9284" y="11779"/>
                </a:cubicBezTo>
                <a:cubicBezTo>
                  <a:pt x="9101" y="11632"/>
                  <a:pt x="8930" y="11459"/>
                  <a:pt x="8759" y="11288"/>
                </a:cubicBezTo>
                <a:cubicBezTo>
                  <a:pt x="8521" y="11050"/>
                  <a:pt x="8325" y="10718"/>
                  <a:pt x="8058" y="10552"/>
                </a:cubicBezTo>
                <a:cubicBezTo>
                  <a:pt x="7786" y="10382"/>
                  <a:pt x="7469" y="10416"/>
                  <a:pt x="7182" y="10306"/>
                </a:cubicBezTo>
                <a:cubicBezTo>
                  <a:pt x="6826" y="10170"/>
                  <a:pt x="6481" y="9979"/>
                  <a:pt x="6131" y="9815"/>
                </a:cubicBezTo>
                <a:cubicBezTo>
                  <a:pt x="5956" y="9734"/>
                  <a:pt x="5759" y="9714"/>
                  <a:pt x="5605" y="9570"/>
                </a:cubicBezTo>
                <a:cubicBezTo>
                  <a:pt x="5430" y="9406"/>
                  <a:pt x="5272" y="9199"/>
                  <a:pt x="5080" y="9079"/>
                </a:cubicBezTo>
                <a:cubicBezTo>
                  <a:pt x="4742" y="8869"/>
                  <a:pt x="4029" y="8588"/>
                  <a:pt x="4029" y="8588"/>
                </a:cubicBezTo>
                <a:cubicBezTo>
                  <a:pt x="3324" y="8753"/>
                  <a:pt x="2945" y="8635"/>
                  <a:pt x="2452" y="9325"/>
                </a:cubicBezTo>
                <a:cubicBezTo>
                  <a:pt x="2303" y="9533"/>
                  <a:pt x="2014" y="9734"/>
                  <a:pt x="1926" y="9815"/>
                </a:cubicBezTo>
                <a:close/>
              </a:path>
            </a:pathLst>
          </a:cu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Shape 493"/>
          <p:cNvGrpSpPr/>
          <p:nvPr/>
        </p:nvGrpSpPr>
        <p:grpSpPr>
          <a:xfrm>
            <a:off x="191476" y="2609169"/>
            <a:ext cx="1665184" cy="925104"/>
            <a:chOff x="273786" y="1760725"/>
            <a:chExt cx="1665184" cy="925104"/>
          </a:xfrm>
        </p:grpSpPr>
        <p:pic>
          <p:nvPicPr>
            <p:cNvPr id="494" name="Shape 4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Shape 495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5399177" y="1492378"/>
            <a:ext cx="1665184" cy="925104"/>
            <a:chOff x="273786" y="1760725"/>
            <a:chExt cx="1665184" cy="925104"/>
          </a:xfrm>
        </p:grpSpPr>
        <p:pic>
          <p:nvPicPr>
            <p:cNvPr id="497" name="Shape 4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Shape 498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Shape 499"/>
          <p:cNvGrpSpPr/>
          <p:nvPr/>
        </p:nvGrpSpPr>
        <p:grpSpPr>
          <a:xfrm>
            <a:off x="1401850" y="1650178"/>
            <a:ext cx="3999437" cy="958990"/>
            <a:chOff x="1401850" y="1650178"/>
            <a:chExt cx="3999437" cy="958990"/>
          </a:xfrm>
        </p:grpSpPr>
        <p:cxnSp>
          <p:nvCxnSpPr>
            <p:cNvPr id="500" name="Shape 500"/>
            <p:cNvCxnSpPr/>
            <p:nvPr/>
          </p:nvCxnSpPr>
          <p:spPr>
            <a:xfrm rot="10800000">
              <a:off x="1414029" y="1650178"/>
              <a:ext cx="0" cy="95899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Shape 501"/>
            <p:cNvCxnSpPr/>
            <p:nvPr/>
          </p:nvCxnSpPr>
          <p:spPr>
            <a:xfrm>
              <a:off x="1401850" y="1650178"/>
              <a:ext cx="3999437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02" name="Shape 502"/>
          <p:cNvCxnSpPr/>
          <p:nvPr/>
        </p:nvCxnSpPr>
        <p:spPr>
          <a:xfrm rot="10800000">
            <a:off x="2771800" y="1669910"/>
            <a:ext cx="0" cy="1612961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503" name="Shape 503"/>
          <p:cNvCxnSpPr/>
          <p:nvPr/>
        </p:nvCxnSpPr>
        <p:spPr>
          <a:xfrm rot="10800000">
            <a:off x="4391980" y="1666185"/>
            <a:ext cx="0" cy="720504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504" name="Shape 504"/>
          <p:cNvCxnSpPr/>
          <p:nvPr/>
        </p:nvCxnSpPr>
        <p:spPr>
          <a:xfrm>
            <a:off x="2771800" y="3282871"/>
            <a:ext cx="0" cy="0"/>
          </a:xfrm>
          <a:prstGeom prst="straightConnector1">
            <a:avLst/>
          </a:prstGeom>
          <a:noFill/>
          <a:ln cap="sq" cmpd="sng" w="9525">
            <a:solidFill>
              <a:srgbClr val="4A7DBA"/>
            </a:solidFill>
            <a:prstDash val="solid"/>
            <a:round/>
            <a:headEnd len="med" w="med" type="none"/>
            <a:tailEnd len="lg" w="lg" type="diamond"/>
          </a:ln>
        </p:spPr>
      </p:cxnSp>
      <p:sp>
        <p:nvSpPr>
          <p:cNvPr id="505" name="Shape 505"/>
          <p:cNvSpPr txBox="1"/>
          <p:nvPr/>
        </p:nvSpPr>
        <p:spPr>
          <a:xfrm>
            <a:off x="341530" y="3509717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652119" y="2393884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507" name="Shape 507"/>
          <p:cNvSpPr/>
          <p:nvPr/>
        </p:nvSpPr>
        <p:spPr>
          <a:xfrm>
            <a:off x="1158440" y="4974423"/>
            <a:ext cx="1557413" cy="74983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UART</a:t>
            </a:r>
          </a:p>
        </p:txBody>
      </p:sp>
      <p:cxnSp>
        <p:nvCxnSpPr>
          <p:cNvPr id="508" name="Shape 508"/>
          <p:cNvCxnSpPr/>
          <p:nvPr/>
        </p:nvCxnSpPr>
        <p:spPr>
          <a:xfrm flipH="1">
            <a:off x="1422504" y="3542721"/>
            <a:ext cx="19078" cy="143170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09" name="Shape 509"/>
          <p:cNvCxnSpPr/>
          <p:nvPr/>
        </p:nvCxnSpPr>
        <p:spPr>
          <a:xfrm rot="-5400000">
            <a:off x="2032684" y="3696881"/>
            <a:ext cx="1433099" cy="11250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DFF37D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10" name="Shape 510"/>
          <p:cNvCxnSpPr/>
          <p:nvPr/>
        </p:nvCxnSpPr>
        <p:spPr>
          <a:xfrm>
            <a:off x="3493189" y="1669909"/>
            <a:ext cx="0" cy="1478473"/>
          </a:xfrm>
          <a:prstGeom prst="straightConnector1">
            <a:avLst/>
          </a:prstGeom>
          <a:noFill/>
          <a:ln cap="flat" cmpd="sng" w="25400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11" name="Shape 511"/>
          <p:cNvSpPr/>
          <p:nvPr/>
        </p:nvSpPr>
        <p:spPr>
          <a:xfrm>
            <a:off x="2861809" y="1954930"/>
            <a:ext cx="1294153" cy="30796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USB Hub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6" name="Shape 516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517" name="Shape 517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518" name="Shape 518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520" name="Shape 520"/>
          <p:cNvSpPr/>
          <p:nvPr/>
        </p:nvSpPr>
        <p:spPr>
          <a:xfrm>
            <a:off x="22278" y="3619069"/>
            <a:ext cx="3451859" cy="2339339"/>
          </a:xfrm>
          <a:custGeom>
            <a:pathLst>
              <a:path extrusionOk="0" h="120000" w="120000">
                <a:moveTo>
                  <a:pt x="0" y="7426"/>
                </a:moveTo>
                <a:lnTo>
                  <a:pt x="264" y="118045"/>
                </a:lnTo>
                <a:lnTo>
                  <a:pt x="115761" y="120000"/>
                </a:lnTo>
                <a:lnTo>
                  <a:pt x="120000" y="72703"/>
                </a:lnTo>
                <a:lnTo>
                  <a:pt x="67814" y="29706"/>
                </a:lnTo>
                <a:lnTo>
                  <a:pt x="73377" y="16026"/>
                </a:lnTo>
                <a:lnTo>
                  <a:pt x="72052" y="0"/>
                </a:lnTo>
                <a:lnTo>
                  <a:pt x="13774" y="12117"/>
                </a:lnTo>
                <a:cubicBezTo>
                  <a:pt x="12980" y="11856"/>
                  <a:pt x="12163" y="11715"/>
                  <a:pt x="11390" y="11335"/>
                </a:cubicBezTo>
                <a:cubicBezTo>
                  <a:pt x="11088" y="11186"/>
                  <a:pt x="10886" y="10744"/>
                  <a:pt x="10596" y="10553"/>
                </a:cubicBezTo>
                <a:cubicBezTo>
                  <a:pt x="10085" y="10219"/>
                  <a:pt x="9536" y="10032"/>
                  <a:pt x="9006" y="9771"/>
                </a:cubicBezTo>
                <a:cubicBezTo>
                  <a:pt x="8741" y="9511"/>
                  <a:pt x="8502" y="9180"/>
                  <a:pt x="8211" y="8990"/>
                </a:cubicBezTo>
                <a:cubicBezTo>
                  <a:pt x="6952" y="8164"/>
                  <a:pt x="6365" y="8145"/>
                  <a:pt x="5033" y="7817"/>
                </a:cubicBezTo>
                <a:lnTo>
                  <a:pt x="0" y="7426"/>
                </a:lnTo>
                <a:close/>
              </a:path>
            </a:pathLst>
          </a:custGeom>
          <a:solidFill>
            <a:schemeClr val="lt1">
              <a:alpha val="9098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grpSp>
        <p:nvGrpSpPr>
          <p:cNvPr id="521" name="Shape 521"/>
          <p:cNvGrpSpPr/>
          <p:nvPr/>
        </p:nvGrpSpPr>
        <p:grpSpPr>
          <a:xfrm>
            <a:off x="3010611" y="2118905"/>
            <a:ext cx="482577" cy="447417"/>
            <a:chOff x="3010611" y="2118905"/>
            <a:chExt cx="482577" cy="447417"/>
          </a:xfrm>
        </p:grpSpPr>
        <p:cxnSp>
          <p:nvCxnSpPr>
            <p:cNvPr id="522" name="Shape 522"/>
            <p:cNvCxnSpPr/>
            <p:nvPr/>
          </p:nvCxnSpPr>
          <p:spPr>
            <a:xfrm>
              <a:off x="3010611" y="2133147"/>
              <a:ext cx="482577" cy="0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Shape 523"/>
            <p:cNvCxnSpPr/>
            <p:nvPr/>
          </p:nvCxnSpPr>
          <p:spPr>
            <a:xfrm rot="10800000">
              <a:off x="3474139" y="2118905"/>
              <a:ext cx="0" cy="447417"/>
            </a:xfrm>
            <a:prstGeom prst="straightConnector1">
              <a:avLst/>
            </a:prstGeom>
            <a:noFill/>
            <a:ln cap="flat" cmpd="sng" w="44450">
              <a:solidFill>
                <a:srgbClr val="4A7DBA"/>
              </a:solidFill>
              <a:prstDash val="solid"/>
              <a:round/>
              <a:headEnd len="lg" w="lg" type="triangle"/>
              <a:tailEnd len="med" w="med" type="none"/>
            </a:ln>
          </p:spPr>
        </p:cxnSp>
      </p:grpSp>
      <p:sp>
        <p:nvSpPr>
          <p:cNvPr id="524" name="Shape 524"/>
          <p:cNvSpPr txBox="1"/>
          <p:nvPr/>
        </p:nvSpPr>
        <p:spPr>
          <a:xfrm>
            <a:off x="527352" y="1988840"/>
            <a:ext cx="2374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cxnSp>
        <p:nvCxnSpPr>
          <p:cNvPr id="525" name="Shape 525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26" name="Shape 526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27" name="Shape 527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28" name="Shape 528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29" name="Shape 529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Shape 530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06680" y="1442100"/>
            <a:ext cx="8965820" cy="450717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57064" y="1313765"/>
            <a:ext cx="3915435" cy="4815535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8002" y="2262897"/>
            <a:ext cx="3307286" cy="305562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Moduļa arhitektūra</a:t>
            </a:r>
          </a:p>
        </p:txBody>
      </p:sp>
      <p:sp>
        <p:nvSpPr>
          <p:cNvPr id="536" name="Shape 536"/>
          <p:cNvSpPr/>
          <p:nvPr/>
        </p:nvSpPr>
        <p:spPr>
          <a:xfrm>
            <a:off x="2186734" y="3068959"/>
            <a:ext cx="3262312" cy="2328861"/>
          </a:xfrm>
          <a:custGeom>
            <a:pathLst>
              <a:path extrusionOk="0" h="120000" w="120000">
                <a:moveTo>
                  <a:pt x="1926" y="9815"/>
                </a:moveTo>
                <a:lnTo>
                  <a:pt x="1926" y="9815"/>
                </a:lnTo>
                <a:cubicBezTo>
                  <a:pt x="1868" y="10552"/>
                  <a:pt x="1843" y="11295"/>
                  <a:pt x="1751" y="12024"/>
                </a:cubicBezTo>
                <a:cubicBezTo>
                  <a:pt x="1668" y="12688"/>
                  <a:pt x="1401" y="13987"/>
                  <a:pt x="1401" y="13987"/>
                </a:cubicBezTo>
                <a:cubicBezTo>
                  <a:pt x="1459" y="16032"/>
                  <a:pt x="1482" y="18080"/>
                  <a:pt x="1576" y="20122"/>
                </a:cubicBezTo>
                <a:cubicBezTo>
                  <a:pt x="1599" y="20619"/>
                  <a:pt x="1716" y="21100"/>
                  <a:pt x="1751" y="21595"/>
                </a:cubicBezTo>
                <a:cubicBezTo>
                  <a:pt x="1891" y="23555"/>
                  <a:pt x="2102" y="27484"/>
                  <a:pt x="2102" y="27484"/>
                </a:cubicBezTo>
                <a:cubicBezTo>
                  <a:pt x="2043" y="29038"/>
                  <a:pt x="2019" y="30596"/>
                  <a:pt x="1926" y="32147"/>
                </a:cubicBezTo>
                <a:cubicBezTo>
                  <a:pt x="1902" y="32562"/>
                  <a:pt x="1856" y="32983"/>
                  <a:pt x="1751" y="33374"/>
                </a:cubicBezTo>
                <a:cubicBezTo>
                  <a:pt x="1109" y="35773"/>
                  <a:pt x="1634" y="32560"/>
                  <a:pt x="1226" y="34846"/>
                </a:cubicBezTo>
                <a:cubicBezTo>
                  <a:pt x="1154" y="35251"/>
                  <a:pt x="1129" y="35671"/>
                  <a:pt x="1051" y="36073"/>
                </a:cubicBezTo>
                <a:cubicBezTo>
                  <a:pt x="953" y="36572"/>
                  <a:pt x="773" y="37038"/>
                  <a:pt x="700" y="37545"/>
                </a:cubicBezTo>
                <a:cubicBezTo>
                  <a:pt x="489" y="39026"/>
                  <a:pt x="619" y="38377"/>
                  <a:pt x="350" y="39509"/>
                </a:cubicBezTo>
                <a:cubicBezTo>
                  <a:pt x="291" y="40081"/>
                  <a:pt x="256" y="40659"/>
                  <a:pt x="175" y="41227"/>
                </a:cubicBezTo>
                <a:cubicBezTo>
                  <a:pt x="138" y="41480"/>
                  <a:pt x="0" y="41704"/>
                  <a:pt x="0" y="41963"/>
                </a:cubicBezTo>
                <a:cubicBezTo>
                  <a:pt x="0" y="44500"/>
                  <a:pt x="92" y="47036"/>
                  <a:pt x="175" y="49570"/>
                </a:cubicBezTo>
                <a:cubicBezTo>
                  <a:pt x="209" y="50635"/>
                  <a:pt x="231" y="51707"/>
                  <a:pt x="350" y="52760"/>
                </a:cubicBezTo>
                <a:cubicBezTo>
                  <a:pt x="407" y="53271"/>
                  <a:pt x="583" y="53742"/>
                  <a:pt x="700" y="54233"/>
                </a:cubicBezTo>
                <a:cubicBezTo>
                  <a:pt x="852" y="54870"/>
                  <a:pt x="1016" y="55608"/>
                  <a:pt x="1226" y="56196"/>
                </a:cubicBezTo>
                <a:cubicBezTo>
                  <a:pt x="1363" y="56582"/>
                  <a:pt x="1969" y="57654"/>
                  <a:pt x="2102" y="57914"/>
                </a:cubicBezTo>
                <a:cubicBezTo>
                  <a:pt x="2224" y="58154"/>
                  <a:pt x="2310" y="58432"/>
                  <a:pt x="2452" y="58650"/>
                </a:cubicBezTo>
                <a:cubicBezTo>
                  <a:pt x="2896" y="59335"/>
                  <a:pt x="3386" y="59959"/>
                  <a:pt x="3854" y="60613"/>
                </a:cubicBezTo>
                <a:cubicBezTo>
                  <a:pt x="4029" y="60858"/>
                  <a:pt x="4242" y="61060"/>
                  <a:pt x="4379" y="61349"/>
                </a:cubicBezTo>
                <a:cubicBezTo>
                  <a:pt x="4800" y="62233"/>
                  <a:pt x="5268" y="63322"/>
                  <a:pt x="5956" y="63803"/>
                </a:cubicBezTo>
                <a:cubicBezTo>
                  <a:pt x="8073" y="65286"/>
                  <a:pt x="5449" y="63397"/>
                  <a:pt x="7182" y="64785"/>
                </a:cubicBezTo>
                <a:cubicBezTo>
                  <a:pt x="7409" y="64966"/>
                  <a:pt x="7656" y="65094"/>
                  <a:pt x="7883" y="65276"/>
                </a:cubicBezTo>
                <a:cubicBezTo>
                  <a:pt x="8834" y="66037"/>
                  <a:pt x="7970" y="65562"/>
                  <a:pt x="8934" y="66012"/>
                </a:cubicBezTo>
                <a:cubicBezTo>
                  <a:pt x="9109" y="66175"/>
                  <a:pt x="9271" y="66371"/>
                  <a:pt x="9459" y="66503"/>
                </a:cubicBezTo>
                <a:cubicBezTo>
                  <a:pt x="10880" y="67497"/>
                  <a:pt x="8710" y="65411"/>
                  <a:pt x="11036" y="67484"/>
                </a:cubicBezTo>
                <a:cubicBezTo>
                  <a:pt x="11351" y="67765"/>
                  <a:pt x="11593" y="68191"/>
                  <a:pt x="11912" y="68466"/>
                </a:cubicBezTo>
                <a:cubicBezTo>
                  <a:pt x="13033" y="69432"/>
                  <a:pt x="13641" y="69600"/>
                  <a:pt x="14890" y="70184"/>
                </a:cubicBezTo>
                <a:cubicBezTo>
                  <a:pt x="15188" y="70323"/>
                  <a:pt x="15468" y="70535"/>
                  <a:pt x="15766" y="70674"/>
                </a:cubicBezTo>
                <a:cubicBezTo>
                  <a:pt x="15994" y="70781"/>
                  <a:pt x="16235" y="70827"/>
                  <a:pt x="16467" y="70920"/>
                </a:cubicBezTo>
                <a:cubicBezTo>
                  <a:pt x="17261" y="71238"/>
                  <a:pt x="17469" y="71499"/>
                  <a:pt x="18394" y="72147"/>
                </a:cubicBezTo>
                <a:cubicBezTo>
                  <a:pt x="18711" y="72369"/>
                  <a:pt x="19094" y="72310"/>
                  <a:pt x="19445" y="72392"/>
                </a:cubicBezTo>
                <a:cubicBezTo>
                  <a:pt x="19737" y="72638"/>
                  <a:pt x="20016" y="72915"/>
                  <a:pt x="20321" y="73128"/>
                </a:cubicBezTo>
                <a:cubicBezTo>
                  <a:pt x="20486" y="73244"/>
                  <a:pt x="20686" y="73245"/>
                  <a:pt x="20846" y="73374"/>
                </a:cubicBezTo>
                <a:cubicBezTo>
                  <a:pt x="22771" y="74914"/>
                  <a:pt x="20624" y="73317"/>
                  <a:pt x="21897" y="74846"/>
                </a:cubicBezTo>
                <a:cubicBezTo>
                  <a:pt x="22156" y="75157"/>
                  <a:pt x="22501" y="75296"/>
                  <a:pt x="22773" y="75582"/>
                </a:cubicBezTo>
                <a:cubicBezTo>
                  <a:pt x="22971" y="75791"/>
                  <a:pt x="23103" y="76105"/>
                  <a:pt x="23299" y="76319"/>
                </a:cubicBezTo>
                <a:cubicBezTo>
                  <a:pt x="23660" y="76712"/>
                  <a:pt x="24776" y="77686"/>
                  <a:pt x="25226" y="78036"/>
                </a:cubicBezTo>
                <a:cubicBezTo>
                  <a:pt x="26037" y="78667"/>
                  <a:pt x="25887" y="78355"/>
                  <a:pt x="26627" y="79263"/>
                </a:cubicBezTo>
                <a:cubicBezTo>
                  <a:pt x="28157" y="81138"/>
                  <a:pt x="26431" y="79364"/>
                  <a:pt x="28204" y="81226"/>
                </a:cubicBezTo>
                <a:cubicBezTo>
                  <a:pt x="29168" y="82240"/>
                  <a:pt x="28266" y="81189"/>
                  <a:pt x="29430" y="82208"/>
                </a:cubicBezTo>
                <a:cubicBezTo>
                  <a:pt x="30731" y="83347"/>
                  <a:pt x="29508" y="82647"/>
                  <a:pt x="31182" y="83926"/>
                </a:cubicBezTo>
                <a:cubicBezTo>
                  <a:pt x="31458" y="84137"/>
                  <a:pt x="31777" y="84220"/>
                  <a:pt x="32058" y="84417"/>
                </a:cubicBezTo>
                <a:cubicBezTo>
                  <a:pt x="32727" y="84885"/>
                  <a:pt x="32960" y="85289"/>
                  <a:pt x="33635" y="85644"/>
                </a:cubicBezTo>
                <a:cubicBezTo>
                  <a:pt x="33860" y="85762"/>
                  <a:pt x="34102" y="85807"/>
                  <a:pt x="34335" y="85889"/>
                </a:cubicBezTo>
                <a:cubicBezTo>
                  <a:pt x="35346" y="86833"/>
                  <a:pt x="34348" y="85995"/>
                  <a:pt x="35912" y="86871"/>
                </a:cubicBezTo>
                <a:cubicBezTo>
                  <a:pt x="38076" y="88083"/>
                  <a:pt x="35447" y="86817"/>
                  <a:pt x="37138" y="87607"/>
                </a:cubicBezTo>
                <a:cubicBezTo>
                  <a:pt x="37664" y="88179"/>
                  <a:pt x="38119" y="88908"/>
                  <a:pt x="38715" y="89325"/>
                </a:cubicBezTo>
                <a:lnTo>
                  <a:pt x="40116" y="90306"/>
                </a:lnTo>
                <a:cubicBezTo>
                  <a:pt x="40281" y="90422"/>
                  <a:pt x="40472" y="90450"/>
                  <a:pt x="40642" y="90552"/>
                </a:cubicBezTo>
                <a:cubicBezTo>
                  <a:pt x="40882" y="90696"/>
                  <a:pt x="41103" y="90898"/>
                  <a:pt x="41343" y="91042"/>
                </a:cubicBezTo>
                <a:cubicBezTo>
                  <a:pt x="41512" y="91144"/>
                  <a:pt x="41700" y="91181"/>
                  <a:pt x="41868" y="91288"/>
                </a:cubicBezTo>
                <a:cubicBezTo>
                  <a:pt x="42344" y="91591"/>
                  <a:pt x="43270" y="92269"/>
                  <a:pt x="43270" y="92269"/>
                </a:cubicBezTo>
                <a:cubicBezTo>
                  <a:pt x="43328" y="92515"/>
                  <a:pt x="43314" y="92823"/>
                  <a:pt x="43445" y="93006"/>
                </a:cubicBezTo>
                <a:cubicBezTo>
                  <a:pt x="43575" y="93189"/>
                  <a:pt x="43797" y="93160"/>
                  <a:pt x="43970" y="93251"/>
                </a:cubicBezTo>
                <a:cubicBezTo>
                  <a:pt x="44265" y="93406"/>
                  <a:pt x="44565" y="93545"/>
                  <a:pt x="44846" y="93742"/>
                </a:cubicBezTo>
                <a:cubicBezTo>
                  <a:pt x="45151" y="93955"/>
                  <a:pt x="45433" y="94225"/>
                  <a:pt x="45722" y="94478"/>
                </a:cubicBezTo>
                <a:cubicBezTo>
                  <a:pt x="45901" y="94634"/>
                  <a:pt x="46059" y="94837"/>
                  <a:pt x="46248" y="94969"/>
                </a:cubicBezTo>
                <a:cubicBezTo>
                  <a:pt x="47038" y="95522"/>
                  <a:pt x="46546" y="94826"/>
                  <a:pt x="47299" y="95705"/>
                </a:cubicBezTo>
                <a:cubicBezTo>
                  <a:pt x="47489" y="95927"/>
                  <a:pt x="47633" y="96221"/>
                  <a:pt x="47824" y="96441"/>
                </a:cubicBezTo>
                <a:cubicBezTo>
                  <a:pt x="48276" y="96959"/>
                  <a:pt x="48763" y="97415"/>
                  <a:pt x="49226" y="97914"/>
                </a:cubicBezTo>
                <a:cubicBezTo>
                  <a:pt x="49522" y="98233"/>
                  <a:pt x="49791" y="98605"/>
                  <a:pt x="50102" y="98895"/>
                </a:cubicBezTo>
                <a:cubicBezTo>
                  <a:pt x="50277" y="99059"/>
                  <a:pt x="50471" y="99189"/>
                  <a:pt x="50627" y="99386"/>
                </a:cubicBezTo>
                <a:cubicBezTo>
                  <a:pt x="51057" y="99928"/>
                  <a:pt x="51445" y="100531"/>
                  <a:pt x="51854" y="101104"/>
                </a:cubicBezTo>
                <a:lnTo>
                  <a:pt x="52729" y="102331"/>
                </a:lnTo>
                <a:cubicBezTo>
                  <a:pt x="52905" y="102576"/>
                  <a:pt x="53052" y="102868"/>
                  <a:pt x="53255" y="103067"/>
                </a:cubicBezTo>
                <a:lnTo>
                  <a:pt x="55007" y="104785"/>
                </a:lnTo>
                <a:cubicBezTo>
                  <a:pt x="55221" y="104995"/>
                  <a:pt x="55485" y="105084"/>
                  <a:pt x="55708" y="105276"/>
                </a:cubicBezTo>
                <a:cubicBezTo>
                  <a:pt x="56245" y="105739"/>
                  <a:pt x="56719" y="106352"/>
                  <a:pt x="57284" y="106748"/>
                </a:cubicBezTo>
                <a:lnTo>
                  <a:pt x="60087" y="108711"/>
                </a:lnTo>
                <a:cubicBezTo>
                  <a:pt x="60368" y="108908"/>
                  <a:pt x="60676" y="109023"/>
                  <a:pt x="60963" y="109202"/>
                </a:cubicBezTo>
                <a:cubicBezTo>
                  <a:pt x="61202" y="109351"/>
                  <a:pt x="61425" y="109546"/>
                  <a:pt x="61664" y="109693"/>
                </a:cubicBezTo>
                <a:cubicBezTo>
                  <a:pt x="62359" y="110119"/>
                  <a:pt x="63065" y="110511"/>
                  <a:pt x="63766" y="110920"/>
                </a:cubicBezTo>
                <a:cubicBezTo>
                  <a:pt x="64488" y="111341"/>
                  <a:pt x="64266" y="111714"/>
                  <a:pt x="64992" y="112392"/>
                </a:cubicBezTo>
                <a:cubicBezTo>
                  <a:pt x="65254" y="112637"/>
                  <a:pt x="65582" y="112701"/>
                  <a:pt x="65868" y="112883"/>
                </a:cubicBezTo>
                <a:cubicBezTo>
                  <a:pt x="66225" y="113110"/>
                  <a:pt x="66569" y="113374"/>
                  <a:pt x="66919" y="113619"/>
                </a:cubicBezTo>
                <a:cubicBezTo>
                  <a:pt x="67153" y="113946"/>
                  <a:pt x="67356" y="114323"/>
                  <a:pt x="67620" y="114601"/>
                </a:cubicBezTo>
                <a:cubicBezTo>
                  <a:pt x="67829" y="114820"/>
                  <a:pt x="68094" y="114910"/>
                  <a:pt x="68321" y="115092"/>
                </a:cubicBezTo>
                <a:cubicBezTo>
                  <a:pt x="68503" y="115238"/>
                  <a:pt x="68675" y="115411"/>
                  <a:pt x="68846" y="115582"/>
                </a:cubicBezTo>
                <a:cubicBezTo>
                  <a:pt x="69084" y="115820"/>
                  <a:pt x="69286" y="116136"/>
                  <a:pt x="69547" y="116319"/>
                </a:cubicBezTo>
                <a:cubicBezTo>
                  <a:pt x="69762" y="116469"/>
                  <a:pt x="70017" y="116467"/>
                  <a:pt x="70248" y="116564"/>
                </a:cubicBezTo>
                <a:cubicBezTo>
                  <a:pt x="70601" y="116713"/>
                  <a:pt x="70961" y="116845"/>
                  <a:pt x="71299" y="117055"/>
                </a:cubicBezTo>
                <a:cubicBezTo>
                  <a:pt x="71491" y="117175"/>
                  <a:pt x="71639" y="117404"/>
                  <a:pt x="71824" y="117546"/>
                </a:cubicBezTo>
                <a:cubicBezTo>
                  <a:pt x="73192" y="118591"/>
                  <a:pt x="72834" y="118390"/>
                  <a:pt x="73927" y="118773"/>
                </a:cubicBezTo>
                <a:cubicBezTo>
                  <a:pt x="74479" y="119288"/>
                  <a:pt x="74364" y="119274"/>
                  <a:pt x="74978" y="119509"/>
                </a:cubicBezTo>
                <a:cubicBezTo>
                  <a:pt x="75442" y="119686"/>
                  <a:pt x="76379" y="120000"/>
                  <a:pt x="76379" y="120000"/>
                </a:cubicBezTo>
                <a:cubicBezTo>
                  <a:pt x="77048" y="119812"/>
                  <a:pt x="78086" y="119562"/>
                  <a:pt x="78832" y="119263"/>
                </a:cubicBezTo>
                <a:cubicBezTo>
                  <a:pt x="79009" y="119192"/>
                  <a:pt x="79180" y="119089"/>
                  <a:pt x="79357" y="119018"/>
                </a:cubicBezTo>
                <a:cubicBezTo>
                  <a:pt x="79589" y="118925"/>
                  <a:pt x="79826" y="118865"/>
                  <a:pt x="80058" y="118773"/>
                </a:cubicBezTo>
                <a:cubicBezTo>
                  <a:pt x="80235" y="118701"/>
                  <a:pt x="80404" y="118590"/>
                  <a:pt x="80583" y="118527"/>
                </a:cubicBezTo>
                <a:cubicBezTo>
                  <a:pt x="80872" y="118426"/>
                  <a:pt x="81169" y="118376"/>
                  <a:pt x="81459" y="118282"/>
                </a:cubicBezTo>
                <a:cubicBezTo>
                  <a:pt x="84207" y="117393"/>
                  <a:pt x="81735" y="118106"/>
                  <a:pt x="83737" y="117546"/>
                </a:cubicBezTo>
                <a:cubicBezTo>
                  <a:pt x="86079" y="115358"/>
                  <a:pt x="83361" y="117658"/>
                  <a:pt x="86189" y="116073"/>
                </a:cubicBezTo>
                <a:cubicBezTo>
                  <a:pt x="86626" y="115828"/>
                  <a:pt x="86994" y="115386"/>
                  <a:pt x="87416" y="115092"/>
                </a:cubicBezTo>
                <a:cubicBezTo>
                  <a:pt x="87930" y="114731"/>
                  <a:pt x="88472" y="114453"/>
                  <a:pt x="88992" y="114110"/>
                </a:cubicBezTo>
                <a:cubicBezTo>
                  <a:pt x="89465" y="113798"/>
                  <a:pt x="89927" y="113456"/>
                  <a:pt x="90394" y="113128"/>
                </a:cubicBezTo>
                <a:cubicBezTo>
                  <a:pt x="90686" y="112638"/>
                  <a:pt x="90905" y="112039"/>
                  <a:pt x="91270" y="111656"/>
                </a:cubicBezTo>
                <a:cubicBezTo>
                  <a:pt x="91858" y="111037"/>
                  <a:pt x="94385" y="109134"/>
                  <a:pt x="95299" y="108220"/>
                </a:cubicBezTo>
                <a:cubicBezTo>
                  <a:pt x="95708" y="107811"/>
                  <a:pt x="96145" y="107454"/>
                  <a:pt x="96525" y="106993"/>
                </a:cubicBezTo>
                <a:cubicBezTo>
                  <a:pt x="97024" y="106387"/>
                  <a:pt x="97391" y="105572"/>
                  <a:pt x="97927" y="105030"/>
                </a:cubicBezTo>
                <a:cubicBezTo>
                  <a:pt x="98456" y="104495"/>
                  <a:pt x="99130" y="104300"/>
                  <a:pt x="99678" y="103803"/>
                </a:cubicBezTo>
                <a:cubicBezTo>
                  <a:pt x="100130" y="103393"/>
                  <a:pt x="100484" y="102802"/>
                  <a:pt x="100905" y="102331"/>
                </a:cubicBezTo>
                <a:cubicBezTo>
                  <a:pt x="101361" y="101820"/>
                  <a:pt x="101811" y="101292"/>
                  <a:pt x="102306" y="100858"/>
                </a:cubicBezTo>
                <a:cubicBezTo>
                  <a:pt x="102749" y="100471"/>
                  <a:pt x="103260" y="100253"/>
                  <a:pt x="103708" y="99877"/>
                </a:cubicBezTo>
                <a:cubicBezTo>
                  <a:pt x="104138" y="99515"/>
                  <a:pt x="104516" y="99040"/>
                  <a:pt x="104934" y="98650"/>
                </a:cubicBezTo>
                <a:cubicBezTo>
                  <a:pt x="105217" y="98385"/>
                  <a:pt x="105541" y="98206"/>
                  <a:pt x="105810" y="97914"/>
                </a:cubicBezTo>
                <a:cubicBezTo>
                  <a:pt x="106070" y="97630"/>
                  <a:pt x="106227" y="97170"/>
                  <a:pt x="106510" y="96932"/>
                </a:cubicBezTo>
                <a:cubicBezTo>
                  <a:pt x="106827" y="96666"/>
                  <a:pt x="107211" y="96605"/>
                  <a:pt x="107562" y="96441"/>
                </a:cubicBezTo>
                <a:cubicBezTo>
                  <a:pt x="109813" y="93814"/>
                  <a:pt x="107438" y="96282"/>
                  <a:pt x="109664" y="94723"/>
                </a:cubicBezTo>
                <a:cubicBezTo>
                  <a:pt x="110040" y="94460"/>
                  <a:pt x="110354" y="94045"/>
                  <a:pt x="110715" y="93742"/>
                </a:cubicBezTo>
                <a:cubicBezTo>
                  <a:pt x="110939" y="93554"/>
                  <a:pt x="111187" y="93429"/>
                  <a:pt x="111416" y="93251"/>
                </a:cubicBezTo>
                <a:cubicBezTo>
                  <a:pt x="111713" y="93019"/>
                  <a:pt x="112003" y="92768"/>
                  <a:pt x="112291" y="92515"/>
                </a:cubicBezTo>
                <a:cubicBezTo>
                  <a:pt x="112470" y="92358"/>
                  <a:pt x="112634" y="92170"/>
                  <a:pt x="112817" y="92024"/>
                </a:cubicBezTo>
                <a:cubicBezTo>
                  <a:pt x="113044" y="91843"/>
                  <a:pt x="113289" y="91711"/>
                  <a:pt x="113518" y="91533"/>
                </a:cubicBezTo>
                <a:cubicBezTo>
                  <a:pt x="113815" y="91302"/>
                  <a:pt x="114096" y="91029"/>
                  <a:pt x="114394" y="90797"/>
                </a:cubicBezTo>
                <a:cubicBezTo>
                  <a:pt x="114622" y="90619"/>
                  <a:pt x="114877" y="90509"/>
                  <a:pt x="115094" y="90306"/>
                </a:cubicBezTo>
                <a:cubicBezTo>
                  <a:pt x="116496" y="88997"/>
                  <a:pt x="115503" y="89734"/>
                  <a:pt x="116671" y="88098"/>
                </a:cubicBezTo>
                <a:cubicBezTo>
                  <a:pt x="116820" y="87889"/>
                  <a:pt x="117021" y="87770"/>
                  <a:pt x="117197" y="87607"/>
                </a:cubicBezTo>
                <a:cubicBezTo>
                  <a:pt x="117372" y="87198"/>
                  <a:pt x="117481" y="86717"/>
                  <a:pt x="117722" y="86380"/>
                </a:cubicBezTo>
                <a:cubicBezTo>
                  <a:pt x="117907" y="86121"/>
                  <a:pt x="118238" y="86148"/>
                  <a:pt x="118423" y="85889"/>
                </a:cubicBezTo>
                <a:cubicBezTo>
                  <a:pt x="118608" y="85630"/>
                  <a:pt x="118667" y="85242"/>
                  <a:pt x="118773" y="84907"/>
                </a:cubicBezTo>
                <a:cubicBezTo>
                  <a:pt x="118901" y="84505"/>
                  <a:pt x="119024" y="84098"/>
                  <a:pt x="119124" y="83680"/>
                </a:cubicBezTo>
                <a:cubicBezTo>
                  <a:pt x="119200" y="83360"/>
                  <a:pt x="119233" y="83023"/>
                  <a:pt x="119299" y="82699"/>
                </a:cubicBezTo>
                <a:cubicBezTo>
                  <a:pt x="119349" y="82450"/>
                  <a:pt x="119416" y="82208"/>
                  <a:pt x="119474" y="81963"/>
                </a:cubicBezTo>
                <a:cubicBezTo>
                  <a:pt x="119532" y="81145"/>
                  <a:pt x="119609" y="80329"/>
                  <a:pt x="119649" y="79509"/>
                </a:cubicBezTo>
                <a:cubicBezTo>
                  <a:pt x="119899" y="74431"/>
                  <a:pt x="119907" y="70075"/>
                  <a:pt x="120000" y="64785"/>
                </a:cubicBezTo>
                <a:cubicBezTo>
                  <a:pt x="119941" y="64049"/>
                  <a:pt x="119992" y="63279"/>
                  <a:pt x="119824" y="62576"/>
                </a:cubicBezTo>
                <a:cubicBezTo>
                  <a:pt x="119746" y="62247"/>
                  <a:pt x="119489" y="62062"/>
                  <a:pt x="119299" y="61840"/>
                </a:cubicBezTo>
                <a:cubicBezTo>
                  <a:pt x="118509" y="60918"/>
                  <a:pt x="118574" y="61666"/>
                  <a:pt x="117722" y="59877"/>
                </a:cubicBezTo>
                <a:cubicBezTo>
                  <a:pt x="117167" y="58710"/>
                  <a:pt x="117438" y="59420"/>
                  <a:pt x="117021" y="57668"/>
                </a:cubicBezTo>
                <a:cubicBezTo>
                  <a:pt x="116963" y="57423"/>
                  <a:pt x="117028" y="56975"/>
                  <a:pt x="116846" y="56932"/>
                </a:cubicBezTo>
                <a:lnTo>
                  <a:pt x="115795" y="56687"/>
                </a:lnTo>
                <a:cubicBezTo>
                  <a:pt x="115369" y="54894"/>
                  <a:pt x="115534" y="55716"/>
                  <a:pt x="115270" y="54233"/>
                </a:cubicBezTo>
                <a:cubicBezTo>
                  <a:pt x="115316" y="53384"/>
                  <a:pt x="115620" y="47993"/>
                  <a:pt x="115620" y="47361"/>
                </a:cubicBezTo>
                <a:cubicBezTo>
                  <a:pt x="115620" y="45315"/>
                  <a:pt x="115545" y="43268"/>
                  <a:pt x="115445" y="41227"/>
                </a:cubicBezTo>
                <a:cubicBezTo>
                  <a:pt x="115428" y="40890"/>
                  <a:pt x="115317" y="40576"/>
                  <a:pt x="115270" y="40245"/>
                </a:cubicBezTo>
                <a:cubicBezTo>
                  <a:pt x="115200" y="39757"/>
                  <a:pt x="115181" y="39255"/>
                  <a:pt x="115094" y="38773"/>
                </a:cubicBezTo>
                <a:cubicBezTo>
                  <a:pt x="115005" y="38271"/>
                  <a:pt x="114744" y="37300"/>
                  <a:pt x="114744" y="37300"/>
                </a:cubicBezTo>
                <a:cubicBezTo>
                  <a:pt x="114686" y="36727"/>
                  <a:pt x="114662" y="36146"/>
                  <a:pt x="114569" y="35582"/>
                </a:cubicBezTo>
                <a:cubicBezTo>
                  <a:pt x="114486" y="35078"/>
                  <a:pt x="114218" y="34110"/>
                  <a:pt x="114218" y="34110"/>
                </a:cubicBezTo>
                <a:cubicBezTo>
                  <a:pt x="114277" y="30593"/>
                  <a:pt x="114340" y="27075"/>
                  <a:pt x="114394" y="23558"/>
                </a:cubicBezTo>
                <a:cubicBezTo>
                  <a:pt x="114456" y="19468"/>
                  <a:pt x="114423" y="15374"/>
                  <a:pt x="114569" y="11288"/>
                </a:cubicBezTo>
                <a:cubicBezTo>
                  <a:pt x="114599" y="10455"/>
                  <a:pt x="114731" y="9625"/>
                  <a:pt x="114919" y="8834"/>
                </a:cubicBezTo>
                <a:lnTo>
                  <a:pt x="115094" y="8098"/>
                </a:lnTo>
                <a:cubicBezTo>
                  <a:pt x="115036" y="6625"/>
                  <a:pt x="115003" y="5150"/>
                  <a:pt x="114919" y="3680"/>
                </a:cubicBezTo>
                <a:cubicBezTo>
                  <a:pt x="114886" y="3104"/>
                  <a:pt x="114863" y="2517"/>
                  <a:pt x="114744" y="1963"/>
                </a:cubicBezTo>
                <a:cubicBezTo>
                  <a:pt x="114684" y="1680"/>
                  <a:pt x="114498" y="1483"/>
                  <a:pt x="114394" y="1226"/>
                </a:cubicBezTo>
                <a:cubicBezTo>
                  <a:pt x="113884" y="-21"/>
                  <a:pt x="114345" y="386"/>
                  <a:pt x="113518" y="0"/>
                </a:cubicBezTo>
                <a:lnTo>
                  <a:pt x="112467" y="490"/>
                </a:lnTo>
                <a:lnTo>
                  <a:pt x="111941" y="736"/>
                </a:lnTo>
                <a:cubicBezTo>
                  <a:pt x="111591" y="1063"/>
                  <a:pt x="111289" y="1531"/>
                  <a:pt x="110890" y="1717"/>
                </a:cubicBezTo>
                <a:cubicBezTo>
                  <a:pt x="110715" y="1799"/>
                  <a:pt x="110526" y="1837"/>
                  <a:pt x="110364" y="1963"/>
                </a:cubicBezTo>
                <a:cubicBezTo>
                  <a:pt x="109996" y="2249"/>
                  <a:pt x="109313" y="2944"/>
                  <a:pt x="109313" y="2944"/>
                </a:cubicBezTo>
                <a:cubicBezTo>
                  <a:pt x="108434" y="4792"/>
                  <a:pt x="109620" y="2658"/>
                  <a:pt x="108262" y="3926"/>
                </a:cubicBezTo>
                <a:cubicBezTo>
                  <a:pt x="108087" y="4089"/>
                  <a:pt x="108061" y="4454"/>
                  <a:pt x="107912" y="4662"/>
                </a:cubicBezTo>
                <a:cubicBezTo>
                  <a:pt x="107763" y="4871"/>
                  <a:pt x="107562" y="4989"/>
                  <a:pt x="107386" y="5153"/>
                </a:cubicBezTo>
                <a:cubicBezTo>
                  <a:pt x="107270" y="5398"/>
                  <a:pt x="107194" y="5695"/>
                  <a:pt x="107036" y="5889"/>
                </a:cubicBezTo>
                <a:cubicBezTo>
                  <a:pt x="106097" y="7040"/>
                  <a:pt x="106157" y="6628"/>
                  <a:pt x="105284" y="7361"/>
                </a:cubicBezTo>
                <a:cubicBezTo>
                  <a:pt x="104923" y="7665"/>
                  <a:pt x="104233" y="8343"/>
                  <a:pt x="104233" y="8343"/>
                </a:cubicBezTo>
                <a:cubicBezTo>
                  <a:pt x="104116" y="8588"/>
                  <a:pt x="104047" y="8895"/>
                  <a:pt x="103883" y="9079"/>
                </a:cubicBezTo>
                <a:cubicBezTo>
                  <a:pt x="103739" y="9241"/>
                  <a:pt x="103522" y="9209"/>
                  <a:pt x="103357" y="9325"/>
                </a:cubicBezTo>
                <a:cubicBezTo>
                  <a:pt x="103169" y="9457"/>
                  <a:pt x="103020" y="9684"/>
                  <a:pt x="102832" y="9815"/>
                </a:cubicBezTo>
                <a:cubicBezTo>
                  <a:pt x="101382" y="10831"/>
                  <a:pt x="103428" y="9020"/>
                  <a:pt x="101605" y="10552"/>
                </a:cubicBezTo>
                <a:cubicBezTo>
                  <a:pt x="101244" y="10855"/>
                  <a:pt x="100905" y="11206"/>
                  <a:pt x="100554" y="11533"/>
                </a:cubicBezTo>
                <a:lnTo>
                  <a:pt x="99503" y="12515"/>
                </a:lnTo>
                <a:cubicBezTo>
                  <a:pt x="99196" y="12802"/>
                  <a:pt x="98802" y="12842"/>
                  <a:pt x="98452" y="13006"/>
                </a:cubicBezTo>
                <a:lnTo>
                  <a:pt x="97927" y="13251"/>
                </a:lnTo>
                <a:lnTo>
                  <a:pt x="97401" y="13496"/>
                </a:lnTo>
                <a:cubicBezTo>
                  <a:pt x="97226" y="13660"/>
                  <a:pt x="97024" y="13779"/>
                  <a:pt x="96875" y="13987"/>
                </a:cubicBezTo>
                <a:cubicBezTo>
                  <a:pt x="96727" y="14196"/>
                  <a:pt x="96704" y="14567"/>
                  <a:pt x="96525" y="14723"/>
                </a:cubicBezTo>
                <a:cubicBezTo>
                  <a:pt x="96212" y="14998"/>
                  <a:pt x="95824" y="15051"/>
                  <a:pt x="95474" y="15214"/>
                </a:cubicBezTo>
                <a:cubicBezTo>
                  <a:pt x="95274" y="15307"/>
                  <a:pt x="95137" y="15573"/>
                  <a:pt x="94948" y="15705"/>
                </a:cubicBezTo>
                <a:cubicBezTo>
                  <a:pt x="94783" y="15821"/>
                  <a:pt x="94598" y="15869"/>
                  <a:pt x="94423" y="15950"/>
                </a:cubicBezTo>
                <a:cubicBezTo>
                  <a:pt x="93257" y="17584"/>
                  <a:pt x="94513" y="16044"/>
                  <a:pt x="93372" y="16932"/>
                </a:cubicBezTo>
                <a:cubicBezTo>
                  <a:pt x="93371" y="16932"/>
                  <a:pt x="92058" y="18159"/>
                  <a:pt x="91795" y="18404"/>
                </a:cubicBezTo>
                <a:cubicBezTo>
                  <a:pt x="91620" y="18568"/>
                  <a:pt x="91458" y="18763"/>
                  <a:pt x="91270" y="18895"/>
                </a:cubicBezTo>
                <a:cubicBezTo>
                  <a:pt x="90381" y="19518"/>
                  <a:pt x="90786" y="19183"/>
                  <a:pt x="90043" y="19877"/>
                </a:cubicBezTo>
                <a:cubicBezTo>
                  <a:pt x="89401" y="21226"/>
                  <a:pt x="90043" y="20081"/>
                  <a:pt x="89167" y="21104"/>
                </a:cubicBezTo>
                <a:cubicBezTo>
                  <a:pt x="88102" y="22347"/>
                  <a:pt x="89238" y="21423"/>
                  <a:pt x="87941" y="22331"/>
                </a:cubicBezTo>
                <a:cubicBezTo>
                  <a:pt x="86937" y="24441"/>
                  <a:pt x="88274" y="21958"/>
                  <a:pt x="87065" y="23312"/>
                </a:cubicBezTo>
                <a:cubicBezTo>
                  <a:pt x="85933" y="24581"/>
                  <a:pt x="87510" y="23677"/>
                  <a:pt x="86189" y="24294"/>
                </a:cubicBezTo>
                <a:cubicBezTo>
                  <a:pt x="84788" y="25603"/>
                  <a:pt x="86481" y="23885"/>
                  <a:pt x="85313" y="25521"/>
                </a:cubicBezTo>
                <a:cubicBezTo>
                  <a:pt x="84974" y="25997"/>
                  <a:pt x="84690" y="26058"/>
                  <a:pt x="84262" y="26257"/>
                </a:cubicBezTo>
                <a:cubicBezTo>
                  <a:pt x="84087" y="26421"/>
                  <a:pt x="83929" y="26628"/>
                  <a:pt x="83737" y="26748"/>
                </a:cubicBezTo>
                <a:cubicBezTo>
                  <a:pt x="82447" y="27551"/>
                  <a:pt x="83009" y="26869"/>
                  <a:pt x="81985" y="27730"/>
                </a:cubicBezTo>
                <a:cubicBezTo>
                  <a:pt x="81624" y="28033"/>
                  <a:pt x="80934" y="28711"/>
                  <a:pt x="80934" y="28711"/>
                </a:cubicBezTo>
                <a:cubicBezTo>
                  <a:pt x="80817" y="28957"/>
                  <a:pt x="80759" y="29284"/>
                  <a:pt x="80583" y="29447"/>
                </a:cubicBezTo>
                <a:cubicBezTo>
                  <a:pt x="80383" y="29634"/>
                  <a:pt x="80104" y="29560"/>
                  <a:pt x="79883" y="29693"/>
                </a:cubicBezTo>
                <a:cubicBezTo>
                  <a:pt x="79689" y="29809"/>
                  <a:pt x="79532" y="30020"/>
                  <a:pt x="79357" y="30184"/>
                </a:cubicBezTo>
                <a:cubicBezTo>
                  <a:pt x="78710" y="31544"/>
                  <a:pt x="79377" y="30468"/>
                  <a:pt x="78481" y="31165"/>
                </a:cubicBezTo>
                <a:cubicBezTo>
                  <a:pt x="78113" y="31452"/>
                  <a:pt x="77430" y="32147"/>
                  <a:pt x="77430" y="32147"/>
                </a:cubicBezTo>
                <a:cubicBezTo>
                  <a:pt x="76721" y="33637"/>
                  <a:pt x="77551" y="32195"/>
                  <a:pt x="76204" y="33374"/>
                </a:cubicBezTo>
                <a:cubicBezTo>
                  <a:pt x="75994" y="33558"/>
                  <a:pt x="75874" y="33897"/>
                  <a:pt x="75678" y="34110"/>
                </a:cubicBezTo>
                <a:cubicBezTo>
                  <a:pt x="75346" y="34472"/>
                  <a:pt x="74627" y="35092"/>
                  <a:pt x="74627" y="35092"/>
                </a:cubicBezTo>
                <a:cubicBezTo>
                  <a:pt x="74569" y="35337"/>
                  <a:pt x="74570" y="35629"/>
                  <a:pt x="74452" y="35828"/>
                </a:cubicBezTo>
                <a:cubicBezTo>
                  <a:pt x="74284" y="36111"/>
                  <a:pt x="73489" y="36791"/>
                  <a:pt x="73226" y="37055"/>
                </a:cubicBezTo>
                <a:cubicBezTo>
                  <a:pt x="72988" y="37292"/>
                  <a:pt x="72786" y="37608"/>
                  <a:pt x="72525" y="37791"/>
                </a:cubicBezTo>
                <a:cubicBezTo>
                  <a:pt x="72195" y="38022"/>
                  <a:pt x="71474" y="38282"/>
                  <a:pt x="71474" y="38282"/>
                </a:cubicBezTo>
                <a:cubicBezTo>
                  <a:pt x="71357" y="38527"/>
                  <a:pt x="71272" y="38809"/>
                  <a:pt x="71124" y="39018"/>
                </a:cubicBezTo>
                <a:cubicBezTo>
                  <a:pt x="70975" y="39226"/>
                  <a:pt x="70769" y="39337"/>
                  <a:pt x="70598" y="39509"/>
                </a:cubicBezTo>
                <a:cubicBezTo>
                  <a:pt x="70360" y="39746"/>
                  <a:pt x="70135" y="40007"/>
                  <a:pt x="69897" y="40245"/>
                </a:cubicBezTo>
                <a:cubicBezTo>
                  <a:pt x="69726" y="40416"/>
                  <a:pt x="69534" y="40547"/>
                  <a:pt x="69372" y="40736"/>
                </a:cubicBezTo>
                <a:cubicBezTo>
                  <a:pt x="69181" y="40958"/>
                  <a:pt x="69061" y="41300"/>
                  <a:pt x="68846" y="41472"/>
                </a:cubicBezTo>
                <a:cubicBezTo>
                  <a:pt x="68637" y="41639"/>
                  <a:pt x="68371" y="41599"/>
                  <a:pt x="68145" y="41717"/>
                </a:cubicBezTo>
                <a:cubicBezTo>
                  <a:pt x="67901" y="41846"/>
                  <a:pt x="67685" y="42064"/>
                  <a:pt x="67445" y="42208"/>
                </a:cubicBezTo>
                <a:cubicBezTo>
                  <a:pt x="67275" y="42310"/>
                  <a:pt x="67094" y="42372"/>
                  <a:pt x="66919" y="42453"/>
                </a:cubicBezTo>
                <a:cubicBezTo>
                  <a:pt x="65243" y="44802"/>
                  <a:pt x="67389" y="42014"/>
                  <a:pt x="65868" y="43435"/>
                </a:cubicBezTo>
                <a:cubicBezTo>
                  <a:pt x="64961" y="44282"/>
                  <a:pt x="65691" y="44500"/>
                  <a:pt x="64291" y="45153"/>
                </a:cubicBezTo>
                <a:cubicBezTo>
                  <a:pt x="64116" y="45235"/>
                  <a:pt x="63943" y="45327"/>
                  <a:pt x="63766" y="45398"/>
                </a:cubicBezTo>
                <a:cubicBezTo>
                  <a:pt x="62226" y="46015"/>
                  <a:pt x="63800" y="45301"/>
                  <a:pt x="62540" y="45889"/>
                </a:cubicBezTo>
                <a:cubicBezTo>
                  <a:pt x="62481" y="46134"/>
                  <a:pt x="62495" y="46442"/>
                  <a:pt x="62364" y="46625"/>
                </a:cubicBezTo>
                <a:cubicBezTo>
                  <a:pt x="61968" y="47180"/>
                  <a:pt x="60553" y="46646"/>
                  <a:pt x="60437" y="46625"/>
                </a:cubicBezTo>
                <a:cubicBezTo>
                  <a:pt x="60087" y="46298"/>
                  <a:pt x="59802" y="45741"/>
                  <a:pt x="59386" y="45644"/>
                </a:cubicBezTo>
                <a:cubicBezTo>
                  <a:pt x="58504" y="45438"/>
                  <a:pt x="57807" y="45315"/>
                  <a:pt x="56934" y="44907"/>
                </a:cubicBezTo>
                <a:lnTo>
                  <a:pt x="55883" y="44417"/>
                </a:lnTo>
                <a:cubicBezTo>
                  <a:pt x="55495" y="43874"/>
                  <a:pt x="55319" y="43531"/>
                  <a:pt x="54832" y="43190"/>
                </a:cubicBezTo>
                <a:cubicBezTo>
                  <a:pt x="54666" y="43074"/>
                  <a:pt x="54467" y="43070"/>
                  <a:pt x="54306" y="42944"/>
                </a:cubicBezTo>
                <a:cubicBezTo>
                  <a:pt x="53938" y="42658"/>
                  <a:pt x="53605" y="42290"/>
                  <a:pt x="53255" y="41963"/>
                </a:cubicBezTo>
                <a:lnTo>
                  <a:pt x="52729" y="41472"/>
                </a:lnTo>
                <a:cubicBezTo>
                  <a:pt x="52422" y="41185"/>
                  <a:pt x="51986" y="41268"/>
                  <a:pt x="51678" y="40981"/>
                </a:cubicBezTo>
                <a:cubicBezTo>
                  <a:pt x="50857" y="40214"/>
                  <a:pt x="51360" y="40539"/>
                  <a:pt x="50102" y="40245"/>
                </a:cubicBezTo>
                <a:lnTo>
                  <a:pt x="49051" y="39754"/>
                </a:lnTo>
                <a:cubicBezTo>
                  <a:pt x="48816" y="39644"/>
                  <a:pt x="48731" y="39210"/>
                  <a:pt x="48525" y="39018"/>
                </a:cubicBezTo>
                <a:cubicBezTo>
                  <a:pt x="48371" y="38874"/>
                  <a:pt x="48175" y="38854"/>
                  <a:pt x="48000" y="38773"/>
                </a:cubicBezTo>
                <a:cubicBezTo>
                  <a:pt x="47649" y="38445"/>
                  <a:pt x="47348" y="37977"/>
                  <a:pt x="46948" y="37791"/>
                </a:cubicBezTo>
                <a:cubicBezTo>
                  <a:pt x="46773" y="37709"/>
                  <a:pt x="46588" y="37661"/>
                  <a:pt x="46423" y="37545"/>
                </a:cubicBezTo>
                <a:cubicBezTo>
                  <a:pt x="45065" y="36594"/>
                  <a:pt x="46693" y="37426"/>
                  <a:pt x="45372" y="36809"/>
                </a:cubicBezTo>
                <a:cubicBezTo>
                  <a:pt x="43695" y="34461"/>
                  <a:pt x="45842" y="37248"/>
                  <a:pt x="44321" y="35828"/>
                </a:cubicBezTo>
                <a:cubicBezTo>
                  <a:pt x="43008" y="34602"/>
                  <a:pt x="44519" y="35430"/>
                  <a:pt x="43270" y="34846"/>
                </a:cubicBezTo>
                <a:cubicBezTo>
                  <a:pt x="41989" y="33651"/>
                  <a:pt x="43599" y="35110"/>
                  <a:pt x="42043" y="33865"/>
                </a:cubicBezTo>
                <a:cubicBezTo>
                  <a:pt x="41860" y="33718"/>
                  <a:pt x="41703" y="33515"/>
                  <a:pt x="41518" y="33374"/>
                </a:cubicBezTo>
                <a:cubicBezTo>
                  <a:pt x="41059" y="33023"/>
                  <a:pt x="40583" y="32719"/>
                  <a:pt x="40116" y="32392"/>
                </a:cubicBezTo>
                <a:cubicBezTo>
                  <a:pt x="39740" y="32128"/>
                  <a:pt x="39474" y="31554"/>
                  <a:pt x="39065" y="31411"/>
                </a:cubicBezTo>
                <a:cubicBezTo>
                  <a:pt x="38832" y="31329"/>
                  <a:pt x="38596" y="31258"/>
                  <a:pt x="38364" y="31165"/>
                </a:cubicBezTo>
                <a:cubicBezTo>
                  <a:pt x="38187" y="31094"/>
                  <a:pt x="38019" y="30976"/>
                  <a:pt x="37839" y="30920"/>
                </a:cubicBezTo>
                <a:cubicBezTo>
                  <a:pt x="37492" y="30812"/>
                  <a:pt x="37138" y="30756"/>
                  <a:pt x="36788" y="30674"/>
                </a:cubicBezTo>
                <a:cubicBezTo>
                  <a:pt x="36325" y="30415"/>
                  <a:pt x="35867" y="30131"/>
                  <a:pt x="35386" y="29938"/>
                </a:cubicBezTo>
                <a:cubicBezTo>
                  <a:pt x="35155" y="29846"/>
                  <a:pt x="34919" y="29775"/>
                  <a:pt x="34686" y="29693"/>
                </a:cubicBezTo>
                <a:cubicBezTo>
                  <a:pt x="32772" y="27906"/>
                  <a:pt x="35722" y="30541"/>
                  <a:pt x="33459" y="28957"/>
                </a:cubicBezTo>
                <a:cubicBezTo>
                  <a:pt x="33198" y="28774"/>
                  <a:pt x="33028" y="28378"/>
                  <a:pt x="32759" y="28220"/>
                </a:cubicBezTo>
                <a:cubicBezTo>
                  <a:pt x="32314" y="27961"/>
                  <a:pt x="31357" y="27730"/>
                  <a:pt x="31357" y="27730"/>
                </a:cubicBezTo>
                <a:cubicBezTo>
                  <a:pt x="31182" y="27566"/>
                  <a:pt x="31025" y="27355"/>
                  <a:pt x="30832" y="27239"/>
                </a:cubicBezTo>
                <a:cubicBezTo>
                  <a:pt x="30045" y="26767"/>
                  <a:pt x="30287" y="27226"/>
                  <a:pt x="29605" y="26748"/>
                </a:cubicBezTo>
                <a:cubicBezTo>
                  <a:pt x="28498" y="25972"/>
                  <a:pt x="29655" y="26474"/>
                  <a:pt x="28554" y="26012"/>
                </a:cubicBezTo>
                <a:cubicBezTo>
                  <a:pt x="28147" y="25841"/>
                  <a:pt x="27735" y="25692"/>
                  <a:pt x="27328" y="25521"/>
                </a:cubicBezTo>
                <a:cubicBezTo>
                  <a:pt x="27151" y="25447"/>
                  <a:pt x="26968" y="25391"/>
                  <a:pt x="26802" y="25276"/>
                </a:cubicBezTo>
                <a:cubicBezTo>
                  <a:pt x="26614" y="25144"/>
                  <a:pt x="26465" y="24917"/>
                  <a:pt x="26277" y="24785"/>
                </a:cubicBezTo>
                <a:cubicBezTo>
                  <a:pt x="25858" y="24491"/>
                  <a:pt x="25330" y="24261"/>
                  <a:pt x="24875" y="24049"/>
                </a:cubicBezTo>
                <a:cubicBezTo>
                  <a:pt x="23724" y="22973"/>
                  <a:pt x="24964" y="24038"/>
                  <a:pt x="23824" y="23312"/>
                </a:cubicBezTo>
                <a:cubicBezTo>
                  <a:pt x="21671" y="21941"/>
                  <a:pt x="23126" y="22659"/>
                  <a:pt x="21897" y="22085"/>
                </a:cubicBezTo>
                <a:cubicBezTo>
                  <a:pt x="20746" y="21010"/>
                  <a:pt x="21986" y="22075"/>
                  <a:pt x="20846" y="21349"/>
                </a:cubicBezTo>
                <a:cubicBezTo>
                  <a:pt x="18692" y="19978"/>
                  <a:pt x="20148" y="20696"/>
                  <a:pt x="18919" y="20122"/>
                </a:cubicBezTo>
                <a:cubicBezTo>
                  <a:pt x="18132" y="19020"/>
                  <a:pt x="18629" y="19496"/>
                  <a:pt x="17343" y="18895"/>
                </a:cubicBezTo>
                <a:cubicBezTo>
                  <a:pt x="17143" y="18802"/>
                  <a:pt x="17009" y="18524"/>
                  <a:pt x="16817" y="18404"/>
                </a:cubicBezTo>
                <a:cubicBezTo>
                  <a:pt x="16816" y="18404"/>
                  <a:pt x="15504" y="17791"/>
                  <a:pt x="15240" y="17668"/>
                </a:cubicBezTo>
                <a:cubicBezTo>
                  <a:pt x="13324" y="16773"/>
                  <a:pt x="16226" y="18200"/>
                  <a:pt x="14189" y="16932"/>
                </a:cubicBezTo>
                <a:cubicBezTo>
                  <a:pt x="13852" y="16722"/>
                  <a:pt x="13138" y="16441"/>
                  <a:pt x="13138" y="16441"/>
                </a:cubicBezTo>
                <a:cubicBezTo>
                  <a:pt x="13021" y="16196"/>
                  <a:pt x="12937" y="15914"/>
                  <a:pt x="12788" y="15705"/>
                </a:cubicBezTo>
                <a:cubicBezTo>
                  <a:pt x="12639" y="15496"/>
                  <a:pt x="12401" y="15436"/>
                  <a:pt x="12262" y="15214"/>
                </a:cubicBezTo>
                <a:cubicBezTo>
                  <a:pt x="11985" y="14770"/>
                  <a:pt x="11795" y="14233"/>
                  <a:pt x="11562" y="13742"/>
                </a:cubicBezTo>
                <a:cubicBezTo>
                  <a:pt x="11328" y="13251"/>
                  <a:pt x="10861" y="13087"/>
                  <a:pt x="10510" y="12760"/>
                </a:cubicBezTo>
                <a:lnTo>
                  <a:pt x="9985" y="12269"/>
                </a:lnTo>
                <a:cubicBezTo>
                  <a:pt x="9768" y="12067"/>
                  <a:pt x="9511" y="11960"/>
                  <a:pt x="9284" y="11779"/>
                </a:cubicBezTo>
                <a:cubicBezTo>
                  <a:pt x="9101" y="11632"/>
                  <a:pt x="8930" y="11459"/>
                  <a:pt x="8759" y="11288"/>
                </a:cubicBezTo>
                <a:cubicBezTo>
                  <a:pt x="8521" y="11050"/>
                  <a:pt x="8325" y="10718"/>
                  <a:pt x="8058" y="10552"/>
                </a:cubicBezTo>
                <a:cubicBezTo>
                  <a:pt x="7786" y="10382"/>
                  <a:pt x="7469" y="10416"/>
                  <a:pt x="7182" y="10306"/>
                </a:cubicBezTo>
                <a:cubicBezTo>
                  <a:pt x="6826" y="10170"/>
                  <a:pt x="6481" y="9979"/>
                  <a:pt x="6131" y="9815"/>
                </a:cubicBezTo>
                <a:cubicBezTo>
                  <a:pt x="5956" y="9734"/>
                  <a:pt x="5759" y="9714"/>
                  <a:pt x="5605" y="9570"/>
                </a:cubicBezTo>
                <a:cubicBezTo>
                  <a:pt x="5430" y="9406"/>
                  <a:pt x="5272" y="9199"/>
                  <a:pt x="5080" y="9079"/>
                </a:cubicBezTo>
                <a:cubicBezTo>
                  <a:pt x="4742" y="8869"/>
                  <a:pt x="4029" y="8588"/>
                  <a:pt x="4029" y="8588"/>
                </a:cubicBezTo>
                <a:cubicBezTo>
                  <a:pt x="3324" y="8753"/>
                  <a:pt x="2945" y="8635"/>
                  <a:pt x="2452" y="9325"/>
                </a:cubicBezTo>
                <a:cubicBezTo>
                  <a:pt x="2303" y="9533"/>
                  <a:pt x="2014" y="9734"/>
                  <a:pt x="1926" y="9815"/>
                </a:cubicBezTo>
                <a:close/>
              </a:path>
            </a:pathLst>
          </a:cu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Shape 537"/>
          <p:cNvGrpSpPr/>
          <p:nvPr/>
        </p:nvGrpSpPr>
        <p:grpSpPr>
          <a:xfrm>
            <a:off x="191476" y="2609169"/>
            <a:ext cx="1665184" cy="925104"/>
            <a:chOff x="273786" y="1760725"/>
            <a:chExt cx="1665184" cy="925104"/>
          </a:xfrm>
        </p:grpSpPr>
        <p:pic>
          <p:nvPicPr>
            <p:cNvPr id="538" name="Shape 5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Shape 539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Shape 540"/>
          <p:cNvGrpSpPr/>
          <p:nvPr/>
        </p:nvGrpSpPr>
        <p:grpSpPr>
          <a:xfrm>
            <a:off x="5399177" y="1492378"/>
            <a:ext cx="1665184" cy="925104"/>
            <a:chOff x="273786" y="1760725"/>
            <a:chExt cx="1665184" cy="925104"/>
          </a:xfrm>
        </p:grpSpPr>
        <p:pic>
          <p:nvPicPr>
            <p:cNvPr id="541" name="Shape 5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6535" y="1918525"/>
              <a:ext cx="1439688" cy="6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Shape 542"/>
            <p:cNvSpPr/>
            <p:nvPr/>
          </p:nvSpPr>
          <p:spPr>
            <a:xfrm>
              <a:off x="273786" y="1760725"/>
              <a:ext cx="1665184" cy="92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Shape 543"/>
          <p:cNvGrpSpPr/>
          <p:nvPr/>
        </p:nvGrpSpPr>
        <p:grpSpPr>
          <a:xfrm>
            <a:off x="1401850" y="1650178"/>
            <a:ext cx="3999437" cy="958990"/>
            <a:chOff x="1401850" y="1650178"/>
            <a:chExt cx="3999437" cy="958990"/>
          </a:xfrm>
        </p:grpSpPr>
        <p:cxnSp>
          <p:nvCxnSpPr>
            <p:cNvPr id="544" name="Shape 544"/>
            <p:cNvCxnSpPr/>
            <p:nvPr/>
          </p:nvCxnSpPr>
          <p:spPr>
            <a:xfrm rot="10800000">
              <a:off x="1414029" y="1650178"/>
              <a:ext cx="0" cy="95899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Shape 545"/>
            <p:cNvCxnSpPr/>
            <p:nvPr/>
          </p:nvCxnSpPr>
          <p:spPr>
            <a:xfrm>
              <a:off x="1401850" y="1650178"/>
              <a:ext cx="3999437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46" name="Shape 546"/>
          <p:cNvCxnSpPr/>
          <p:nvPr/>
        </p:nvCxnSpPr>
        <p:spPr>
          <a:xfrm rot="10800000">
            <a:off x="2771800" y="1669910"/>
            <a:ext cx="0" cy="1612961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547" name="Shape 547"/>
          <p:cNvCxnSpPr/>
          <p:nvPr/>
        </p:nvCxnSpPr>
        <p:spPr>
          <a:xfrm rot="10800000">
            <a:off x="4391980" y="1666185"/>
            <a:ext cx="0" cy="720504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lg" w="lg" type="stealth"/>
            <a:tailEnd len="med" w="med" type="none"/>
          </a:ln>
        </p:spPr>
      </p:cxnSp>
      <p:cxnSp>
        <p:nvCxnSpPr>
          <p:cNvPr id="548" name="Shape 548"/>
          <p:cNvCxnSpPr/>
          <p:nvPr/>
        </p:nvCxnSpPr>
        <p:spPr>
          <a:xfrm>
            <a:off x="2771800" y="3282871"/>
            <a:ext cx="0" cy="0"/>
          </a:xfrm>
          <a:prstGeom prst="straightConnector1">
            <a:avLst/>
          </a:prstGeom>
          <a:noFill/>
          <a:ln cap="sq" cmpd="sng" w="9525">
            <a:solidFill>
              <a:srgbClr val="4A7DBA"/>
            </a:solidFill>
            <a:prstDash val="solid"/>
            <a:round/>
            <a:headEnd len="med" w="med" type="none"/>
            <a:tailEnd len="lg" w="lg" type="diamond"/>
          </a:ln>
        </p:spPr>
      </p:cxnSp>
      <p:sp>
        <p:nvSpPr>
          <p:cNvPr id="549" name="Shape 549"/>
          <p:cNvSpPr txBox="1"/>
          <p:nvPr/>
        </p:nvSpPr>
        <p:spPr>
          <a:xfrm>
            <a:off x="341530" y="3509717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5652119" y="2393884"/>
            <a:ext cx="680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</p:txBody>
      </p:sp>
      <p:sp>
        <p:nvSpPr>
          <p:cNvPr id="551" name="Shape 551"/>
          <p:cNvSpPr/>
          <p:nvPr/>
        </p:nvSpPr>
        <p:spPr>
          <a:xfrm>
            <a:off x="1158440" y="4974423"/>
            <a:ext cx="1557413" cy="74983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UART</a:t>
            </a:r>
          </a:p>
        </p:txBody>
      </p:sp>
      <p:cxnSp>
        <p:nvCxnSpPr>
          <p:cNvPr id="552" name="Shape 552"/>
          <p:cNvCxnSpPr/>
          <p:nvPr/>
        </p:nvCxnSpPr>
        <p:spPr>
          <a:xfrm flipH="1">
            <a:off x="1422504" y="3542721"/>
            <a:ext cx="19078" cy="143170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53" name="Shape 553"/>
          <p:cNvCxnSpPr/>
          <p:nvPr/>
        </p:nvCxnSpPr>
        <p:spPr>
          <a:xfrm rot="-5400000">
            <a:off x="2032684" y="3696881"/>
            <a:ext cx="1433099" cy="11250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DFF37D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54" name="Shape 554"/>
          <p:cNvCxnSpPr/>
          <p:nvPr/>
        </p:nvCxnSpPr>
        <p:spPr>
          <a:xfrm>
            <a:off x="3493189" y="1669909"/>
            <a:ext cx="0" cy="1478473"/>
          </a:xfrm>
          <a:prstGeom prst="straightConnector1">
            <a:avLst/>
          </a:prstGeom>
          <a:noFill/>
          <a:ln cap="flat" cmpd="sng" w="25400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55" name="Shape 555"/>
          <p:cNvSpPr/>
          <p:nvPr/>
        </p:nvSpPr>
        <p:spPr>
          <a:xfrm>
            <a:off x="2861809" y="1954930"/>
            <a:ext cx="1294153" cy="30796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USB Hub</a:t>
            </a:r>
          </a:p>
        </p:txBody>
      </p:sp>
      <p:sp>
        <p:nvSpPr>
          <p:cNvPr id="556" name="Shape 556"/>
          <p:cNvSpPr/>
          <p:nvPr/>
        </p:nvSpPr>
        <p:spPr>
          <a:xfrm>
            <a:off x="4752019" y="4897546"/>
            <a:ext cx="1611295" cy="87171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Tiny MCU</a:t>
            </a:r>
          </a:p>
        </p:txBody>
      </p:sp>
      <p:cxnSp>
        <p:nvCxnSpPr>
          <p:cNvPr id="557" name="Shape 557"/>
          <p:cNvCxnSpPr/>
          <p:nvPr/>
        </p:nvCxnSpPr>
        <p:spPr>
          <a:xfrm>
            <a:off x="2731093" y="5319210"/>
            <a:ext cx="2019934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58" name="Shape 558"/>
          <p:cNvCxnSpPr>
            <a:stCxn id="536" idx="112"/>
          </p:cNvCxnSpPr>
          <p:nvPr/>
        </p:nvCxnSpPr>
        <p:spPr>
          <a:xfrm rot="10800000">
            <a:off x="3913535" y="3618935"/>
            <a:ext cx="1283100" cy="1269300"/>
          </a:xfrm>
          <a:prstGeom prst="bentConnector3">
            <a:avLst>
              <a:gd fmla="val 520" name="adj1"/>
            </a:avLst>
          </a:prstGeom>
          <a:noFill/>
          <a:ln cap="flat" cmpd="sng" w="28575">
            <a:solidFill>
              <a:srgbClr val="DFF37D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59" name="Shape 559"/>
          <p:cNvSpPr/>
          <p:nvPr/>
        </p:nvSpPr>
        <p:spPr>
          <a:xfrm>
            <a:off x="6777245" y="3453839"/>
            <a:ext cx="1710190" cy="94678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I/O izvadi</a:t>
            </a:r>
          </a:p>
        </p:txBody>
      </p:sp>
      <p:cxnSp>
        <p:nvCxnSpPr>
          <p:cNvPr id="560" name="Shape 560"/>
          <p:cNvCxnSpPr>
            <a:stCxn id="559" idx="1"/>
          </p:cNvCxnSpPr>
          <p:nvPr/>
        </p:nvCxnSpPr>
        <p:spPr>
          <a:xfrm rot="10800000">
            <a:off x="4589645" y="3148429"/>
            <a:ext cx="2187600" cy="7788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DFF37D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61" name="Shape 561"/>
          <p:cNvSpPr/>
          <p:nvPr/>
        </p:nvSpPr>
        <p:spPr>
          <a:xfrm>
            <a:off x="7322739" y="2031775"/>
            <a:ext cx="1614745" cy="65279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Sprieguma izvadi</a:t>
            </a:r>
          </a:p>
        </p:txBody>
      </p:sp>
      <p:cxnSp>
        <p:nvCxnSpPr>
          <p:cNvPr id="562" name="Shape 562"/>
          <p:cNvCxnSpPr/>
          <p:nvPr/>
        </p:nvCxnSpPr>
        <p:spPr>
          <a:xfrm flipH="1">
            <a:off x="5247200" y="2609169"/>
            <a:ext cx="2078399" cy="236700"/>
          </a:xfrm>
          <a:prstGeom prst="bentConnector3">
            <a:avLst>
              <a:gd fmla="val 32405" name="adj1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8002" y="2262897"/>
            <a:ext cx="3307286" cy="3055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Shape 570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71" name="Shape 571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Shape 572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573" name="Shape 573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74" name="Shape 574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75" name="Shape 575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76" name="Shape 576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77" name="Shape 577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578" name="Shape 578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sp>
        <p:nvSpPr>
          <p:cNvPr id="581" name="Shape 581"/>
          <p:cNvSpPr/>
          <p:nvPr/>
        </p:nvSpPr>
        <p:spPr>
          <a:xfrm>
            <a:off x="1943100" y="2168859"/>
            <a:ext cx="3405188" cy="3224211"/>
          </a:xfrm>
          <a:custGeom>
            <a:pathLst>
              <a:path extrusionOk="0" h="120000" w="120000">
                <a:moveTo>
                  <a:pt x="8223" y="57607"/>
                </a:moveTo>
                <a:lnTo>
                  <a:pt x="67972" y="91285"/>
                </a:lnTo>
                <a:lnTo>
                  <a:pt x="114629" y="52289"/>
                </a:lnTo>
                <a:lnTo>
                  <a:pt x="120000" y="52289"/>
                </a:lnTo>
                <a:cubicBezTo>
                  <a:pt x="119944" y="61565"/>
                  <a:pt x="119888" y="70841"/>
                  <a:pt x="119832" y="80118"/>
                </a:cubicBezTo>
                <a:lnTo>
                  <a:pt x="80391" y="120000"/>
                </a:lnTo>
                <a:lnTo>
                  <a:pt x="1006" y="70723"/>
                </a:lnTo>
                <a:lnTo>
                  <a:pt x="0" y="35273"/>
                </a:lnTo>
                <a:lnTo>
                  <a:pt x="67468" y="70192"/>
                </a:lnTo>
                <a:lnTo>
                  <a:pt x="116307" y="34387"/>
                </a:lnTo>
                <a:lnTo>
                  <a:pt x="116811" y="1772"/>
                </a:lnTo>
                <a:lnTo>
                  <a:pt x="61258" y="0"/>
                </a:lnTo>
                <a:lnTo>
                  <a:pt x="54881" y="15952"/>
                </a:lnTo>
                <a:lnTo>
                  <a:pt x="48335" y="16838"/>
                </a:lnTo>
                <a:lnTo>
                  <a:pt x="1342" y="19852"/>
                </a:lnTo>
                <a:lnTo>
                  <a:pt x="2013" y="56189"/>
                </a:lnTo>
                <a:lnTo>
                  <a:pt x="8223" y="57607"/>
                </a:lnTo>
                <a:close/>
              </a:path>
            </a:pathLst>
          </a:custGeom>
          <a:solidFill>
            <a:schemeClr val="lt1">
              <a:alpha val="6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Shape 582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583" name="Shape 583"/>
          <p:cNvSpPr/>
          <p:nvPr/>
        </p:nvSpPr>
        <p:spPr>
          <a:xfrm>
            <a:off x="144780" y="4823460"/>
            <a:ext cx="3322319" cy="1028700"/>
          </a:xfrm>
          <a:custGeom>
            <a:pathLst>
              <a:path extrusionOk="0" h="120000" w="120000">
                <a:moveTo>
                  <a:pt x="117247" y="120000"/>
                </a:moveTo>
                <a:lnTo>
                  <a:pt x="0" y="120000"/>
                </a:lnTo>
                <a:lnTo>
                  <a:pt x="0" y="61333"/>
                </a:lnTo>
                <a:lnTo>
                  <a:pt x="108440" y="0"/>
                </a:lnTo>
                <a:lnTo>
                  <a:pt x="120000" y="62222"/>
                </a:lnTo>
                <a:lnTo>
                  <a:pt x="118623" y="69333"/>
                </a:lnTo>
                <a:lnTo>
                  <a:pt x="117247" y="120000"/>
                </a:lnTo>
                <a:close/>
              </a:path>
            </a:pathLst>
          </a:cu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66945" y="1550974"/>
            <a:ext cx="3322319" cy="1028700"/>
          </a:xfrm>
          <a:custGeom>
            <a:pathLst>
              <a:path extrusionOk="0" h="120000" w="120000">
                <a:moveTo>
                  <a:pt x="117247" y="120000"/>
                </a:moveTo>
                <a:lnTo>
                  <a:pt x="0" y="120000"/>
                </a:lnTo>
                <a:lnTo>
                  <a:pt x="0" y="61333"/>
                </a:lnTo>
                <a:lnTo>
                  <a:pt x="108440" y="0"/>
                </a:lnTo>
                <a:lnTo>
                  <a:pt x="120000" y="62222"/>
                </a:lnTo>
                <a:lnTo>
                  <a:pt x="118623" y="69333"/>
                </a:lnTo>
                <a:lnTo>
                  <a:pt x="117247" y="120000"/>
                </a:lnTo>
                <a:close/>
              </a:path>
            </a:pathLst>
          </a:cu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6535544" y="1738258"/>
            <a:ext cx="260845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92" name="Shape 592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3" name="Shape 593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Shape 594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595" name="Shape 595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6" name="Shape 596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7" name="Shape 597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8" name="Shape 598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9" name="Shape 599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00" name="Shape 600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cxnSp>
        <p:nvCxnSpPr>
          <p:cNvPr id="603" name="Shape 603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04" name="Shape 604"/>
          <p:cNvSpPr txBox="1"/>
          <p:nvPr/>
        </p:nvSpPr>
        <p:spPr>
          <a:xfrm>
            <a:off x="6535544" y="1738258"/>
            <a:ext cx="260845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106680" y="1442100"/>
            <a:ext cx="8965820" cy="4552183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Shape 606"/>
          <p:cNvGrpSpPr/>
          <p:nvPr/>
        </p:nvGrpSpPr>
        <p:grpSpPr>
          <a:xfrm>
            <a:off x="1943100" y="2168859"/>
            <a:ext cx="3492188" cy="3224211"/>
            <a:chOff x="1943100" y="2168859"/>
            <a:chExt cx="3492188" cy="3224211"/>
          </a:xfrm>
        </p:grpSpPr>
        <p:pic>
          <p:nvPicPr>
            <p:cNvPr id="607" name="Shape 607"/>
            <p:cNvPicPr preferRelativeResize="0"/>
            <p:nvPr/>
          </p:nvPicPr>
          <p:blipFill rotWithShape="1">
            <a:blip r:embed="rId3">
              <a:alphaModFix/>
            </a:blip>
            <a:srcRect b="3531" l="7800" r="10307" t="4284"/>
            <a:stretch/>
          </p:blipFill>
          <p:spPr>
            <a:xfrm>
              <a:off x="2128002" y="2262897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Shape 608"/>
            <p:cNvSpPr/>
            <p:nvPr/>
          </p:nvSpPr>
          <p:spPr>
            <a:xfrm>
              <a:off x="1943100" y="2168859"/>
              <a:ext cx="3405188" cy="3224211"/>
            </a:xfrm>
            <a:custGeom>
              <a:pathLst>
                <a:path extrusionOk="0" h="120000" w="120000">
                  <a:moveTo>
                    <a:pt x="8223" y="57607"/>
                  </a:moveTo>
                  <a:lnTo>
                    <a:pt x="67972" y="91285"/>
                  </a:lnTo>
                  <a:lnTo>
                    <a:pt x="114629" y="52289"/>
                  </a:lnTo>
                  <a:lnTo>
                    <a:pt x="120000" y="52289"/>
                  </a:lnTo>
                  <a:cubicBezTo>
                    <a:pt x="119944" y="61565"/>
                    <a:pt x="119888" y="70841"/>
                    <a:pt x="119832" y="80118"/>
                  </a:cubicBezTo>
                  <a:lnTo>
                    <a:pt x="80391" y="120000"/>
                  </a:lnTo>
                  <a:lnTo>
                    <a:pt x="1006" y="70723"/>
                  </a:lnTo>
                  <a:lnTo>
                    <a:pt x="0" y="35273"/>
                  </a:lnTo>
                  <a:lnTo>
                    <a:pt x="67468" y="70192"/>
                  </a:lnTo>
                  <a:lnTo>
                    <a:pt x="116307" y="34387"/>
                  </a:lnTo>
                  <a:lnTo>
                    <a:pt x="116811" y="1772"/>
                  </a:lnTo>
                  <a:lnTo>
                    <a:pt x="61258" y="0"/>
                  </a:lnTo>
                  <a:lnTo>
                    <a:pt x="54881" y="15952"/>
                  </a:lnTo>
                  <a:lnTo>
                    <a:pt x="48335" y="16838"/>
                  </a:lnTo>
                  <a:lnTo>
                    <a:pt x="1342" y="19852"/>
                  </a:lnTo>
                  <a:lnTo>
                    <a:pt x="2013" y="56189"/>
                  </a:lnTo>
                  <a:lnTo>
                    <a:pt x="8223" y="57607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9" name="Shape 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064" y="1260420"/>
            <a:ext cx="3450791" cy="258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Shape 610"/>
          <p:cNvCxnSpPr/>
          <p:nvPr/>
        </p:nvCxnSpPr>
        <p:spPr>
          <a:xfrm flipH="1" rot="10800000">
            <a:off x="5348287" y="3147033"/>
            <a:ext cx="843891" cy="36004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611" name="Shape 6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14" y="1288308"/>
            <a:ext cx="3951904" cy="11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93840" y="2529336"/>
            <a:ext cx="2569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regulēšana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4432421" y="5924237"/>
            <a:ext cx="1804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</p:txBody>
      </p:sp>
      <p:cxnSp>
        <p:nvCxnSpPr>
          <p:cNvPr id="614" name="Shape 614"/>
          <p:cNvCxnSpPr/>
          <p:nvPr/>
        </p:nvCxnSpPr>
        <p:spPr>
          <a:xfrm>
            <a:off x="4110980" y="1473616"/>
            <a:ext cx="2756274" cy="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15" name="Shape 615"/>
          <p:cNvCxnSpPr/>
          <p:nvPr/>
        </p:nvCxnSpPr>
        <p:spPr>
          <a:xfrm>
            <a:off x="3601098" y="1918278"/>
            <a:ext cx="115807" cy="524977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16" name="Shape 616"/>
          <p:cNvCxnSpPr/>
          <p:nvPr/>
        </p:nvCxnSpPr>
        <p:spPr>
          <a:xfrm flipH="1" rot="10800000">
            <a:off x="6382189" y="2566321"/>
            <a:ext cx="1340160" cy="1605935"/>
          </a:xfrm>
          <a:prstGeom prst="straightConnector1">
            <a:avLst/>
          </a:prstGeom>
          <a:noFill/>
          <a:ln cap="flat" cmpd="sng" w="50800">
            <a:solidFill>
              <a:srgbClr val="BFBFBF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617" name="Shape 617"/>
          <p:cNvGrpSpPr/>
          <p:nvPr/>
        </p:nvGrpSpPr>
        <p:grpSpPr>
          <a:xfrm>
            <a:off x="5542762" y="4265753"/>
            <a:ext cx="2207652" cy="946731"/>
            <a:chOff x="116505" y="3809689"/>
            <a:chExt cx="2207652" cy="946731"/>
          </a:xfrm>
        </p:grpSpPr>
        <p:pic>
          <p:nvPicPr>
            <p:cNvPr id="618" name="Shape 6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6505" y="3809689"/>
              <a:ext cx="1369378" cy="94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Shape 619"/>
            <p:cNvSpPr txBox="1"/>
            <p:nvPr/>
          </p:nvSpPr>
          <p:spPr>
            <a:xfrm>
              <a:off x="1506304" y="3972151"/>
              <a:ext cx="817853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lv-LV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25" name="Shape 6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26" name="Shape 626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27" name="Shape 627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Shape 628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629" name="Shape 629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0" name="Shape 630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1" name="Shape 631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2" name="Shape 632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3" name="Shape 633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34" name="Shape 634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cxnSp>
        <p:nvCxnSpPr>
          <p:cNvPr id="637" name="Shape 637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38" name="Shape 638"/>
          <p:cNvSpPr txBox="1"/>
          <p:nvPr/>
        </p:nvSpPr>
        <p:spPr>
          <a:xfrm>
            <a:off x="6535544" y="1738258"/>
            <a:ext cx="260845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106680" y="1442100"/>
            <a:ext cx="8965820" cy="4552183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0" name="Shape 640"/>
          <p:cNvGrpSpPr/>
          <p:nvPr/>
        </p:nvGrpSpPr>
        <p:grpSpPr>
          <a:xfrm>
            <a:off x="1943100" y="2168859"/>
            <a:ext cx="3492188" cy="3224211"/>
            <a:chOff x="1943100" y="2168859"/>
            <a:chExt cx="3492188" cy="3224211"/>
          </a:xfrm>
        </p:grpSpPr>
        <p:pic>
          <p:nvPicPr>
            <p:cNvPr id="641" name="Shape 641"/>
            <p:cNvPicPr preferRelativeResize="0"/>
            <p:nvPr/>
          </p:nvPicPr>
          <p:blipFill rotWithShape="1">
            <a:blip r:embed="rId3">
              <a:alphaModFix/>
            </a:blip>
            <a:srcRect b="3531" l="7800" r="10307" t="4284"/>
            <a:stretch/>
          </p:blipFill>
          <p:spPr>
            <a:xfrm>
              <a:off x="2128002" y="2262897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Shape 642"/>
            <p:cNvSpPr/>
            <p:nvPr/>
          </p:nvSpPr>
          <p:spPr>
            <a:xfrm>
              <a:off x="1943100" y="2168859"/>
              <a:ext cx="3405188" cy="3224211"/>
            </a:xfrm>
            <a:custGeom>
              <a:pathLst>
                <a:path extrusionOk="0" h="120000" w="120000">
                  <a:moveTo>
                    <a:pt x="8223" y="57607"/>
                  </a:moveTo>
                  <a:lnTo>
                    <a:pt x="67972" y="91285"/>
                  </a:lnTo>
                  <a:lnTo>
                    <a:pt x="114629" y="52289"/>
                  </a:lnTo>
                  <a:lnTo>
                    <a:pt x="120000" y="52289"/>
                  </a:lnTo>
                  <a:cubicBezTo>
                    <a:pt x="119944" y="61565"/>
                    <a:pt x="119888" y="70841"/>
                    <a:pt x="119832" y="80118"/>
                  </a:cubicBezTo>
                  <a:lnTo>
                    <a:pt x="80391" y="120000"/>
                  </a:lnTo>
                  <a:lnTo>
                    <a:pt x="1006" y="70723"/>
                  </a:lnTo>
                  <a:lnTo>
                    <a:pt x="0" y="35273"/>
                  </a:lnTo>
                  <a:lnTo>
                    <a:pt x="67468" y="70192"/>
                  </a:lnTo>
                  <a:lnTo>
                    <a:pt x="116307" y="34387"/>
                  </a:lnTo>
                  <a:lnTo>
                    <a:pt x="116811" y="1772"/>
                  </a:lnTo>
                  <a:lnTo>
                    <a:pt x="61258" y="0"/>
                  </a:lnTo>
                  <a:lnTo>
                    <a:pt x="54881" y="15952"/>
                  </a:lnTo>
                  <a:lnTo>
                    <a:pt x="48335" y="16838"/>
                  </a:lnTo>
                  <a:lnTo>
                    <a:pt x="1342" y="19852"/>
                  </a:lnTo>
                  <a:lnTo>
                    <a:pt x="2013" y="56189"/>
                  </a:lnTo>
                  <a:lnTo>
                    <a:pt x="8223" y="57607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3" name="Shape 6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064" y="1260420"/>
            <a:ext cx="3450791" cy="258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4" name="Shape 644"/>
          <p:cNvCxnSpPr/>
          <p:nvPr/>
        </p:nvCxnSpPr>
        <p:spPr>
          <a:xfrm flipH="1" rot="10800000">
            <a:off x="5348287" y="3147033"/>
            <a:ext cx="843891" cy="36004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645" name="Shape 6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14" y="1288308"/>
            <a:ext cx="3951904" cy="11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 txBox="1"/>
          <p:nvPr/>
        </p:nvSpPr>
        <p:spPr>
          <a:xfrm>
            <a:off x="93840" y="2529336"/>
            <a:ext cx="2569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regulēšana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4432421" y="5924237"/>
            <a:ext cx="1804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</p:txBody>
      </p:sp>
      <p:cxnSp>
        <p:nvCxnSpPr>
          <p:cNvPr id="648" name="Shape 648"/>
          <p:cNvCxnSpPr/>
          <p:nvPr/>
        </p:nvCxnSpPr>
        <p:spPr>
          <a:xfrm>
            <a:off x="4110980" y="1473616"/>
            <a:ext cx="2756274" cy="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49" name="Shape 649"/>
          <p:cNvCxnSpPr/>
          <p:nvPr/>
        </p:nvCxnSpPr>
        <p:spPr>
          <a:xfrm>
            <a:off x="3601098" y="1918278"/>
            <a:ext cx="115807" cy="524977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4826" y="4138544"/>
            <a:ext cx="3728269" cy="1738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 flipH="1" rot="10800000">
            <a:off x="6382189" y="2566321"/>
            <a:ext cx="1340160" cy="1605935"/>
          </a:xfrm>
          <a:prstGeom prst="straightConnector1">
            <a:avLst/>
          </a:prstGeom>
          <a:noFill/>
          <a:ln cap="flat" cmpd="sng" w="50800">
            <a:solidFill>
              <a:srgbClr val="BFBFBF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652" name="Shape 652"/>
          <p:cNvGrpSpPr/>
          <p:nvPr/>
        </p:nvGrpSpPr>
        <p:grpSpPr>
          <a:xfrm>
            <a:off x="5542762" y="4265753"/>
            <a:ext cx="2207652" cy="946731"/>
            <a:chOff x="116505" y="3809689"/>
            <a:chExt cx="2207652" cy="946731"/>
          </a:xfrm>
        </p:grpSpPr>
        <p:pic>
          <p:nvPicPr>
            <p:cNvPr id="653" name="Shape 6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6505" y="3809689"/>
              <a:ext cx="1369378" cy="94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Shape 654"/>
            <p:cNvSpPr txBox="1"/>
            <p:nvPr/>
          </p:nvSpPr>
          <p:spPr>
            <a:xfrm>
              <a:off x="1506304" y="3972151"/>
              <a:ext cx="817853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lv-LV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60" name="Shape 6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61" name="Shape 661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2" name="Shape 662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Shape 663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664" name="Shape 664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5" name="Shape 665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6" name="Shape 666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7" name="Shape 667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8" name="Shape 668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69" name="Shape 669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204827" y="5508521"/>
            <a:ext cx="3045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Signāla konvertēšanas modulis</a:t>
            </a:r>
          </a:p>
        </p:txBody>
      </p:sp>
      <p:cxnSp>
        <p:nvCxnSpPr>
          <p:cNvPr id="672" name="Shape 672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673" name="Shape 673"/>
          <p:cNvSpPr txBox="1"/>
          <p:nvPr/>
        </p:nvSpPr>
        <p:spPr>
          <a:xfrm>
            <a:off x="6535544" y="1738258"/>
            <a:ext cx="260845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106680" y="1442100"/>
            <a:ext cx="8965820" cy="4552183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675" name="Shape 675"/>
          <p:cNvGrpSpPr/>
          <p:nvPr/>
        </p:nvGrpSpPr>
        <p:grpSpPr>
          <a:xfrm>
            <a:off x="1943100" y="2168859"/>
            <a:ext cx="3492188" cy="3224211"/>
            <a:chOff x="1943100" y="2168859"/>
            <a:chExt cx="3492188" cy="3224211"/>
          </a:xfrm>
        </p:grpSpPr>
        <p:pic>
          <p:nvPicPr>
            <p:cNvPr id="676" name="Shape 676"/>
            <p:cNvPicPr preferRelativeResize="0"/>
            <p:nvPr/>
          </p:nvPicPr>
          <p:blipFill rotWithShape="1">
            <a:blip r:embed="rId3">
              <a:alphaModFix/>
            </a:blip>
            <a:srcRect b="3531" l="7800" r="10307" t="4284"/>
            <a:stretch/>
          </p:blipFill>
          <p:spPr>
            <a:xfrm>
              <a:off x="2128002" y="2262897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Shape 677"/>
            <p:cNvSpPr/>
            <p:nvPr/>
          </p:nvSpPr>
          <p:spPr>
            <a:xfrm>
              <a:off x="1943100" y="2168859"/>
              <a:ext cx="3405188" cy="3224211"/>
            </a:xfrm>
            <a:custGeom>
              <a:pathLst>
                <a:path extrusionOk="0" h="120000" w="120000">
                  <a:moveTo>
                    <a:pt x="8223" y="57607"/>
                  </a:moveTo>
                  <a:lnTo>
                    <a:pt x="67972" y="91285"/>
                  </a:lnTo>
                  <a:lnTo>
                    <a:pt x="114629" y="52289"/>
                  </a:lnTo>
                  <a:lnTo>
                    <a:pt x="120000" y="52289"/>
                  </a:lnTo>
                  <a:cubicBezTo>
                    <a:pt x="119944" y="61565"/>
                    <a:pt x="119888" y="70841"/>
                    <a:pt x="119832" y="80118"/>
                  </a:cubicBezTo>
                  <a:lnTo>
                    <a:pt x="80391" y="120000"/>
                  </a:lnTo>
                  <a:lnTo>
                    <a:pt x="1006" y="70723"/>
                  </a:lnTo>
                  <a:lnTo>
                    <a:pt x="0" y="35273"/>
                  </a:lnTo>
                  <a:lnTo>
                    <a:pt x="67468" y="70192"/>
                  </a:lnTo>
                  <a:lnTo>
                    <a:pt x="116307" y="34387"/>
                  </a:lnTo>
                  <a:lnTo>
                    <a:pt x="116811" y="1772"/>
                  </a:lnTo>
                  <a:lnTo>
                    <a:pt x="61258" y="0"/>
                  </a:lnTo>
                  <a:lnTo>
                    <a:pt x="54881" y="15952"/>
                  </a:lnTo>
                  <a:lnTo>
                    <a:pt x="48335" y="16838"/>
                  </a:lnTo>
                  <a:lnTo>
                    <a:pt x="1342" y="19852"/>
                  </a:lnTo>
                  <a:lnTo>
                    <a:pt x="2013" y="56189"/>
                  </a:lnTo>
                  <a:lnTo>
                    <a:pt x="8223" y="57607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8" name="Shape 6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064" y="1260420"/>
            <a:ext cx="3450791" cy="258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Shape 679"/>
          <p:cNvCxnSpPr/>
          <p:nvPr/>
        </p:nvCxnSpPr>
        <p:spPr>
          <a:xfrm flipH="1" rot="10800000">
            <a:off x="5348287" y="3148383"/>
            <a:ext cx="843891" cy="36004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680" name="Shape 6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" y="4269382"/>
            <a:ext cx="3919302" cy="1724901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681" name="Shape 681"/>
          <p:cNvPicPr preferRelativeResize="0"/>
          <p:nvPr/>
        </p:nvPicPr>
        <p:blipFill rotWithShape="1">
          <a:blip r:embed="rId6">
            <a:alphaModFix/>
          </a:blip>
          <a:srcRect b="0" l="9177" r="7372" t="0"/>
          <a:stretch/>
        </p:blipFill>
        <p:spPr>
          <a:xfrm>
            <a:off x="5052000" y="4158273"/>
            <a:ext cx="3558539" cy="1983304"/>
          </a:xfrm>
          <a:prstGeom prst="rect">
            <a:avLst/>
          </a:prstGeom>
          <a:solidFill>
            <a:srgbClr val="000000"/>
          </a:solidFill>
          <a:ln cap="sq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82" name="Shape 682"/>
          <p:cNvSpPr txBox="1"/>
          <p:nvPr/>
        </p:nvSpPr>
        <p:spPr>
          <a:xfrm>
            <a:off x="296525" y="1738258"/>
            <a:ext cx="37120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Grafiska datu izvade, tālākai apstrādei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Signālu apstrādes modulis</a:t>
            </a:r>
          </a:p>
        </p:txBody>
      </p:sp>
      <p:sp>
        <p:nvSpPr>
          <p:cNvPr id="688" name="Shape 68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b="3531" l="7800" r="10307" t="4284"/>
          <a:stretch/>
        </p:blipFill>
        <p:spPr>
          <a:xfrm>
            <a:off x="2127428" y="2263590"/>
            <a:ext cx="3307286" cy="3055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Shape 690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91" name="Shape 691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692" name="Shape 692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693" name="Shape 693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94" name="Shape 694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95" name="Shape 695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96" name="Shape 696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7" name="Shape 697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171131" y="5508521"/>
            <a:ext cx="26685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Signālu apstrādes modulis</a:t>
            </a:r>
          </a:p>
        </p:txBody>
      </p:sp>
      <p:sp>
        <p:nvSpPr>
          <p:cNvPr id="700" name="Shape 700"/>
          <p:cNvSpPr/>
          <p:nvPr/>
        </p:nvSpPr>
        <p:spPr>
          <a:xfrm>
            <a:off x="2159471" y="2140463"/>
            <a:ext cx="3181349" cy="2466974"/>
          </a:xfrm>
          <a:custGeom>
            <a:pathLst>
              <a:path extrusionOk="0" h="120000" w="120000">
                <a:moveTo>
                  <a:pt x="3053" y="77606"/>
                </a:moveTo>
                <a:lnTo>
                  <a:pt x="65568" y="120000"/>
                </a:lnTo>
                <a:lnTo>
                  <a:pt x="119999" y="67644"/>
                </a:lnTo>
                <a:cubicBezTo>
                  <a:pt x="119940" y="46023"/>
                  <a:pt x="119880" y="24401"/>
                  <a:pt x="119820" y="2779"/>
                </a:cubicBezTo>
                <a:lnTo>
                  <a:pt x="61077" y="0"/>
                </a:lnTo>
                <a:lnTo>
                  <a:pt x="0" y="30579"/>
                </a:lnTo>
                <a:cubicBezTo>
                  <a:pt x="59" y="45250"/>
                  <a:pt x="119" y="59922"/>
                  <a:pt x="179" y="74594"/>
                </a:cubicBezTo>
                <a:lnTo>
                  <a:pt x="3053" y="77606"/>
                </a:lnTo>
                <a:close/>
              </a:path>
            </a:pathLst>
          </a:custGeom>
          <a:solidFill>
            <a:schemeClr val="lt1">
              <a:alpha val="6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1" name="Shape 701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Shape 702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703" name="Shape 703"/>
          <p:cNvSpPr/>
          <p:nvPr/>
        </p:nvSpPr>
        <p:spPr>
          <a:xfrm>
            <a:off x="91440" y="1653540"/>
            <a:ext cx="3848099" cy="3147060"/>
          </a:xfrm>
          <a:custGeom>
            <a:pathLst>
              <a:path extrusionOk="0" h="120000" w="120000">
                <a:moveTo>
                  <a:pt x="64158" y="68571"/>
                </a:moveTo>
                <a:lnTo>
                  <a:pt x="65346" y="119128"/>
                </a:lnTo>
                <a:lnTo>
                  <a:pt x="0" y="120000"/>
                </a:lnTo>
                <a:lnTo>
                  <a:pt x="2138" y="84842"/>
                </a:lnTo>
                <a:cubicBezTo>
                  <a:pt x="4344" y="81066"/>
                  <a:pt x="2729" y="84420"/>
                  <a:pt x="3564" y="81355"/>
                </a:cubicBezTo>
                <a:cubicBezTo>
                  <a:pt x="3676" y="80945"/>
                  <a:pt x="3900" y="80591"/>
                  <a:pt x="4039" y="80193"/>
                </a:cubicBezTo>
                <a:cubicBezTo>
                  <a:pt x="4193" y="79754"/>
                  <a:pt x="4460" y="78561"/>
                  <a:pt x="4514" y="78159"/>
                </a:cubicBezTo>
                <a:cubicBezTo>
                  <a:pt x="4619" y="77389"/>
                  <a:pt x="4662" y="76608"/>
                  <a:pt x="4752" y="75835"/>
                </a:cubicBezTo>
                <a:cubicBezTo>
                  <a:pt x="4861" y="74902"/>
                  <a:pt x="4996" y="73847"/>
                  <a:pt x="5227" y="72929"/>
                </a:cubicBezTo>
                <a:cubicBezTo>
                  <a:pt x="5448" y="72051"/>
                  <a:pt x="5702" y="71186"/>
                  <a:pt x="5940" y="70314"/>
                </a:cubicBezTo>
                <a:lnTo>
                  <a:pt x="6653" y="67699"/>
                </a:lnTo>
                <a:cubicBezTo>
                  <a:pt x="6781" y="67231"/>
                  <a:pt x="6763" y="66715"/>
                  <a:pt x="6891" y="66246"/>
                </a:cubicBezTo>
                <a:cubicBezTo>
                  <a:pt x="7003" y="65836"/>
                  <a:pt x="7234" y="65486"/>
                  <a:pt x="7366" y="65084"/>
                </a:cubicBezTo>
                <a:cubicBezTo>
                  <a:pt x="7552" y="64516"/>
                  <a:pt x="7683" y="63922"/>
                  <a:pt x="7841" y="63341"/>
                </a:cubicBezTo>
                <a:lnTo>
                  <a:pt x="8079" y="62469"/>
                </a:lnTo>
                <a:cubicBezTo>
                  <a:pt x="8429" y="61183"/>
                  <a:pt x="8079" y="59757"/>
                  <a:pt x="8079" y="58401"/>
                </a:cubicBezTo>
                <a:lnTo>
                  <a:pt x="13069" y="290"/>
                </a:lnTo>
                <a:lnTo>
                  <a:pt x="17108" y="0"/>
                </a:lnTo>
                <a:lnTo>
                  <a:pt x="120000" y="4358"/>
                </a:lnTo>
                <a:lnTo>
                  <a:pt x="112871" y="32542"/>
                </a:lnTo>
                <a:lnTo>
                  <a:pt x="100752" y="38644"/>
                </a:lnTo>
                <a:lnTo>
                  <a:pt x="63445" y="34866"/>
                </a:lnTo>
                <a:lnTo>
                  <a:pt x="63683" y="70314"/>
                </a:lnTo>
                <a:lnTo>
                  <a:pt x="64396" y="70605"/>
                </a:lnTo>
              </a:path>
            </a:pathLst>
          </a:cu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Shape 704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Signālu apstrādes modulis</a:t>
            </a:r>
          </a:p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711" name="Shape 711"/>
          <p:cNvCxnSpPr/>
          <p:nvPr/>
        </p:nvCxnSpPr>
        <p:spPr>
          <a:xfrm flipH="1" rot="10800000">
            <a:off x="5416973" y="2262802"/>
            <a:ext cx="944399" cy="451199"/>
          </a:xfrm>
          <a:prstGeom prst="bentConnector3">
            <a:avLst>
              <a:gd fmla="val 26564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12" name="Shape 712"/>
          <p:cNvCxnSpPr/>
          <p:nvPr/>
        </p:nvCxnSpPr>
        <p:spPr>
          <a:xfrm flipH="1">
            <a:off x="1495338" y="3753326"/>
            <a:ext cx="630069" cy="182381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713" name="Shape 713"/>
          <p:cNvCxnSpPr/>
          <p:nvPr/>
        </p:nvCxnSpPr>
        <p:spPr>
          <a:xfrm flipH="1">
            <a:off x="2676527" y="4975930"/>
            <a:ext cx="482556" cy="462459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cxnSp>
        <p:nvCxnSpPr>
          <p:cNvPr id="714" name="Shape 714"/>
          <p:cNvCxnSpPr/>
          <p:nvPr/>
        </p:nvCxnSpPr>
        <p:spPr>
          <a:xfrm flipH="1" rot="10800000">
            <a:off x="5416973" y="2922783"/>
            <a:ext cx="965100" cy="225599"/>
          </a:xfrm>
          <a:prstGeom prst="bentConnector3">
            <a:avLst>
              <a:gd fmla="val 57902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15" name="Shape 715"/>
          <p:cNvCxnSpPr/>
          <p:nvPr/>
        </p:nvCxnSpPr>
        <p:spPr>
          <a:xfrm flipH="1" rot="10800000">
            <a:off x="5416973" y="3282823"/>
            <a:ext cx="946200" cy="225599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16" name="Shape 716"/>
          <p:cNvCxnSpPr/>
          <p:nvPr/>
        </p:nvCxnSpPr>
        <p:spPr>
          <a:xfrm>
            <a:off x="5414907" y="3732919"/>
            <a:ext cx="946200" cy="237900"/>
          </a:xfrm>
          <a:prstGeom prst="bentConnector3">
            <a:avLst>
              <a:gd fmla="val 5000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17" name="Shape 717"/>
          <p:cNvCxnSpPr/>
          <p:nvPr/>
        </p:nvCxnSpPr>
        <p:spPr>
          <a:xfrm>
            <a:off x="5399176" y="4182969"/>
            <a:ext cx="946200" cy="732899"/>
          </a:xfrm>
          <a:prstGeom prst="bentConnector3">
            <a:avLst>
              <a:gd fmla="val 75778" name="adj1"/>
            </a:avLst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8" name="Shape 718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71500" y="3978351"/>
            <a:ext cx="1963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Jaudas mērīšanas modulis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x="171131" y="5508521"/>
            <a:ext cx="26685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Signālu apstrādes modulis</a:t>
            </a:r>
          </a:p>
        </p:txBody>
      </p:sp>
      <p:cxnSp>
        <p:nvCxnSpPr>
          <p:cNvPr id="721" name="Shape 721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Shape 722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cap="flat" cmpd="sng" w="44450">
            <a:solidFill>
              <a:srgbClr val="4A7DBA"/>
            </a:solidFill>
            <a:prstDash val="solid"/>
            <a:round/>
            <a:headEnd len="lg" w="lg" type="triangle"/>
            <a:tailEnd len="med" w="med" type="none"/>
          </a:ln>
        </p:spPr>
      </p:cxnSp>
      <p:sp>
        <p:nvSpPr>
          <p:cNvPr id="723" name="Shape 723"/>
          <p:cNvSpPr/>
          <p:nvPr/>
        </p:nvSpPr>
        <p:spPr>
          <a:xfrm>
            <a:off x="91440" y="1653540"/>
            <a:ext cx="3848099" cy="3147060"/>
          </a:xfrm>
          <a:custGeom>
            <a:pathLst>
              <a:path extrusionOk="0" h="120000" w="120000">
                <a:moveTo>
                  <a:pt x="64158" y="68571"/>
                </a:moveTo>
                <a:lnTo>
                  <a:pt x="65346" y="119128"/>
                </a:lnTo>
                <a:lnTo>
                  <a:pt x="0" y="120000"/>
                </a:lnTo>
                <a:lnTo>
                  <a:pt x="2138" y="84842"/>
                </a:lnTo>
                <a:cubicBezTo>
                  <a:pt x="4344" y="81066"/>
                  <a:pt x="2729" y="84420"/>
                  <a:pt x="3564" y="81355"/>
                </a:cubicBezTo>
                <a:cubicBezTo>
                  <a:pt x="3676" y="80945"/>
                  <a:pt x="3900" y="80591"/>
                  <a:pt x="4039" y="80193"/>
                </a:cubicBezTo>
                <a:cubicBezTo>
                  <a:pt x="4193" y="79754"/>
                  <a:pt x="4460" y="78561"/>
                  <a:pt x="4514" y="78159"/>
                </a:cubicBezTo>
                <a:cubicBezTo>
                  <a:pt x="4619" y="77389"/>
                  <a:pt x="4662" y="76608"/>
                  <a:pt x="4752" y="75835"/>
                </a:cubicBezTo>
                <a:cubicBezTo>
                  <a:pt x="4861" y="74902"/>
                  <a:pt x="4996" y="73847"/>
                  <a:pt x="5227" y="72929"/>
                </a:cubicBezTo>
                <a:cubicBezTo>
                  <a:pt x="5448" y="72051"/>
                  <a:pt x="5702" y="71186"/>
                  <a:pt x="5940" y="70314"/>
                </a:cubicBezTo>
                <a:lnTo>
                  <a:pt x="6653" y="67699"/>
                </a:lnTo>
                <a:cubicBezTo>
                  <a:pt x="6781" y="67231"/>
                  <a:pt x="6763" y="66715"/>
                  <a:pt x="6891" y="66246"/>
                </a:cubicBezTo>
                <a:cubicBezTo>
                  <a:pt x="7003" y="65836"/>
                  <a:pt x="7234" y="65486"/>
                  <a:pt x="7366" y="65084"/>
                </a:cubicBezTo>
                <a:cubicBezTo>
                  <a:pt x="7552" y="64516"/>
                  <a:pt x="7683" y="63922"/>
                  <a:pt x="7841" y="63341"/>
                </a:cubicBezTo>
                <a:lnTo>
                  <a:pt x="8079" y="62469"/>
                </a:lnTo>
                <a:cubicBezTo>
                  <a:pt x="8429" y="61183"/>
                  <a:pt x="8079" y="59757"/>
                  <a:pt x="8079" y="58401"/>
                </a:cubicBezTo>
                <a:lnTo>
                  <a:pt x="13069" y="290"/>
                </a:lnTo>
                <a:lnTo>
                  <a:pt x="17108" y="0"/>
                </a:lnTo>
                <a:lnTo>
                  <a:pt x="120000" y="4358"/>
                </a:lnTo>
                <a:lnTo>
                  <a:pt x="112871" y="32542"/>
                </a:lnTo>
                <a:lnTo>
                  <a:pt x="100752" y="38644"/>
                </a:lnTo>
                <a:lnTo>
                  <a:pt x="63445" y="34866"/>
                </a:lnTo>
                <a:lnTo>
                  <a:pt x="63683" y="70314"/>
                </a:lnTo>
                <a:lnTo>
                  <a:pt x="64396" y="70605"/>
                </a:lnTo>
              </a:path>
            </a:pathLst>
          </a:cu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Shape 724"/>
          <p:cNvSpPr txBox="1"/>
          <p:nvPr/>
        </p:nvSpPr>
        <p:spPr>
          <a:xfrm>
            <a:off x="6535544" y="1738258"/>
            <a:ext cx="2608455" cy="426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ierīces pārprogrammēšan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Atkļūdošana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maršrutētāju un gala ierīci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Sprieguma mērīšana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saglabāšana un apstrāde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123738" y="1738258"/>
            <a:ext cx="8965820" cy="4256024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726" name="Shape 726"/>
          <p:cNvGrpSpPr/>
          <p:nvPr/>
        </p:nvGrpSpPr>
        <p:grpSpPr>
          <a:xfrm>
            <a:off x="2127428" y="2140463"/>
            <a:ext cx="3307286" cy="3178747"/>
            <a:chOff x="2127428" y="2140463"/>
            <a:chExt cx="3307286" cy="3178747"/>
          </a:xfrm>
        </p:grpSpPr>
        <p:pic>
          <p:nvPicPr>
            <p:cNvPr id="727" name="Shape 727"/>
            <p:cNvPicPr preferRelativeResize="0"/>
            <p:nvPr/>
          </p:nvPicPr>
          <p:blipFill rotWithShape="1">
            <a:blip r:embed="rId3">
              <a:alphaModFix/>
            </a:blip>
            <a:srcRect b="3531" l="7800" r="10307" t="4284"/>
            <a:stretch/>
          </p:blipFill>
          <p:spPr>
            <a:xfrm>
              <a:off x="2127428" y="2263590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Shape 728"/>
            <p:cNvSpPr/>
            <p:nvPr/>
          </p:nvSpPr>
          <p:spPr>
            <a:xfrm>
              <a:off x="2159471" y="2140463"/>
              <a:ext cx="3181349" cy="2466974"/>
            </a:xfrm>
            <a:custGeom>
              <a:pathLst>
                <a:path extrusionOk="0" h="120000" w="120000">
                  <a:moveTo>
                    <a:pt x="3053" y="77606"/>
                  </a:moveTo>
                  <a:lnTo>
                    <a:pt x="65568" y="120000"/>
                  </a:lnTo>
                  <a:lnTo>
                    <a:pt x="119999" y="67644"/>
                  </a:lnTo>
                  <a:cubicBezTo>
                    <a:pt x="119940" y="46023"/>
                    <a:pt x="119880" y="24401"/>
                    <a:pt x="119820" y="2779"/>
                  </a:cubicBezTo>
                  <a:lnTo>
                    <a:pt x="61077" y="0"/>
                  </a:lnTo>
                  <a:lnTo>
                    <a:pt x="0" y="30579"/>
                  </a:lnTo>
                  <a:cubicBezTo>
                    <a:pt x="59" y="45250"/>
                    <a:pt x="119" y="59922"/>
                    <a:pt x="179" y="74594"/>
                  </a:cubicBezTo>
                  <a:lnTo>
                    <a:pt x="3053" y="77606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9" name="Shape 7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116" y="4915907"/>
            <a:ext cx="4001913" cy="140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1280" y="1497120"/>
            <a:ext cx="2541140" cy="1256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Shape 731"/>
          <p:cNvCxnSpPr/>
          <p:nvPr/>
        </p:nvCxnSpPr>
        <p:spPr>
          <a:xfrm flipH="1">
            <a:off x="4887036" y="1898830"/>
            <a:ext cx="924243" cy="54006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32" name="Shape 732"/>
          <p:cNvCxnSpPr/>
          <p:nvPr/>
        </p:nvCxnSpPr>
        <p:spPr>
          <a:xfrm>
            <a:off x="5349157" y="4337407"/>
            <a:ext cx="724265" cy="54006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733" name="Shape 733"/>
          <p:cNvSpPr txBox="1"/>
          <p:nvPr/>
        </p:nvSpPr>
        <p:spPr>
          <a:xfrm>
            <a:off x="6073423" y="2805115"/>
            <a:ext cx="2913645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 apstrāde, atkļūdošana un īslaicīga saglabāšana pārsūtīšanai</a:t>
            </a:r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187" y="4502050"/>
            <a:ext cx="1410220" cy="1410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Shape 735"/>
          <p:cNvCxnSpPr/>
          <p:nvPr/>
        </p:nvCxnSpPr>
        <p:spPr>
          <a:xfrm flipH="1">
            <a:off x="1241629" y="4624682"/>
            <a:ext cx="1530170" cy="58247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736" name="Shape 736"/>
          <p:cNvSpPr txBox="1"/>
          <p:nvPr/>
        </p:nvSpPr>
        <p:spPr>
          <a:xfrm>
            <a:off x="1763928" y="5093023"/>
            <a:ext cx="27903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vai log faili var tikt galbāti sd kartē, atkļūdošanai vai tālāk pārsūtīšanai.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Sensormezgls</a:t>
            </a:r>
          </a:p>
        </p:txBody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457200" y="12036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MTM XM-1000</a:t>
            </a:r>
          </a:p>
        </p:txBody>
      </p:sp>
      <p:pic>
        <p:nvPicPr>
          <p:cNvPr id="743" name="Shape 74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027" y="1898425"/>
            <a:ext cx="3154500" cy="15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Shape 7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v-LV"/>
              <a:t>A</a:t>
            </a:r>
            <a:r>
              <a:rPr b="1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rhitektūra</a:t>
            </a:r>
          </a:p>
        </p:txBody>
      </p:sp>
      <p:sp>
        <p:nvSpPr>
          <p:cNvPr id="745" name="Shape 7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Sensori – mitrums, gaisma, temperatūra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 komunikācija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Shape 7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800" y="4282924"/>
            <a:ext cx="3262899" cy="15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>
            <p:ph idx="1" type="body"/>
          </p:nvPr>
        </p:nvSpPr>
        <p:spPr>
          <a:xfrm>
            <a:off x="380225" y="34575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v-LV"/>
              <a:t>Jebkāda ierīce ar USB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Paldies par uzmanību.</a:t>
            </a:r>
          </a:p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v-LV"/>
              <a:t>Jautājumi...</a:t>
            </a:r>
          </a:p>
        </p:txBody>
      </p:sp>
      <p:sp>
        <p:nvSpPr>
          <p:cNvPr id="755" name="Shape 7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/>
              <a:t>Biežākie risinājumi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5" name="Shape 1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95" y="2121025"/>
            <a:ext cx="24003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3221850" y="2258869"/>
            <a:ext cx="2340259" cy="1440159"/>
          </a:xfrm>
          <a:prstGeom prst="cloud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grpSp>
        <p:nvGrpSpPr>
          <p:cNvPr id="157" name="Shape 157"/>
          <p:cNvGrpSpPr/>
          <p:nvPr/>
        </p:nvGrpSpPr>
        <p:grpSpPr>
          <a:xfrm>
            <a:off x="6572171" y="3386925"/>
            <a:ext cx="1497256" cy="1091524"/>
            <a:chOff x="531205" y="4572473"/>
            <a:chExt cx="2720151" cy="1749709"/>
          </a:xfrm>
        </p:grpSpPr>
        <p:grpSp>
          <p:nvGrpSpPr>
            <p:cNvPr id="158" name="Shape 158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2" name="Shape 1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Shape 163"/>
          <p:cNvGrpSpPr/>
          <p:nvPr/>
        </p:nvGrpSpPr>
        <p:grpSpPr>
          <a:xfrm>
            <a:off x="6730501" y="2406535"/>
            <a:ext cx="1497256" cy="1091524"/>
            <a:chOff x="531205" y="4572473"/>
            <a:chExt cx="2720151" cy="1749709"/>
          </a:xfrm>
        </p:grpSpPr>
        <p:grpSp>
          <p:nvGrpSpPr>
            <p:cNvPr id="164" name="Shape 164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8" name="Shape 1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Shape 169"/>
          <p:cNvGrpSpPr/>
          <p:nvPr/>
        </p:nvGrpSpPr>
        <p:grpSpPr>
          <a:xfrm>
            <a:off x="6357932" y="1397118"/>
            <a:ext cx="1497256" cy="1091524"/>
            <a:chOff x="531205" y="4572473"/>
            <a:chExt cx="2720151" cy="1749709"/>
          </a:xfrm>
        </p:grpSpPr>
        <p:grpSp>
          <p:nvGrpSpPr>
            <p:cNvPr id="170" name="Shape 170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fmla="val 6119632" name="adj1"/>
                  <a:gd fmla="val 15586114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fmla="val 5875933" name="adj1"/>
                  <a:gd fmla="val 15950143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fmla="val 5771107" name="adj1"/>
                  <a:gd fmla="val 15797961" name="adj2"/>
                </a:avLst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4" name="Shape 1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5" name="Shape 175"/>
          <p:cNvCxnSpPr/>
          <p:nvPr/>
        </p:nvCxnSpPr>
        <p:spPr>
          <a:xfrm flipH="1">
            <a:off x="5590696" y="2303875"/>
            <a:ext cx="1276558" cy="440894"/>
          </a:xfrm>
          <a:prstGeom prst="straightConnector1">
            <a:avLst/>
          </a:prstGeom>
          <a:noFill/>
          <a:ln cap="flat" cmpd="sng" w="63500">
            <a:solidFill>
              <a:srgbClr val="306648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76" name="Shape 176"/>
          <p:cNvCxnSpPr/>
          <p:nvPr/>
        </p:nvCxnSpPr>
        <p:spPr>
          <a:xfrm rot="10800000">
            <a:off x="5652120" y="3158864"/>
            <a:ext cx="1395104" cy="34809"/>
          </a:xfrm>
          <a:prstGeom prst="straightConnector1">
            <a:avLst/>
          </a:prstGeom>
          <a:noFill/>
          <a:ln cap="flat" cmpd="sng" w="63500">
            <a:solidFill>
              <a:srgbClr val="306648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5562110" y="3413886"/>
            <a:ext cx="1061960" cy="604023"/>
          </a:xfrm>
          <a:prstGeom prst="straightConnector1">
            <a:avLst/>
          </a:prstGeom>
          <a:noFill/>
          <a:ln cap="flat" cmpd="sng" w="63500">
            <a:solidFill>
              <a:srgbClr val="306648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78" name="Shape 178"/>
          <p:cNvCxnSpPr/>
          <p:nvPr/>
        </p:nvCxnSpPr>
        <p:spPr>
          <a:xfrm>
            <a:off x="2283081" y="3023955"/>
            <a:ext cx="841119" cy="0"/>
          </a:xfrm>
          <a:prstGeom prst="straightConnector1">
            <a:avLst/>
          </a:prstGeom>
          <a:noFill/>
          <a:ln cap="flat" cmpd="sng" w="76200">
            <a:solidFill>
              <a:srgbClr val="306648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179" name="Shape 179"/>
          <p:cNvSpPr txBox="1"/>
          <p:nvPr/>
        </p:nvSpPr>
        <p:spPr>
          <a:xfrm>
            <a:off x="1086800" y="5913825"/>
            <a:ext cx="689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vajadzīgs labs risinājums, lai novērtētu šādu sensoru tīklu.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57198" y="1673737"/>
            <a:ext cx="20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lietotājs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291799" y="1353900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BST mezgli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06515" y="4419110"/>
            <a:ext cx="20765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lietotājs piekļūst mezgliem izmantojot internetu.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370217" y="4016785"/>
            <a:ext cx="2076566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Savienojumu nodrošina lokālais tīkls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737579" y="4613189"/>
            <a:ext cx="2076566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Tīkla mezgli izmanto gan bezvadu, gan vadu komunikāciju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432203" y="1506080"/>
            <a:ext cx="20765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Savienojumi ar vadiem</a:t>
            </a:r>
          </a:p>
        </p:txBody>
      </p:sp>
      <p:cxnSp>
        <p:nvCxnSpPr>
          <p:cNvPr id="186" name="Shape 186"/>
          <p:cNvCxnSpPr/>
          <p:nvPr/>
        </p:nvCxnSpPr>
        <p:spPr>
          <a:xfrm flipH="1">
            <a:off x="2771800" y="2118919"/>
            <a:ext cx="135015" cy="633859"/>
          </a:xfrm>
          <a:prstGeom prst="straightConnector1">
            <a:avLst/>
          </a:prstGeom>
          <a:noFill/>
          <a:ln cap="flat" cmpd="sng" w="25400">
            <a:solidFill>
              <a:srgbClr val="30664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7" name="Shape 187"/>
          <p:cNvCxnSpPr/>
          <p:nvPr/>
        </p:nvCxnSpPr>
        <p:spPr>
          <a:xfrm>
            <a:off x="4211960" y="1799635"/>
            <a:ext cx="1672825" cy="633859"/>
          </a:xfrm>
          <a:prstGeom prst="straightConnector1">
            <a:avLst/>
          </a:prstGeom>
          <a:noFill/>
          <a:ln cap="flat" cmpd="sng" w="25400">
            <a:solidFill>
              <a:srgbClr val="306648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188" name="Shape 188"/>
          <p:cNvGrpSpPr/>
          <p:nvPr/>
        </p:nvGrpSpPr>
        <p:grpSpPr>
          <a:xfrm rot="6631486">
            <a:off x="7741059" y="3491513"/>
            <a:ext cx="1085609" cy="335551"/>
            <a:chOff x="1196625" y="2033844"/>
            <a:chExt cx="1710190" cy="565860"/>
          </a:xfrm>
        </p:grpSpPr>
        <p:cxnSp>
          <p:nvCxnSpPr>
            <p:cNvPr id="189" name="Shape 189"/>
            <p:cNvCxnSpPr/>
            <p:nvPr/>
          </p:nvCxnSpPr>
          <p:spPr>
            <a:xfrm flipH="1" rot="10800000">
              <a:off x="1196625" y="2179154"/>
              <a:ext cx="990110" cy="420551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Shape 190"/>
            <p:cNvCxnSpPr/>
            <p:nvPr/>
          </p:nvCxnSpPr>
          <p:spPr>
            <a:xfrm flipH="1" rot="10800000">
              <a:off x="1736684" y="2179153"/>
              <a:ext cx="450049" cy="325124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Shape 191"/>
            <p:cNvCxnSpPr/>
            <p:nvPr/>
          </p:nvCxnSpPr>
          <p:spPr>
            <a:xfrm flipH="1" rot="10800000">
              <a:off x="1736684" y="2033844"/>
              <a:ext cx="1170130" cy="470432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2" name="Shape 192"/>
          <p:cNvGrpSpPr/>
          <p:nvPr/>
        </p:nvGrpSpPr>
        <p:grpSpPr>
          <a:xfrm rot="5688951">
            <a:off x="7568089" y="2232369"/>
            <a:ext cx="1085609" cy="335551"/>
            <a:chOff x="1196625" y="2033844"/>
            <a:chExt cx="1710190" cy="565860"/>
          </a:xfrm>
        </p:grpSpPr>
        <p:cxnSp>
          <p:nvCxnSpPr>
            <p:cNvPr id="193" name="Shape 193"/>
            <p:cNvCxnSpPr/>
            <p:nvPr/>
          </p:nvCxnSpPr>
          <p:spPr>
            <a:xfrm flipH="1" rot="10800000">
              <a:off x="1196625" y="2179154"/>
              <a:ext cx="990110" cy="420551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Shape 194"/>
            <p:cNvCxnSpPr/>
            <p:nvPr/>
          </p:nvCxnSpPr>
          <p:spPr>
            <a:xfrm flipH="1" rot="10800000">
              <a:off x="1736684" y="2179153"/>
              <a:ext cx="450049" cy="325124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Shape 195"/>
            <p:cNvCxnSpPr/>
            <p:nvPr/>
          </p:nvCxnSpPr>
          <p:spPr>
            <a:xfrm flipH="1" rot="10800000">
              <a:off x="1736684" y="2033844"/>
              <a:ext cx="1170130" cy="470432"/>
            </a:xfrm>
            <a:prstGeom prst="straightConnector1">
              <a:avLst/>
            </a:prstGeom>
            <a:noFill/>
            <a:ln cap="flat" cmpd="sng" w="15875">
              <a:solidFill>
                <a:srgbClr val="538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01" name="Shape 201"/>
          <p:cNvCxnSpPr/>
          <p:nvPr/>
        </p:nvCxnSpPr>
        <p:spPr>
          <a:xfrm rot="10800000">
            <a:off x="7674397" y="3248107"/>
            <a:ext cx="27323" cy="214657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202" name="Shape 202"/>
          <p:cNvCxnSpPr/>
          <p:nvPr/>
        </p:nvCxnSpPr>
        <p:spPr>
          <a:xfrm rot="10800000">
            <a:off x="6521948" y="3249925"/>
            <a:ext cx="27323" cy="214657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203" name="Shape 203"/>
          <p:cNvCxnSpPr/>
          <p:nvPr/>
        </p:nvCxnSpPr>
        <p:spPr>
          <a:xfrm rot="10800000">
            <a:off x="5379141" y="3249925"/>
            <a:ext cx="27323" cy="214657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204" name="Shape 204"/>
          <p:cNvSpPr/>
          <p:nvPr/>
        </p:nvSpPr>
        <p:spPr>
          <a:xfrm>
            <a:off x="4829319" y="5141505"/>
            <a:ext cx="3391726" cy="860324"/>
          </a:xfrm>
          <a:prstGeom prst="rect">
            <a:avLst/>
          </a:prstGeom>
          <a:solidFill>
            <a:schemeClr val="accent1">
              <a:alpha val="1960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8415">
            <a:off x="4883852" y="5277839"/>
            <a:ext cx="1134149" cy="7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4829319" y="3624260"/>
            <a:ext cx="3390796" cy="656920"/>
          </a:xfrm>
          <a:prstGeom prst="rect">
            <a:avLst/>
          </a:prstGeom>
          <a:solidFill>
            <a:schemeClr val="accent1">
              <a:alpha val="1960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0127" y="2708919"/>
            <a:ext cx="1875118" cy="776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/>
          <p:nvPr/>
        </p:nvCxnSpPr>
        <p:spPr>
          <a:xfrm rot="10800000">
            <a:off x="5305277" y="2058714"/>
            <a:ext cx="839323" cy="3074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0341" y="1993555"/>
            <a:ext cx="1330841" cy="70077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16505" y="1457490"/>
            <a:ext cx="2263445" cy="892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 starp lietotāju un gala iekārtu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3197" y="3747944"/>
            <a:ext cx="1022397" cy="37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2232" y="4278639"/>
            <a:ext cx="1106025" cy="9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8415">
            <a:off x="7179107" y="5277839"/>
            <a:ext cx="1134149" cy="7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7592610" y="2393884"/>
            <a:ext cx="1403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lietotājs</a:t>
            </a:r>
          </a:p>
        </p:txBody>
      </p:sp>
      <p:sp>
        <p:nvSpPr>
          <p:cNvPr id="215" name="Shape 215"/>
          <p:cNvSpPr/>
          <p:nvPr/>
        </p:nvSpPr>
        <p:spPr>
          <a:xfrm>
            <a:off x="5670010" y="1564071"/>
            <a:ext cx="1800199" cy="3097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Intenets</a:t>
            </a:r>
          </a:p>
        </p:txBody>
      </p:sp>
      <p:sp>
        <p:nvSpPr>
          <p:cNvPr id="216" name="Shape 216"/>
          <p:cNvSpPr/>
          <p:nvPr/>
        </p:nvSpPr>
        <p:spPr>
          <a:xfrm>
            <a:off x="1180001" y="3004989"/>
            <a:ext cx="1800199" cy="3097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Lokālais tīkls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4675205" y="2438890"/>
            <a:ext cx="28680" cy="458282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pic>
        <p:nvPicPr>
          <p:cNvPr id="218" name="Shape 218"/>
          <p:cNvPicPr preferRelativeResize="0"/>
          <p:nvPr/>
        </p:nvPicPr>
        <p:blipFill rotWithShape="1">
          <a:blip r:embed="rId8">
            <a:alphaModFix/>
          </a:blip>
          <a:srcRect b="33592" l="2798" r="2503" t="33204"/>
          <a:stretch/>
        </p:blipFill>
        <p:spPr>
          <a:xfrm>
            <a:off x="2469960" y="1583795"/>
            <a:ext cx="2884270" cy="1011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 flipH="1">
            <a:off x="7195487" y="2089455"/>
            <a:ext cx="618625" cy="21442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lg" w="lg" type="triangle"/>
            <a:tailEnd len="lg" w="lg" type="triangle"/>
          </a:ln>
        </p:spPr>
      </p:cxn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073" y="3755519"/>
            <a:ext cx="1022397" cy="37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4444" y="4261207"/>
            <a:ext cx="1106025" cy="9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8415">
            <a:off x="6053982" y="5277839"/>
            <a:ext cx="1134149" cy="7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7942" y="3755521"/>
            <a:ext cx="1022397" cy="37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9319" y="4261208"/>
            <a:ext cx="1106025" cy="9077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2934535" y="4305757"/>
            <a:ext cx="2025224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TB-adapteris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iekārtas novērtēšanai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884896" y="5266628"/>
            <a:ext cx="27002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Sensora mezgls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Testējamā iekārta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51620" y="3406139"/>
            <a:ext cx="1755193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Maršrutētājs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lv-LV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Lokālā tīkla mezgls, datu strukturizēšanai un sūtīšanai</a:t>
            </a:r>
          </a:p>
        </p:txBody>
      </p:sp>
      <p:cxnSp>
        <p:nvCxnSpPr>
          <p:cNvPr id="228" name="Shape 228"/>
          <p:cNvCxnSpPr/>
          <p:nvPr/>
        </p:nvCxnSpPr>
        <p:spPr>
          <a:xfrm rot="10800000">
            <a:off x="4934570" y="3235769"/>
            <a:ext cx="2766607" cy="0"/>
          </a:xfrm>
          <a:prstGeom prst="straightConnector1">
            <a:avLst/>
          </a:prstGeom>
          <a:noFill/>
          <a:ln cap="flat" cmpd="sng" w="50800">
            <a:solidFill>
              <a:srgbClr val="538CD5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29" name="Shape 229"/>
          <p:cNvSpPr/>
          <p:nvPr/>
        </p:nvSpPr>
        <p:spPr>
          <a:xfrm rot="5400000">
            <a:off x="6449725" y="4528443"/>
            <a:ext cx="141373" cy="315034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538C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 rot="-5400000">
            <a:off x="5361852" y="4258206"/>
            <a:ext cx="2377571" cy="1109676"/>
          </a:xfrm>
          <a:prstGeom prst="rect">
            <a:avLst/>
          </a:prstGeom>
          <a:solidFill>
            <a:schemeClr val="accent1">
              <a:alpha val="1960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482860" y="2336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Testbed infrastruktūra</a:t>
            </a:r>
          </a:p>
        </p:txBody>
      </p:sp>
      <p:pic>
        <p:nvPicPr>
          <p:cNvPr id="232" name="Shape 232"/>
          <p:cNvPicPr preferRelativeResize="0"/>
          <p:nvPr>
            <p:ph idx="1" type="body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50811" y="1556691"/>
            <a:ext cx="1054863" cy="83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Aparatūra, galvenie uzdevumi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</a:t>
            </a:r>
            <a:r>
              <a:rPr lang="lv-LV"/>
              <a:t>atūras</a:t>
            </a: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daļa</a:t>
            </a: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33592" l="2798" r="2503" t="33204"/>
          <a:stretch/>
        </p:blipFill>
        <p:spPr>
          <a:xfrm>
            <a:off x="4876800" y="3248980"/>
            <a:ext cx="4267199" cy="149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</a:t>
            </a:r>
            <a:r>
              <a:rPr b="1" lang="lv-LV"/>
              <a:t>s</a:t>
            </a:r>
            <a:r>
              <a:rPr b="1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galvenie uzdevumi</a:t>
            </a:r>
          </a:p>
          <a:p>
            <a:pPr lvl="1" rtl="0">
              <a:spcBef>
                <a:spcPts val="0"/>
              </a:spcBef>
            </a:pPr>
            <a:r>
              <a:rPr lang="lv-LV"/>
              <a:t>Failu mitināšana</a:t>
            </a:r>
          </a:p>
          <a:p>
            <a:pPr lvl="1" rtl="0">
              <a:spcBef>
                <a:spcPts val="0"/>
              </a:spcBef>
            </a:pPr>
            <a:r>
              <a:rPr lang="lv-LV"/>
              <a:t>Datubāzes glabāšana</a:t>
            </a:r>
          </a:p>
          <a:p>
            <a:pPr lvl="1" rtl="0">
              <a:spcBef>
                <a:spcPts val="0"/>
              </a:spcBef>
            </a:pPr>
            <a:r>
              <a:rPr lang="lv-LV"/>
              <a:t>Net boot nodrošinājums</a:t>
            </a:r>
          </a:p>
          <a:p>
            <a:pPr lvl="1" rtl="0">
              <a:spcBef>
                <a:spcPts val="0"/>
              </a:spcBef>
            </a:pPr>
            <a:r>
              <a:rPr lang="lv-LV"/>
              <a:t>Lietotāja interfeiss</a:t>
            </a:r>
          </a:p>
          <a:p>
            <a:pPr lvl="1" rtl="0">
              <a:spcBef>
                <a:spcPts val="0"/>
              </a:spcBef>
            </a:pPr>
            <a:r>
              <a:rPr lang="lv-LV"/>
              <a:t>Infrastruktūras pārraudzība</a:t>
            </a: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33592" l="2798" r="2503" t="33204"/>
          <a:stretch/>
        </p:blipFill>
        <p:spPr>
          <a:xfrm>
            <a:off x="4876805" y="2885530"/>
            <a:ext cx="4267200" cy="14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Aparatūra, galvenie uzdevumi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/>
              <a:t>Programmatūras daļa</a:t>
            </a:r>
            <a:r>
              <a:rPr lang="lv-LV"/>
              <a:t> </a:t>
            </a:r>
          </a:p>
          <a:p>
            <a:pPr lvl="1" marR="0" rtl="0" algn="l">
              <a:spcBef>
                <a:spcPts val="640"/>
              </a:spcBef>
            </a:pPr>
            <a:r>
              <a:rPr lang="lv-LV"/>
              <a:t>Web serveris</a:t>
            </a:r>
          </a:p>
          <a:p>
            <a:pPr lvl="2" marR="0" rtl="0" algn="l">
              <a:spcBef>
                <a:spcPts val="640"/>
              </a:spcBef>
            </a:pPr>
            <a:r>
              <a:rPr lang="lv-LV"/>
              <a:t>Ērta tīkla pārvaldība pārlūkā</a:t>
            </a:r>
          </a:p>
          <a:p>
            <a:pPr lvl="3" marR="0" rtl="0" algn="l">
              <a:spcBef>
                <a:spcPts val="640"/>
              </a:spcBef>
            </a:pPr>
            <a:r>
              <a:rPr lang="lv-LV"/>
              <a:t>Pārprogrammēšana</a:t>
            </a:r>
          </a:p>
          <a:p>
            <a:pPr lvl="3" marR="0" rtl="0" algn="l">
              <a:spcBef>
                <a:spcPts val="640"/>
              </a:spcBef>
            </a:pPr>
            <a:r>
              <a:rPr lang="lv-LV"/>
              <a:t>Datu ievakšana</a:t>
            </a:r>
          </a:p>
          <a:p>
            <a:pPr lvl="3" marR="0" rtl="0" algn="l">
              <a:spcBef>
                <a:spcPts val="640"/>
              </a:spcBef>
            </a:pPr>
            <a:r>
              <a:rPr lang="lv-LV"/>
              <a:t>Datu vizualizācija</a:t>
            </a:r>
          </a:p>
          <a:p>
            <a:pPr lvl="3" marR="0" rtl="0" algn="l">
              <a:spcBef>
                <a:spcPts val="640"/>
              </a:spcBef>
            </a:pPr>
            <a:r>
              <a:rPr lang="lv-LV"/>
              <a:t>Apakšierīču kontrole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33592" l="2798" r="2503" t="33204"/>
          <a:stretch/>
        </p:blipFill>
        <p:spPr>
          <a:xfrm>
            <a:off x="4876800" y="3248980"/>
            <a:ext cx="4267199" cy="149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374664" y="1618790"/>
            <a:ext cx="5547484" cy="630069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Aparatūra, galvenie uzdevumi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/>
              <a:t>Programmatūras daļa</a:t>
            </a:r>
            <a:r>
              <a:rPr lang="lv-LV"/>
              <a:t> </a:t>
            </a:r>
          </a:p>
          <a:p>
            <a:pPr lvl="1" rtl="0">
              <a:spcBef>
                <a:spcPts val="0"/>
              </a:spcBef>
              <a:buSzPct val="100000"/>
            </a:pPr>
            <a:r>
              <a:rPr lang="lv-LV" sz="2800"/>
              <a:t>Web serveris</a:t>
            </a:r>
          </a:p>
          <a:p>
            <a:pPr lvl="2" rtl="0">
              <a:spcBef>
                <a:spcPts val="640"/>
              </a:spcBef>
              <a:buSzPct val="100000"/>
            </a:pPr>
            <a:r>
              <a:rPr lang="lv-LV" sz="2400"/>
              <a:t>Ērta tīkla pārvaldība pārlūkā</a:t>
            </a:r>
          </a:p>
          <a:p>
            <a:pPr lvl="3" rtl="0">
              <a:spcBef>
                <a:spcPts val="640"/>
              </a:spcBef>
              <a:buSzPct val="100000"/>
            </a:pPr>
            <a:r>
              <a:rPr lang="lv-LV" sz="2000"/>
              <a:t>Pārprogrammēšana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5" name="Shape 265"/>
          <p:cNvSpPr/>
          <p:nvPr/>
        </p:nvSpPr>
        <p:spPr>
          <a:xfrm>
            <a:off x="374664" y="1618790"/>
            <a:ext cx="5547484" cy="630069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100" y="3685175"/>
            <a:ext cx="3852199" cy="24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176425"/>
            <a:ext cx="3852200" cy="169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lv-LV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Serveris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lv-LV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Aparatūra, galvenie uzdevumi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lv-LV"/>
              <a:t>Programmatūras daļa</a:t>
            </a:r>
          </a:p>
          <a:p>
            <a:pPr lvl="1" rtl="0">
              <a:spcBef>
                <a:spcPts val="0"/>
              </a:spcBef>
              <a:buSzPct val="100000"/>
            </a:pPr>
            <a:r>
              <a:rPr lang="lv-LV" sz="2800"/>
              <a:t>Web serveris</a:t>
            </a:r>
          </a:p>
          <a:p>
            <a:pPr lvl="2" rtl="0">
              <a:spcBef>
                <a:spcPts val="640"/>
              </a:spcBef>
              <a:buSzPct val="100000"/>
            </a:pPr>
            <a:r>
              <a:rPr lang="lv-LV" sz="2400"/>
              <a:t>Ērta tīkla pārvaldība pārlūkā</a:t>
            </a:r>
          </a:p>
          <a:p>
            <a:pPr lvl="3" rtl="0">
              <a:spcBef>
                <a:spcPts val="640"/>
              </a:spcBef>
              <a:buSzPct val="100000"/>
            </a:pPr>
            <a:r>
              <a:rPr lang="lv-LV" sz="2000"/>
              <a:t>Datu vizualizācija</a:t>
            </a: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lv-LV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75" name="Shape 275"/>
          <p:cNvSpPr/>
          <p:nvPr/>
        </p:nvSpPr>
        <p:spPr>
          <a:xfrm>
            <a:off x="374664" y="1618790"/>
            <a:ext cx="5547484" cy="630069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182574"/>
            <a:ext cx="7945251" cy="16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