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58" r:id="rId3"/>
    <p:sldId id="257" r:id="rId4"/>
    <p:sldId id="259" r:id="rId5"/>
    <p:sldId id="281" r:id="rId6"/>
    <p:sldId id="282" r:id="rId7"/>
    <p:sldId id="260" r:id="rId8"/>
    <p:sldId id="270" r:id="rId9"/>
    <p:sldId id="271" r:id="rId10"/>
    <p:sldId id="273" r:id="rId11"/>
    <p:sldId id="274" r:id="rId12"/>
    <p:sldId id="263" r:id="rId13"/>
    <p:sldId id="279" r:id="rId14"/>
    <p:sldId id="26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5CDC76-7B95-424A-92A3-B16A7363C7DB}">
          <p14:sldIdLst>
            <p14:sldId id="280"/>
            <p14:sldId id="258"/>
            <p14:sldId id="257"/>
            <p14:sldId id="259"/>
            <p14:sldId id="281"/>
            <p14:sldId id="282"/>
            <p14:sldId id="260"/>
            <p14:sldId id="270"/>
            <p14:sldId id="271"/>
            <p14:sldId id="273"/>
            <p14:sldId id="274"/>
            <p14:sldId id="263"/>
            <p14:sldId id="279"/>
            <p14:sldId id="26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5" autoAdjust="0"/>
    <p:restoredTop sz="95657" autoAdjust="0"/>
  </p:normalViewPr>
  <p:slideViewPr>
    <p:cSldViewPr snapToObjects="1">
      <p:cViewPr varScale="1">
        <p:scale>
          <a:sx n="117" d="100"/>
          <a:sy n="117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21664"/>
        <c:axId val="171123456"/>
      </c:lineChart>
      <c:catAx>
        <c:axId val="171121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1123456"/>
        <c:crosses val="autoZero"/>
        <c:auto val="1"/>
        <c:lblAlgn val="ctr"/>
        <c:lblOffset val="100"/>
        <c:noMultiLvlLbl val="0"/>
      </c:catAx>
      <c:valAx>
        <c:axId val="17112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121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E7DB-F52F-4293-9EFF-315ED59C6F4B}" type="datetimeFigureOut">
              <a:rPr lang="lv-LV" smtClean="0"/>
              <a:pPr/>
              <a:t>2016.03.30.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9608-5802-4A38-A442-1F983A623CF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144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55D5-7B1E-493E-9495-FB897296AFA0}" type="datetimeFigureOut">
              <a:rPr lang="lv-LV" smtClean="0"/>
              <a:t>2016.03.30.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F10D9-7B56-4DA0-A365-5869987B12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194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F10D9-7B56-4DA0-A365-5869987B127A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008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F10D9-7B56-4DA0-A365-5869987B127A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008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469-2177-491B-B66C-AD8115D86BF5}" type="datetime1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346B-B7E1-4003-AE4A-8B522462598D}" type="datetime1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BED-DB9A-49E0-976C-F6A85716216C}" type="datetime1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923-4A3E-48E9-95B1-65C6B072F09D}" type="datetime1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D51D-EAE2-4A3F-94F6-A4C0E43CA99A}" type="datetime1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144F-DD8A-4CB3-AF09-07B9C9338E85}" type="datetime1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CDE-61C2-4435-83F0-7791E6114889}" type="datetime1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BCB-CA70-470B-AC24-1F9F6958000F}" type="datetime1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FA2E-CD66-4C10-9AD5-28FCA9271844}" type="datetime1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1384-8F99-421F-AE27-52F66F7F20BF}" type="datetime1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861-BC62-46F1-90DB-C140C9B69002}" type="datetime1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496D-9922-4881-B04F-F88465B25444}" type="datetime1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lv-LV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TESTBED-ADAPTERA APARATŪRAS IZSTRĀDE UN PIELIETOJUMS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71600" y="3924300"/>
            <a:ext cx="6400799" cy="8029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lv-LV" sz="3200" b="0" i="1" u="sng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Didzis Lapsa</a:t>
            </a:r>
            <a:r>
              <a:rPr lang="lv-LV" sz="32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v-LV" sz="3200" b="0" i="1" u="sng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Arnis Salm</a:t>
            </a:r>
            <a:r>
              <a:rPr lang="lv-LV" i="1" u="sng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8311265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 smtClean="0"/>
              <a:t>Testgultnes arhitektūra</a:t>
            </a:r>
            <a:endParaRPr lang="lv-LV" dirty="0"/>
          </a:p>
        </p:txBody>
      </p:sp>
      <p:sp>
        <p:nvSpPr>
          <p:cNvPr id="2071" name="Content Placeholder 207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8087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Maršrutētājs – lokalizācija, strāvas apgāde, TA pārprogrammēšana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" y="3728489"/>
            <a:ext cx="17827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2902640"/>
            <a:ext cx="985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2051" idx="2"/>
          </p:cNvCxnSpPr>
          <p:nvPr/>
        </p:nvCxnSpPr>
        <p:spPr>
          <a:xfrm flipV="1">
            <a:off x="933560" y="3421753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480" y="3128932"/>
            <a:ext cx="527051" cy="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26895" y="3128956"/>
            <a:ext cx="1292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45166" y="5525189"/>
            <a:ext cx="0" cy="180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45603" y="5203937"/>
            <a:ext cx="0" cy="306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45603" y="3126177"/>
            <a:ext cx="0" cy="21006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45603" y="3994807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46889" y="4833055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57868" y="5690826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0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0" y="2078850"/>
            <a:ext cx="2381250" cy="2381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633839" y="3128932"/>
            <a:ext cx="186348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1" y="2842193"/>
            <a:ext cx="698719" cy="57347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7295" y="2637993"/>
            <a:ext cx="1235212" cy="817093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4918982" y="3504688"/>
            <a:ext cx="3561586" cy="817093"/>
            <a:chOff x="4900921" y="2637993"/>
            <a:chExt cx="3561586" cy="817093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2" name="Straight Connector 111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4938252" y="4349797"/>
            <a:ext cx="3561586" cy="817093"/>
            <a:chOff x="4900921" y="2637993"/>
            <a:chExt cx="3561586" cy="817093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9" name="Straight Connector 118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4938252" y="5203937"/>
            <a:ext cx="3561586" cy="817093"/>
            <a:chOff x="4900921" y="2637993"/>
            <a:chExt cx="3561586" cy="81709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3979660" y="2792025"/>
            <a:ext cx="956416" cy="369332"/>
            <a:chOff x="3979660" y="2802285"/>
            <a:chExt cx="956416" cy="369332"/>
          </a:xfrm>
        </p:grpSpPr>
        <p:sp>
          <p:nvSpPr>
            <p:cNvPr id="133" name="TextBox 132"/>
            <p:cNvSpPr txBox="1"/>
            <p:nvPr/>
          </p:nvSpPr>
          <p:spPr>
            <a:xfrm>
              <a:off x="3979660" y="2802285"/>
              <a:ext cx="95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Eth+PoE</a:t>
              </a:r>
              <a:endParaRPr lang="lv-LV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41844" y="2858189"/>
              <a:ext cx="810089" cy="227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68661" y="2582880"/>
            <a:ext cx="8975339" cy="33333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28" y="2809034"/>
            <a:ext cx="1299614" cy="4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 smtClean="0"/>
              <a:t>Testgultnes arhitektūra</a:t>
            </a:r>
            <a:endParaRPr lang="lv-LV" dirty="0"/>
          </a:p>
        </p:txBody>
      </p:sp>
      <p:sp>
        <p:nvSpPr>
          <p:cNvPr id="2071" name="Content Placeholder 207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8087"/>
          </a:xfrm>
        </p:spPr>
        <p:txBody>
          <a:bodyPr>
            <a:normAutofit/>
          </a:bodyPr>
          <a:lstStyle/>
          <a:p>
            <a:r>
              <a:rPr lang="lv-LV" dirty="0" smtClean="0"/>
              <a:t>Testgultnes adapteris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" y="3728489"/>
            <a:ext cx="17827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2902640"/>
            <a:ext cx="985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2051" idx="2"/>
          </p:cNvCxnSpPr>
          <p:nvPr/>
        </p:nvCxnSpPr>
        <p:spPr>
          <a:xfrm flipV="1">
            <a:off x="933560" y="3421753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480" y="3128932"/>
            <a:ext cx="527051" cy="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26895" y="3128956"/>
            <a:ext cx="1292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45166" y="5525189"/>
            <a:ext cx="0" cy="180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45603" y="5203937"/>
            <a:ext cx="0" cy="306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45603" y="3126177"/>
            <a:ext cx="0" cy="21006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45603" y="3994807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46889" y="4833055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57868" y="5690826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0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0" y="2078850"/>
            <a:ext cx="2381250" cy="2381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633839" y="3128932"/>
            <a:ext cx="186348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7295" y="2637993"/>
            <a:ext cx="1235212" cy="81709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82" y="3796112"/>
            <a:ext cx="854744" cy="312409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/>
        </p:nvCxnSpPr>
        <p:spPr>
          <a:xfrm flipV="1">
            <a:off x="5651900" y="3995627"/>
            <a:ext cx="186348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82" y="3708888"/>
            <a:ext cx="698719" cy="57347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5356" y="3504688"/>
            <a:ext cx="1235212" cy="817093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4938252" y="4349797"/>
            <a:ext cx="3561586" cy="817093"/>
            <a:chOff x="4900921" y="2637993"/>
            <a:chExt cx="3561586" cy="817093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9" name="Straight Connector 118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4938252" y="5203937"/>
            <a:ext cx="3561586" cy="817093"/>
            <a:chOff x="4900921" y="2637993"/>
            <a:chExt cx="3561586" cy="81709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3979660" y="2792025"/>
            <a:ext cx="956416" cy="369332"/>
            <a:chOff x="3979660" y="2802285"/>
            <a:chExt cx="956416" cy="369332"/>
          </a:xfrm>
        </p:grpSpPr>
        <p:sp>
          <p:nvSpPr>
            <p:cNvPr id="133" name="TextBox 132"/>
            <p:cNvSpPr txBox="1"/>
            <p:nvPr/>
          </p:nvSpPr>
          <p:spPr>
            <a:xfrm>
              <a:off x="3979660" y="2802285"/>
              <a:ext cx="95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Eth+PoE</a:t>
              </a:r>
              <a:endParaRPr lang="lv-LV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41844" y="2858189"/>
              <a:ext cx="810089" cy="227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7" y="2928491"/>
            <a:ext cx="854744" cy="3124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8660" y="2637993"/>
            <a:ext cx="8975339" cy="332937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86" y="2652242"/>
            <a:ext cx="1161590" cy="9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Testgultnes adapteris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 smtClean="0"/>
              <a:t>Ļauj pārprogrammēt moti</a:t>
            </a:r>
          </a:p>
          <a:p>
            <a:r>
              <a:rPr lang="lv-LV" dirty="0" smtClean="0"/>
              <a:t>Ļauj atkļūdot moti</a:t>
            </a:r>
          </a:p>
          <a:p>
            <a:r>
              <a:rPr lang="lv-LV" dirty="0" smtClean="0"/>
              <a:t>Mēra strāvas patēriņu</a:t>
            </a:r>
          </a:p>
          <a:p>
            <a:r>
              <a:rPr lang="lv-LV" dirty="0" smtClean="0"/>
              <a:t>Komunicē ar maršrutētāju un moti</a:t>
            </a:r>
            <a:endParaRPr lang="en-US" dirty="0" smtClean="0"/>
          </a:p>
          <a:p>
            <a:r>
              <a:rPr lang="lv-LV" dirty="0" smtClean="0"/>
              <a:t>Ir iekšējā atmiņa</a:t>
            </a:r>
            <a:r>
              <a:rPr lang="en-US" dirty="0" smtClean="0"/>
              <a:t> </a:t>
            </a:r>
            <a:r>
              <a:rPr lang="en-US" dirty="0" err="1" smtClean="0"/>
              <a:t>testa</a:t>
            </a:r>
            <a:r>
              <a:rPr lang="en-US" dirty="0" smtClean="0"/>
              <a:t> </a:t>
            </a:r>
            <a:r>
              <a:rPr lang="en-US" dirty="0" err="1" smtClean="0"/>
              <a:t>datiem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5831"/>
            <a:ext cx="4038600" cy="3314700"/>
          </a:xfrm>
        </p:spPr>
      </p:pic>
    </p:spTree>
    <p:extLst>
      <p:ext uri="{BB962C8B-B14F-4D97-AF65-F5344CB8AC3E}">
        <p14:creationId xmlns:p14="http://schemas.microsoft.com/office/powerpoint/2010/main" val="38123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Testgultnes adapteris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338791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5831"/>
            <a:ext cx="4038600" cy="3314700"/>
          </a:xfrm>
        </p:spPr>
      </p:pic>
    </p:spTree>
    <p:extLst>
      <p:ext uri="{BB962C8B-B14F-4D97-AF65-F5344CB8AC3E}">
        <p14:creationId xmlns:p14="http://schemas.microsoft.com/office/powerpoint/2010/main" val="1788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Kopsavilkums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64850" cy="42735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TG </a:t>
            </a:r>
            <a:r>
              <a:rPr lang="en-US" sz="2800" dirty="0" err="1" smtClean="0"/>
              <a:t>izstrāde</a:t>
            </a:r>
            <a:endParaRPr lang="en-US" sz="2800" dirty="0" smtClean="0"/>
          </a:p>
          <a:p>
            <a:r>
              <a:rPr lang="en-US" sz="2800" dirty="0" smtClean="0"/>
              <a:t>TG </a:t>
            </a:r>
            <a:r>
              <a:rPr lang="en-US" sz="2800" dirty="0" err="1" smtClean="0"/>
              <a:t>testēšana</a:t>
            </a:r>
            <a:r>
              <a:rPr lang="en-US" sz="2800" dirty="0" smtClean="0"/>
              <a:t> un </a:t>
            </a:r>
            <a:r>
              <a:rPr lang="en-US" sz="2800" dirty="0" err="1" smtClean="0"/>
              <a:t>kalibrācija</a:t>
            </a:r>
            <a:r>
              <a:rPr lang="en-US" sz="2800" dirty="0" smtClean="0"/>
              <a:t> </a:t>
            </a:r>
          </a:p>
          <a:p>
            <a:r>
              <a:rPr lang="lv-LV" sz="2800" dirty="0" smtClean="0"/>
              <a:t>BST izstrāde</a:t>
            </a:r>
            <a:r>
              <a:rPr lang="en-US" sz="2800" dirty="0" smtClean="0"/>
              <a:t>s </a:t>
            </a:r>
            <a:r>
              <a:rPr lang="en-US" sz="2800" dirty="0" err="1" smtClean="0"/>
              <a:t>atbalsts</a:t>
            </a:r>
            <a:endParaRPr lang="lv-LV" sz="2800" dirty="0" smtClean="0"/>
          </a:p>
          <a:p>
            <a:r>
              <a:rPr lang="lv-LV" sz="2800" dirty="0" smtClean="0"/>
              <a:t>Programma</a:t>
            </a:r>
            <a:r>
              <a:rPr lang="en-US" sz="2800" dirty="0" err="1" smtClean="0"/>
              <a:t>tūras</a:t>
            </a:r>
            <a:r>
              <a:rPr lang="lv-LV" sz="2800" dirty="0" smtClean="0"/>
              <a:t> risinājumi</a:t>
            </a:r>
          </a:p>
          <a:p>
            <a:r>
              <a:rPr lang="lv-LV" sz="2800" dirty="0" smtClean="0"/>
              <a:t>Aparatūras risinājumi</a:t>
            </a:r>
          </a:p>
          <a:p>
            <a:r>
              <a:rPr lang="lv-LV" sz="2800" dirty="0" smtClean="0"/>
              <a:t>Testēšana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47262" y="1920169"/>
            <a:ext cx="5514846" cy="29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000" dirty="0" smtClean="0"/>
              <a:t>Paldies par uzmanību!</a:t>
            </a:r>
          </a:p>
          <a:p>
            <a:pPr marL="0" indent="0" algn="ctr">
              <a:buNone/>
            </a:pPr>
            <a:r>
              <a:rPr lang="lv-LV" sz="6000" dirty="0" smtClean="0"/>
              <a:t>Jautājumi?</a:t>
            </a:r>
            <a:endParaRPr lang="lv-LV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7" y="228600"/>
            <a:ext cx="8229600" cy="1143000"/>
          </a:xfrm>
        </p:spPr>
        <p:txBody>
          <a:bodyPr/>
          <a:lstStyle/>
          <a:p>
            <a:r>
              <a:rPr lang="lv-LV" dirty="0" smtClean="0"/>
              <a:t>Bezvadu sensoru tīkls</a:t>
            </a:r>
            <a:endParaRPr lang="lv-LV" dirty="0"/>
          </a:p>
        </p:txBody>
      </p:sp>
      <p:pic>
        <p:nvPicPr>
          <p:cNvPr id="1029" name="Picture 5" descr="C:\Users\Edi_DL\Desktop\wirel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7" y="1064470"/>
            <a:ext cx="40290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di_DL\Desktop\greece_brid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407575"/>
            <a:ext cx="4667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3760045"/>
            <a:ext cx="4285671" cy="26166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6515" y="274638"/>
            <a:ext cx="8229600" cy="1143000"/>
          </a:xfrm>
        </p:spPr>
        <p:txBody>
          <a:bodyPr/>
          <a:lstStyle/>
          <a:p>
            <a:r>
              <a:rPr lang="lv-LV" dirty="0" smtClean="0"/>
              <a:t>Sensoru mezglu tīkla </a:t>
            </a:r>
            <a:r>
              <a:rPr lang="en-US" dirty="0" err="1" smtClean="0"/>
              <a:t>arhitektūra</a:t>
            </a:r>
            <a:endParaRPr lang="lv-LV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3344812">
            <a:off x="5721971" y="3683977"/>
            <a:ext cx="784817" cy="1305145"/>
            <a:chOff x="5364961" y="4194084"/>
            <a:chExt cx="784817" cy="1305145"/>
          </a:xfrm>
        </p:grpSpPr>
        <p:sp>
          <p:nvSpPr>
            <p:cNvPr id="16" name="Arc 15"/>
            <p:cNvSpPr/>
            <p:nvPr/>
          </p:nvSpPr>
          <p:spPr>
            <a:xfrm>
              <a:off x="5819201" y="4464113"/>
              <a:ext cx="330577" cy="765085"/>
            </a:xfrm>
            <a:prstGeom prst="arc">
              <a:avLst>
                <a:gd name="adj1" fmla="val 6119632"/>
                <a:gd name="adj2" fmla="val 15586114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17" name="Arc 16"/>
            <p:cNvSpPr/>
            <p:nvPr/>
          </p:nvSpPr>
          <p:spPr>
            <a:xfrm>
              <a:off x="5592081" y="4329100"/>
              <a:ext cx="335106" cy="1035114"/>
            </a:xfrm>
            <a:prstGeom prst="arc">
              <a:avLst>
                <a:gd name="adj1" fmla="val 5875933"/>
                <a:gd name="adj2" fmla="val 1595014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18" name="Arc 17"/>
            <p:cNvSpPr/>
            <p:nvPr/>
          </p:nvSpPr>
          <p:spPr>
            <a:xfrm>
              <a:off x="5364961" y="4194084"/>
              <a:ext cx="454240" cy="1305145"/>
            </a:xfrm>
            <a:prstGeom prst="arc">
              <a:avLst>
                <a:gd name="adj1" fmla="val 5771107"/>
                <a:gd name="adj2" fmla="val 15797961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</p:grpSp>
      <p:grpSp>
        <p:nvGrpSpPr>
          <p:cNvPr id="48" name="Group 47"/>
          <p:cNvGrpSpPr/>
          <p:nvPr/>
        </p:nvGrpSpPr>
        <p:grpSpPr>
          <a:xfrm rot="18619483">
            <a:off x="7095040" y="1790020"/>
            <a:ext cx="784817" cy="1305145"/>
            <a:chOff x="5364961" y="4194084"/>
            <a:chExt cx="784817" cy="1305145"/>
          </a:xfrm>
        </p:grpSpPr>
        <p:sp>
          <p:nvSpPr>
            <p:cNvPr id="49" name="Arc 48"/>
            <p:cNvSpPr/>
            <p:nvPr/>
          </p:nvSpPr>
          <p:spPr>
            <a:xfrm>
              <a:off x="5819201" y="4464113"/>
              <a:ext cx="330577" cy="765085"/>
            </a:xfrm>
            <a:prstGeom prst="arc">
              <a:avLst>
                <a:gd name="adj1" fmla="val 6119632"/>
                <a:gd name="adj2" fmla="val 15586114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50" name="Arc 49"/>
            <p:cNvSpPr/>
            <p:nvPr/>
          </p:nvSpPr>
          <p:spPr>
            <a:xfrm>
              <a:off x="5592081" y="4329100"/>
              <a:ext cx="335106" cy="1035114"/>
            </a:xfrm>
            <a:prstGeom prst="arc">
              <a:avLst>
                <a:gd name="adj1" fmla="val 5875933"/>
                <a:gd name="adj2" fmla="val 1595014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51" name="Arc 50"/>
            <p:cNvSpPr/>
            <p:nvPr/>
          </p:nvSpPr>
          <p:spPr>
            <a:xfrm>
              <a:off x="5364961" y="4194084"/>
              <a:ext cx="454240" cy="1305145"/>
            </a:xfrm>
            <a:prstGeom prst="arc">
              <a:avLst>
                <a:gd name="adj1" fmla="val 5771107"/>
                <a:gd name="adj2" fmla="val 15797961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</p:grpSp>
      <p:grpSp>
        <p:nvGrpSpPr>
          <p:cNvPr id="52" name="Group 51"/>
          <p:cNvGrpSpPr/>
          <p:nvPr/>
        </p:nvGrpSpPr>
        <p:grpSpPr>
          <a:xfrm rot="18796639">
            <a:off x="3554011" y="2073234"/>
            <a:ext cx="784817" cy="1305145"/>
            <a:chOff x="5364961" y="4194084"/>
            <a:chExt cx="784817" cy="1305145"/>
          </a:xfrm>
        </p:grpSpPr>
        <p:sp>
          <p:nvSpPr>
            <p:cNvPr id="53" name="Arc 52"/>
            <p:cNvSpPr/>
            <p:nvPr/>
          </p:nvSpPr>
          <p:spPr>
            <a:xfrm>
              <a:off x="5819201" y="4464113"/>
              <a:ext cx="330577" cy="765085"/>
            </a:xfrm>
            <a:prstGeom prst="arc">
              <a:avLst>
                <a:gd name="adj1" fmla="val 6119632"/>
                <a:gd name="adj2" fmla="val 15586114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54" name="Arc 53"/>
            <p:cNvSpPr/>
            <p:nvPr/>
          </p:nvSpPr>
          <p:spPr>
            <a:xfrm>
              <a:off x="5592081" y="4329100"/>
              <a:ext cx="335106" cy="1035114"/>
            </a:xfrm>
            <a:prstGeom prst="arc">
              <a:avLst>
                <a:gd name="adj1" fmla="val 5875933"/>
                <a:gd name="adj2" fmla="val 1595014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55" name="Arc 54"/>
            <p:cNvSpPr/>
            <p:nvPr/>
          </p:nvSpPr>
          <p:spPr>
            <a:xfrm>
              <a:off x="5364961" y="4194084"/>
              <a:ext cx="454240" cy="1305145"/>
            </a:xfrm>
            <a:prstGeom prst="arc">
              <a:avLst>
                <a:gd name="adj1" fmla="val 5771107"/>
                <a:gd name="adj2" fmla="val 15797961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</p:grpSp>
      <p:grpSp>
        <p:nvGrpSpPr>
          <p:cNvPr id="56" name="Group 55"/>
          <p:cNvGrpSpPr/>
          <p:nvPr/>
        </p:nvGrpSpPr>
        <p:grpSpPr>
          <a:xfrm rot="3344812">
            <a:off x="1789969" y="3564695"/>
            <a:ext cx="784817" cy="1305145"/>
            <a:chOff x="5364961" y="4194084"/>
            <a:chExt cx="784817" cy="1305145"/>
          </a:xfrm>
        </p:grpSpPr>
        <p:sp>
          <p:nvSpPr>
            <p:cNvPr id="57" name="Arc 56"/>
            <p:cNvSpPr/>
            <p:nvPr/>
          </p:nvSpPr>
          <p:spPr>
            <a:xfrm>
              <a:off x="5819201" y="4464113"/>
              <a:ext cx="330577" cy="765085"/>
            </a:xfrm>
            <a:prstGeom prst="arc">
              <a:avLst>
                <a:gd name="adj1" fmla="val 6119632"/>
                <a:gd name="adj2" fmla="val 15586114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58" name="Arc 57"/>
            <p:cNvSpPr/>
            <p:nvPr/>
          </p:nvSpPr>
          <p:spPr>
            <a:xfrm>
              <a:off x="5592081" y="4329100"/>
              <a:ext cx="335106" cy="1035114"/>
            </a:xfrm>
            <a:prstGeom prst="arc">
              <a:avLst>
                <a:gd name="adj1" fmla="val 5875933"/>
                <a:gd name="adj2" fmla="val 1595014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  <p:sp>
          <p:nvSpPr>
            <p:cNvPr id="59" name="Arc 58"/>
            <p:cNvSpPr/>
            <p:nvPr/>
          </p:nvSpPr>
          <p:spPr>
            <a:xfrm>
              <a:off x="5364961" y="4194084"/>
              <a:ext cx="454240" cy="1305145"/>
            </a:xfrm>
            <a:prstGeom prst="arc">
              <a:avLst>
                <a:gd name="adj1" fmla="val 5771107"/>
                <a:gd name="adj2" fmla="val 15797961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6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" y="1870285"/>
            <a:ext cx="2144742" cy="9758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89" y="4219140"/>
            <a:ext cx="2144742" cy="9758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16" y="1895873"/>
            <a:ext cx="2144742" cy="9758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36" y="4456493"/>
            <a:ext cx="2144742" cy="9758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31516"/>
            <a:ext cx="2144742" cy="9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izstrādes</a:t>
            </a:r>
            <a:r>
              <a:rPr lang="lv-LV" dirty="0" smtClean="0"/>
              <a:t> problēmas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Sensora mezgla:</a:t>
            </a:r>
          </a:p>
          <a:p>
            <a:pPr lvl="1"/>
            <a:r>
              <a:rPr lang="lv-LV" dirty="0" smtClean="0"/>
              <a:t>Jaudas patēriņš</a:t>
            </a:r>
          </a:p>
          <a:p>
            <a:pPr lvl="1"/>
            <a:r>
              <a:rPr lang="lv-LV" dirty="0" smtClean="0"/>
              <a:t>Lokalizācija</a:t>
            </a:r>
          </a:p>
          <a:p>
            <a:pPr lvl="1"/>
            <a:r>
              <a:rPr lang="lv-LV" dirty="0" smtClean="0"/>
              <a:t>Laika sinhronizācija</a:t>
            </a:r>
          </a:p>
          <a:p>
            <a:pPr lvl="1"/>
            <a:r>
              <a:rPr lang="en-US" dirty="0" err="1" smtClean="0"/>
              <a:t>Uzticamība</a:t>
            </a:r>
            <a:endParaRPr lang="en-US" dirty="0" smtClean="0"/>
          </a:p>
          <a:p>
            <a:pPr lvl="1"/>
            <a:r>
              <a:rPr lang="lv-LV" dirty="0" smtClean="0"/>
              <a:t>Speciāla OS</a:t>
            </a:r>
          </a:p>
          <a:p>
            <a:pPr lvl="1"/>
            <a:r>
              <a:rPr lang="lv-LV" dirty="0" smtClean="0"/>
              <a:t>Izturība</a:t>
            </a:r>
          </a:p>
          <a:p>
            <a:pPr lvl="1"/>
            <a:r>
              <a:rPr lang="lv-LV" dirty="0" smtClean="0"/>
              <a:t>Izmēri</a:t>
            </a:r>
          </a:p>
          <a:p>
            <a:pPr lvl="1"/>
            <a:r>
              <a:rPr lang="lv-LV" dirty="0" smtClean="0"/>
              <a:t>Cena</a:t>
            </a:r>
            <a:endParaRPr lang="lv-LV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524000"/>
            <a:ext cx="312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00199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Bezvadu </a:t>
            </a:r>
            <a:r>
              <a:rPr lang="en-US" dirty="0" smtClean="0"/>
              <a:t>t</a:t>
            </a:r>
            <a:r>
              <a:rPr lang="lv-LV" dirty="0" smtClean="0"/>
              <a:t>īkla:</a:t>
            </a:r>
          </a:p>
          <a:p>
            <a:pPr lvl="1"/>
            <a:r>
              <a:rPr lang="en-US" dirty="0" err="1" smtClean="0"/>
              <a:t>Topoloģija</a:t>
            </a:r>
            <a:endParaRPr lang="en-US" dirty="0" smtClean="0"/>
          </a:p>
          <a:p>
            <a:pPr lvl="1"/>
            <a:r>
              <a:rPr lang="lv-LV" dirty="0" smtClean="0"/>
              <a:t>Komunikācij</a:t>
            </a:r>
            <a:r>
              <a:rPr lang="en-US" dirty="0" smtClean="0"/>
              <a:t>u </a:t>
            </a:r>
            <a:r>
              <a:rPr lang="en-US" dirty="0" err="1" smtClean="0"/>
              <a:t>protokoli</a:t>
            </a:r>
            <a:endParaRPr lang="lv-LV" dirty="0" smtClean="0"/>
          </a:p>
          <a:p>
            <a:pPr lvl="1"/>
            <a:r>
              <a:rPr lang="lv-LV" dirty="0" smtClean="0"/>
              <a:t>Kļūdas</a:t>
            </a:r>
          </a:p>
          <a:p>
            <a:pPr lvl="1"/>
            <a:r>
              <a:rPr lang="lv-LV" dirty="0" smtClean="0"/>
              <a:t>Privātums un drošums</a:t>
            </a:r>
          </a:p>
          <a:p>
            <a:pPr lvl="1"/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lv-LV"/>
              <a:t>Biežākie risinājumi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6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lv-LV" sz="16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495" y="2121025"/>
            <a:ext cx="2400300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3221850" y="2258869"/>
            <a:ext cx="2340259" cy="1440159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lv-LV" sz="6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lv-LV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Shape 157"/>
          <p:cNvGrpSpPr/>
          <p:nvPr/>
        </p:nvGrpSpPr>
        <p:grpSpPr>
          <a:xfrm>
            <a:off x="6572171" y="3386925"/>
            <a:ext cx="1497256" cy="1091524"/>
            <a:chOff x="531205" y="4572473"/>
            <a:chExt cx="2720151" cy="1749709"/>
          </a:xfrm>
        </p:grpSpPr>
        <p:grpSp>
          <p:nvGrpSpPr>
            <p:cNvPr id="158" name="Shape 158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59" name="Shape 159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name="adj1" fmla="val 6119632"/>
                  <a:gd name="adj2" fmla="val 15586114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name="adj1" fmla="val 5875933"/>
                  <a:gd name="adj2" fmla="val 15950143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name="adj1" fmla="val 5771107"/>
                  <a:gd name="adj2" fmla="val 15797961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2" name="Shape 1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Shape 163"/>
          <p:cNvGrpSpPr/>
          <p:nvPr/>
        </p:nvGrpSpPr>
        <p:grpSpPr>
          <a:xfrm>
            <a:off x="6730501" y="2406535"/>
            <a:ext cx="1497256" cy="1091524"/>
            <a:chOff x="531205" y="4572473"/>
            <a:chExt cx="2720151" cy="1749709"/>
          </a:xfrm>
        </p:grpSpPr>
        <p:grpSp>
          <p:nvGrpSpPr>
            <p:cNvPr id="164" name="Shape 164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name="adj1" fmla="val 6119632"/>
                  <a:gd name="adj2" fmla="val 15586114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name="adj1" fmla="val 5875933"/>
                  <a:gd name="adj2" fmla="val 15950143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name="adj1" fmla="val 5771107"/>
                  <a:gd name="adj2" fmla="val 15797961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8" name="Shape 1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Shape 169"/>
          <p:cNvGrpSpPr/>
          <p:nvPr/>
        </p:nvGrpSpPr>
        <p:grpSpPr>
          <a:xfrm>
            <a:off x="6357932" y="1397118"/>
            <a:ext cx="1497256" cy="1091524"/>
            <a:chOff x="531205" y="4572473"/>
            <a:chExt cx="2720151" cy="1749709"/>
          </a:xfrm>
        </p:grpSpPr>
        <p:grpSp>
          <p:nvGrpSpPr>
            <p:cNvPr id="170" name="Shape 170"/>
            <p:cNvGrpSpPr/>
            <p:nvPr/>
          </p:nvGrpSpPr>
          <p:grpSpPr>
            <a:xfrm rot="3344812">
              <a:off x="899053" y="4611550"/>
              <a:ext cx="784817" cy="1305144"/>
              <a:chOff x="5364960" y="4194083"/>
              <a:chExt cx="784817" cy="1305145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5819201" y="4464112"/>
                <a:ext cx="330577" cy="765085"/>
              </a:xfrm>
              <a:prstGeom prst="arc">
                <a:avLst>
                  <a:gd name="adj1" fmla="val 6119632"/>
                  <a:gd name="adj2" fmla="val 15586114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5592080" y="4329100"/>
                <a:ext cx="335106" cy="1035113"/>
              </a:xfrm>
              <a:prstGeom prst="arc">
                <a:avLst>
                  <a:gd name="adj1" fmla="val 5875933"/>
                  <a:gd name="adj2" fmla="val 15950143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5364960" y="4194083"/>
                <a:ext cx="454240" cy="1305145"/>
              </a:xfrm>
              <a:prstGeom prst="arc">
                <a:avLst>
                  <a:gd name="adj1" fmla="val 5771107"/>
                  <a:gd name="adj2" fmla="val 15797961"/>
                </a:avLst>
              </a:prstGeom>
              <a:noFill/>
              <a:ln w="22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74" name="Shape 1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5" name="Shape 175"/>
          <p:cNvCxnSpPr/>
          <p:nvPr/>
        </p:nvCxnSpPr>
        <p:spPr>
          <a:xfrm flipH="1">
            <a:off x="5590696" y="2303875"/>
            <a:ext cx="1276558" cy="440894"/>
          </a:xfrm>
          <a:prstGeom prst="straightConnector1">
            <a:avLst/>
          </a:prstGeom>
          <a:noFill/>
          <a:ln w="63500" cap="flat" cmpd="sng">
            <a:solidFill>
              <a:srgbClr val="30664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 rot="10800000">
            <a:off x="5652120" y="3158864"/>
            <a:ext cx="1395104" cy="34809"/>
          </a:xfrm>
          <a:prstGeom prst="straightConnector1">
            <a:avLst/>
          </a:prstGeom>
          <a:noFill/>
          <a:ln w="63500" cap="flat" cmpd="sng">
            <a:solidFill>
              <a:srgbClr val="30664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7" name="Shape 177"/>
          <p:cNvCxnSpPr/>
          <p:nvPr/>
        </p:nvCxnSpPr>
        <p:spPr>
          <a:xfrm rot="10800000">
            <a:off x="5562110" y="3413886"/>
            <a:ext cx="1061960" cy="604023"/>
          </a:xfrm>
          <a:prstGeom prst="straightConnector1">
            <a:avLst/>
          </a:prstGeom>
          <a:noFill/>
          <a:ln w="63500" cap="flat" cmpd="sng">
            <a:solidFill>
              <a:srgbClr val="30664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8" name="Shape 178"/>
          <p:cNvCxnSpPr/>
          <p:nvPr/>
        </p:nvCxnSpPr>
        <p:spPr>
          <a:xfrm>
            <a:off x="2283081" y="3023955"/>
            <a:ext cx="841119" cy="0"/>
          </a:xfrm>
          <a:prstGeom prst="straightConnector1">
            <a:avLst/>
          </a:prstGeom>
          <a:noFill/>
          <a:ln w="76200" cap="flat" cmpd="sng">
            <a:solidFill>
              <a:srgbClr val="306648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1086800" y="5913825"/>
            <a:ext cx="68949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vajadzīgs labs risinājums, lai novērtētu šādu sensoru tīklu.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57198" y="1673737"/>
            <a:ext cx="20766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lietotājs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291799" y="1353900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BST mezgli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06515" y="4419110"/>
            <a:ext cx="207656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 lietotājs piekļūst mezgliem izmantojot internetu.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737579" y="4613189"/>
            <a:ext cx="2076566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Tīkla mezgli izmanto gan bezvadu, gan vadu komunikāciju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432203" y="1506080"/>
            <a:ext cx="207656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Savienojumi ar vadiem</a:t>
            </a:r>
          </a:p>
        </p:txBody>
      </p:sp>
      <p:cxnSp>
        <p:nvCxnSpPr>
          <p:cNvPr id="186" name="Shape 186"/>
          <p:cNvCxnSpPr/>
          <p:nvPr/>
        </p:nvCxnSpPr>
        <p:spPr>
          <a:xfrm flipH="1">
            <a:off x="2771800" y="2118919"/>
            <a:ext cx="135015" cy="633859"/>
          </a:xfrm>
          <a:prstGeom prst="straightConnector1">
            <a:avLst/>
          </a:prstGeom>
          <a:noFill/>
          <a:ln w="25400" cap="flat" cmpd="sng">
            <a:solidFill>
              <a:srgbClr val="30664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7" name="Shape 187"/>
          <p:cNvCxnSpPr/>
          <p:nvPr/>
        </p:nvCxnSpPr>
        <p:spPr>
          <a:xfrm>
            <a:off x="4211960" y="1799635"/>
            <a:ext cx="1672825" cy="633859"/>
          </a:xfrm>
          <a:prstGeom prst="straightConnector1">
            <a:avLst/>
          </a:prstGeom>
          <a:noFill/>
          <a:ln w="25400" cap="flat" cmpd="sng">
            <a:solidFill>
              <a:srgbClr val="306648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188" name="Shape 188"/>
          <p:cNvGrpSpPr/>
          <p:nvPr/>
        </p:nvGrpSpPr>
        <p:grpSpPr>
          <a:xfrm rot="6631486">
            <a:off x="7741059" y="3491513"/>
            <a:ext cx="1085609" cy="335551"/>
            <a:chOff x="1196625" y="2033844"/>
            <a:chExt cx="1710190" cy="565860"/>
          </a:xfrm>
        </p:grpSpPr>
        <p:cxnSp>
          <p:nvCxnSpPr>
            <p:cNvPr id="189" name="Shape 189"/>
            <p:cNvCxnSpPr/>
            <p:nvPr/>
          </p:nvCxnSpPr>
          <p:spPr>
            <a:xfrm rot="10800000" flipH="1">
              <a:off x="1196625" y="2179154"/>
              <a:ext cx="990110" cy="420551"/>
            </a:xfrm>
            <a:prstGeom prst="straightConnector1">
              <a:avLst/>
            </a:prstGeom>
            <a:noFill/>
            <a:ln w="15875" cap="flat" cmpd="sng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Shape 190"/>
            <p:cNvCxnSpPr/>
            <p:nvPr/>
          </p:nvCxnSpPr>
          <p:spPr>
            <a:xfrm rot="10800000" flipH="1">
              <a:off x="1736684" y="2179153"/>
              <a:ext cx="450049" cy="325124"/>
            </a:xfrm>
            <a:prstGeom prst="straightConnector1">
              <a:avLst/>
            </a:prstGeom>
            <a:noFill/>
            <a:ln w="15875" cap="flat" cmpd="sng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Shape 191"/>
            <p:cNvCxnSpPr/>
            <p:nvPr/>
          </p:nvCxnSpPr>
          <p:spPr>
            <a:xfrm rot="10800000" flipH="1">
              <a:off x="1736684" y="2033844"/>
              <a:ext cx="1170130" cy="470432"/>
            </a:xfrm>
            <a:prstGeom prst="straightConnector1">
              <a:avLst/>
            </a:prstGeom>
            <a:noFill/>
            <a:ln w="15875" cap="flat" cmpd="sng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" name="Shape 192"/>
          <p:cNvGrpSpPr/>
          <p:nvPr/>
        </p:nvGrpSpPr>
        <p:grpSpPr>
          <a:xfrm rot="5688951">
            <a:off x="7568089" y="2232369"/>
            <a:ext cx="1085609" cy="335551"/>
            <a:chOff x="1196625" y="2033844"/>
            <a:chExt cx="1710190" cy="565860"/>
          </a:xfrm>
        </p:grpSpPr>
        <p:cxnSp>
          <p:nvCxnSpPr>
            <p:cNvPr id="193" name="Shape 193"/>
            <p:cNvCxnSpPr/>
            <p:nvPr/>
          </p:nvCxnSpPr>
          <p:spPr>
            <a:xfrm rot="10800000" flipH="1">
              <a:off x="1196625" y="2179154"/>
              <a:ext cx="990110" cy="420551"/>
            </a:xfrm>
            <a:prstGeom prst="straightConnector1">
              <a:avLst/>
            </a:prstGeom>
            <a:noFill/>
            <a:ln w="15875" cap="flat" cmpd="sng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Shape 194"/>
            <p:cNvCxnSpPr/>
            <p:nvPr/>
          </p:nvCxnSpPr>
          <p:spPr>
            <a:xfrm rot="10800000" flipH="1">
              <a:off x="1736684" y="2179153"/>
              <a:ext cx="450049" cy="325124"/>
            </a:xfrm>
            <a:prstGeom prst="straightConnector1">
              <a:avLst/>
            </a:prstGeom>
            <a:noFill/>
            <a:ln w="15875" cap="flat" cmpd="sng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Shape 195"/>
            <p:cNvCxnSpPr/>
            <p:nvPr/>
          </p:nvCxnSpPr>
          <p:spPr>
            <a:xfrm rot="10800000" flipH="1">
              <a:off x="1736684" y="2033844"/>
              <a:ext cx="1170130" cy="470432"/>
            </a:xfrm>
            <a:prstGeom prst="straightConnector1">
              <a:avLst/>
            </a:prstGeom>
            <a:noFill/>
            <a:ln w="15875" cap="flat" cmpd="sng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463739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/>
        </p:nvCxnSpPr>
        <p:spPr>
          <a:xfrm flipV="1">
            <a:off x="5633839" y="3128932"/>
            <a:ext cx="186348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 smtClean="0"/>
              <a:t>EDI testgultnes </a:t>
            </a:r>
            <a:r>
              <a:rPr lang="lv-LV" dirty="0" smtClean="0"/>
              <a:t>arhitektūra</a:t>
            </a:r>
            <a:endParaRPr lang="lv-LV" dirty="0"/>
          </a:p>
        </p:txBody>
      </p:sp>
      <p:sp>
        <p:nvSpPr>
          <p:cNvPr id="2071" name="Content Placeholder 2070"/>
          <p:cNvSpPr>
            <a:spLocks noGrp="1"/>
          </p:cNvSpPr>
          <p:nvPr>
            <p:ph idx="1"/>
          </p:nvPr>
        </p:nvSpPr>
        <p:spPr>
          <a:xfrm>
            <a:off x="392366" y="1417638"/>
            <a:ext cx="8229600" cy="1048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Tika izstrādātu universāla Testgultnes sistēma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" y="3728489"/>
            <a:ext cx="17827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2902640"/>
            <a:ext cx="985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2051" idx="2"/>
          </p:cNvCxnSpPr>
          <p:nvPr/>
        </p:nvCxnSpPr>
        <p:spPr>
          <a:xfrm flipV="1">
            <a:off x="933560" y="3421753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480" y="3128932"/>
            <a:ext cx="527051" cy="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45166" y="5525189"/>
            <a:ext cx="0" cy="180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45603" y="5203937"/>
            <a:ext cx="0" cy="306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45603" y="3994807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46889" y="4833055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57868" y="5690826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0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0" y="2078850"/>
            <a:ext cx="2381250" cy="2381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4918982" y="3504688"/>
            <a:ext cx="3561586" cy="817093"/>
            <a:chOff x="4900921" y="2637993"/>
            <a:chExt cx="3561586" cy="817093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2" name="Straight Connector 111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4938252" y="4349797"/>
            <a:ext cx="3561586" cy="817093"/>
            <a:chOff x="4900921" y="2637993"/>
            <a:chExt cx="3561586" cy="817093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9" name="Straight Connector 118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4938252" y="5203937"/>
            <a:ext cx="3561586" cy="817093"/>
            <a:chOff x="4900921" y="2637993"/>
            <a:chExt cx="3561586" cy="81709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1" y="2842193"/>
            <a:ext cx="698719" cy="57347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7295" y="2637993"/>
            <a:ext cx="1235212" cy="817093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3979660" y="2792025"/>
            <a:ext cx="956416" cy="369332"/>
            <a:chOff x="3979660" y="2802285"/>
            <a:chExt cx="956416" cy="369332"/>
          </a:xfrm>
        </p:grpSpPr>
        <p:sp>
          <p:nvSpPr>
            <p:cNvPr id="133" name="TextBox 132"/>
            <p:cNvSpPr txBox="1"/>
            <p:nvPr/>
          </p:nvSpPr>
          <p:spPr>
            <a:xfrm>
              <a:off x="3979660" y="2802285"/>
              <a:ext cx="95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Eth+PoE</a:t>
              </a:r>
              <a:endParaRPr lang="lv-LV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41844" y="2858189"/>
              <a:ext cx="810089" cy="227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V="1">
            <a:off x="4445603" y="3126177"/>
            <a:ext cx="0" cy="21006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26895" y="3128956"/>
            <a:ext cx="1292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21" y="2929417"/>
            <a:ext cx="854744" cy="31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/>
        </p:nvCxnSpPr>
        <p:spPr>
          <a:xfrm flipV="1">
            <a:off x="5633839" y="3128932"/>
            <a:ext cx="186348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 smtClean="0"/>
              <a:t>Testgultnes arhitektūra</a:t>
            </a:r>
            <a:endParaRPr lang="lv-LV" dirty="0"/>
          </a:p>
        </p:txBody>
      </p:sp>
      <p:sp>
        <p:nvSpPr>
          <p:cNvPr id="2071" name="Content Placeholder 2070"/>
          <p:cNvSpPr>
            <a:spLocks noGrp="1"/>
          </p:cNvSpPr>
          <p:nvPr>
            <p:ph idx="1"/>
          </p:nvPr>
        </p:nvSpPr>
        <p:spPr>
          <a:xfrm>
            <a:off x="392366" y="1417639"/>
            <a:ext cx="8229600" cy="661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Tika izstrādātu universāla Testgultnes sistēma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" y="3728489"/>
            <a:ext cx="17827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2902640"/>
            <a:ext cx="985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2051" idx="2"/>
          </p:cNvCxnSpPr>
          <p:nvPr/>
        </p:nvCxnSpPr>
        <p:spPr>
          <a:xfrm flipV="1">
            <a:off x="933560" y="3421753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480" y="3128932"/>
            <a:ext cx="527051" cy="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45166" y="5525189"/>
            <a:ext cx="0" cy="180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45603" y="5203937"/>
            <a:ext cx="0" cy="306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45603" y="3994807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46889" y="4833055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57868" y="5690826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0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20" y="2078850"/>
            <a:ext cx="2381250" cy="2381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4918982" y="3504688"/>
            <a:ext cx="3561586" cy="817093"/>
            <a:chOff x="4900921" y="2637993"/>
            <a:chExt cx="3561586" cy="817093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2" name="Straight Connector 111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4938252" y="4349797"/>
            <a:ext cx="3561586" cy="817093"/>
            <a:chOff x="4900921" y="2637993"/>
            <a:chExt cx="3561586" cy="817093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9" name="Straight Connector 118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4938252" y="5203937"/>
            <a:ext cx="3561586" cy="817093"/>
            <a:chOff x="4900921" y="2637993"/>
            <a:chExt cx="3561586" cy="81709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1" y="2842193"/>
            <a:ext cx="698719" cy="57347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7295" y="2637993"/>
            <a:ext cx="1235212" cy="817093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3979660" y="2792025"/>
            <a:ext cx="956416" cy="369332"/>
            <a:chOff x="3979660" y="2802285"/>
            <a:chExt cx="956416" cy="369332"/>
          </a:xfrm>
        </p:grpSpPr>
        <p:sp>
          <p:nvSpPr>
            <p:cNvPr id="133" name="TextBox 132"/>
            <p:cNvSpPr txBox="1"/>
            <p:nvPr/>
          </p:nvSpPr>
          <p:spPr>
            <a:xfrm>
              <a:off x="3979660" y="2802285"/>
              <a:ext cx="95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Eth+PoE</a:t>
              </a:r>
              <a:endParaRPr lang="lv-LV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41844" y="2858189"/>
              <a:ext cx="810089" cy="227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V="1">
            <a:off x="4445603" y="3126177"/>
            <a:ext cx="0" cy="21006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26895" y="3128956"/>
            <a:ext cx="1292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21" y="2929417"/>
            <a:ext cx="854744" cy="3124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1846" y="2465724"/>
            <a:ext cx="2663400" cy="3515889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40" name="Rectangle 39"/>
          <p:cNvSpPr/>
          <p:nvPr/>
        </p:nvSpPr>
        <p:spPr>
          <a:xfrm>
            <a:off x="2970438" y="2465723"/>
            <a:ext cx="4211851" cy="3515889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251520" y="2123855"/>
            <a:ext cx="14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Globālais tīkls</a:t>
            </a:r>
            <a:endParaRPr lang="lv-LV" dirty="0"/>
          </a:p>
        </p:txBody>
      </p:sp>
      <p:sp>
        <p:nvSpPr>
          <p:cNvPr id="43" name="TextBox 42"/>
          <p:cNvSpPr txBox="1"/>
          <p:nvPr/>
        </p:nvSpPr>
        <p:spPr>
          <a:xfrm>
            <a:off x="3233886" y="2078851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Lokālais tīkls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342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 smtClean="0"/>
              <a:t>Testgultnes arhitektūra</a:t>
            </a:r>
            <a:endParaRPr lang="lv-LV" dirty="0"/>
          </a:p>
        </p:txBody>
      </p:sp>
      <p:sp>
        <p:nvSpPr>
          <p:cNvPr id="2071" name="Content Placeholder 207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8087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Serveris – komunikācija, drošība, lietotāju pārvaldība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" y="3728489"/>
            <a:ext cx="17827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2902640"/>
            <a:ext cx="985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2051" idx="2"/>
          </p:cNvCxnSpPr>
          <p:nvPr/>
        </p:nvCxnSpPr>
        <p:spPr>
          <a:xfrm flipV="1">
            <a:off x="933560" y="3421753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480" y="3128932"/>
            <a:ext cx="527051" cy="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26895" y="3128956"/>
            <a:ext cx="1292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45166" y="5525189"/>
            <a:ext cx="0" cy="180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45603" y="5203937"/>
            <a:ext cx="0" cy="306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45603" y="3126177"/>
            <a:ext cx="0" cy="21006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45603" y="3994807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46889" y="4833055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57868" y="5690826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979660" y="2789638"/>
            <a:ext cx="956416" cy="369332"/>
            <a:chOff x="3979660" y="2802285"/>
            <a:chExt cx="956416" cy="369332"/>
          </a:xfrm>
        </p:grpSpPr>
        <p:sp>
          <p:nvSpPr>
            <p:cNvPr id="2074" name="TextBox 2073"/>
            <p:cNvSpPr txBox="1"/>
            <p:nvPr/>
          </p:nvSpPr>
          <p:spPr>
            <a:xfrm>
              <a:off x="3979660" y="2802285"/>
              <a:ext cx="95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Eth+PoE</a:t>
              </a:r>
              <a:endParaRPr lang="lv-LV" dirty="0"/>
            </a:p>
          </p:txBody>
        </p:sp>
        <p:sp>
          <p:nvSpPr>
            <p:cNvPr id="2075" name="Rectangle 2074"/>
            <p:cNvSpPr/>
            <p:nvPr/>
          </p:nvSpPr>
          <p:spPr>
            <a:xfrm>
              <a:off x="4041844" y="2858189"/>
              <a:ext cx="810089" cy="227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00921" y="2637993"/>
            <a:ext cx="3561586" cy="817093"/>
            <a:chOff x="4900921" y="2637993"/>
            <a:chExt cx="3561586" cy="8170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07" name="Straight Connector 106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4918982" y="3504688"/>
            <a:ext cx="3561586" cy="817093"/>
            <a:chOff x="4900921" y="2637993"/>
            <a:chExt cx="3561586" cy="817093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2" name="Straight Connector 111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4938252" y="4349797"/>
            <a:ext cx="3561586" cy="817093"/>
            <a:chOff x="4900921" y="2637993"/>
            <a:chExt cx="3561586" cy="817093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9" name="Straight Connector 118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4938252" y="5203937"/>
            <a:ext cx="3561586" cy="817093"/>
            <a:chOff x="4900921" y="2637993"/>
            <a:chExt cx="3561586" cy="81709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041830" y="2482089"/>
            <a:ext cx="4250907" cy="373541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0" name="Picture 20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3" y="1751014"/>
            <a:ext cx="3121828" cy="312182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272938" y="4030779"/>
            <a:ext cx="2009252" cy="118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Right Arrow 45"/>
          <p:cNvSpPr/>
          <p:nvPr/>
        </p:nvSpPr>
        <p:spPr>
          <a:xfrm rot="10800000">
            <a:off x="2039286" y="4030393"/>
            <a:ext cx="1980220" cy="118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7" name="Right Arrow 46"/>
          <p:cNvSpPr/>
          <p:nvPr/>
        </p:nvSpPr>
        <p:spPr>
          <a:xfrm rot="19426831">
            <a:off x="6206439" y="3516868"/>
            <a:ext cx="1024438" cy="38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8" name="Right Arrow 47"/>
          <p:cNvSpPr/>
          <p:nvPr/>
        </p:nvSpPr>
        <p:spPr>
          <a:xfrm rot="1967307">
            <a:off x="6245922" y="5098657"/>
            <a:ext cx="1024438" cy="38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Right Arrow 48"/>
          <p:cNvSpPr/>
          <p:nvPr/>
        </p:nvSpPr>
        <p:spPr>
          <a:xfrm>
            <a:off x="6459609" y="4361978"/>
            <a:ext cx="1024438" cy="38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84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 smtClean="0"/>
              <a:t>Testgultnes arhitektūra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" y="3728489"/>
            <a:ext cx="178276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2902640"/>
            <a:ext cx="985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2051" idx="2"/>
          </p:cNvCxnSpPr>
          <p:nvPr/>
        </p:nvCxnSpPr>
        <p:spPr>
          <a:xfrm flipV="1">
            <a:off x="933560" y="3421753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480" y="3128932"/>
            <a:ext cx="527051" cy="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26895" y="3128956"/>
            <a:ext cx="1292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45166" y="5525189"/>
            <a:ext cx="0" cy="180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45603" y="5203937"/>
            <a:ext cx="0" cy="306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45603" y="3126177"/>
            <a:ext cx="0" cy="21006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45603" y="3994807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46889" y="4833055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57868" y="5690826"/>
            <a:ext cx="501690" cy="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979660" y="2789638"/>
            <a:ext cx="956416" cy="369332"/>
            <a:chOff x="3979660" y="2802285"/>
            <a:chExt cx="956416" cy="369332"/>
          </a:xfrm>
        </p:grpSpPr>
        <p:sp>
          <p:nvSpPr>
            <p:cNvPr id="2074" name="TextBox 2073"/>
            <p:cNvSpPr txBox="1"/>
            <p:nvPr/>
          </p:nvSpPr>
          <p:spPr>
            <a:xfrm>
              <a:off x="3979660" y="2802285"/>
              <a:ext cx="95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Eth+PoE</a:t>
              </a:r>
              <a:endParaRPr lang="lv-LV" dirty="0"/>
            </a:p>
          </p:txBody>
        </p:sp>
        <p:sp>
          <p:nvSpPr>
            <p:cNvPr id="2075" name="Rectangle 2074"/>
            <p:cNvSpPr/>
            <p:nvPr/>
          </p:nvSpPr>
          <p:spPr>
            <a:xfrm>
              <a:off x="4041844" y="2858189"/>
              <a:ext cx="810089" cy="227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00921" y="2637993"/>
            <a:ext cx="3561586" cy="817093"/>
            <a:chOff x="4900921" y="2637993"/>
            <a:chExt cx="3561586" cy="8170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07" name="Straight Connector 106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4918982" y="3504688"/>
            <a:ext cx="3561586" cy="817093"/>
            <a:chOff x="4900921" y="2637993"/>
            <a:chExt cx="3561586" cy="817093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2" name="Straight Connector 111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4938252" y="4349797"/>
            <a:ext cx="3561586" cy="817093"/>
            <a:chOff x="4900921" y="2637993"/>
            <a:chExt cx="3561586" cy="817093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19" name="Straight Connector 118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4938252" y="5203937"/>
            <a:ext cx="3561586" cy="817093"/>
            <a:chOff x="4900921" y="2637993"/>
            <a:chExt cx="3561586" cy="81709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921" y="2929417"/>
              <a:ext cx="854744" cy="31240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/>
            <p:nvPr/>
          </p:nvCxnSpPr>
          <p:spPr>
            <a:xfrm flipV="1">
              <a:off x="5633839" y="3128932"/>
              <a:ext cx="186348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21" y="2842193"/>
              <a:ext cx="698719" cy="57347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7295" y="2637993"/>
              <a:ext cx="1235212" cy="81709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204626" y="2414657"/>
            <a:ext cx="5824989" cy="373541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0" name="Picture 20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3" y="1751014"/>
            <a:ext cx="3121828" cy="31218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3952316"/>
            <a:ext cx="4572001" cy="22414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426480" y="4464115"/>
            <a:ext cx="6702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198</Words>
  <Application>Microsoft Office PowerPoint</Application>
  <PresentationFormat>On-screen Show (4:3)</PresentationFormat>
  <Paragraphs>78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EDI TESTBED-ADAPTERA APARATŪRAS IZSTRĀDE UN PIELIETOJUMS</vt:lpstr>
      <vt:lpstr>Bezvadu sensoru tīkls</vt:lpstr>
      <vt:lpstr>Sensoru mezglu tīkla arhitektūra</vt:lpstr>
      <vt:lpstr>BST izstrādes problēmas</vt:lpstr>
      <vt:lpstr>Biežākie risinājumi</vt:lpstr>
      <vt:lpstr>EDI testgultnes arhitektūra</vt:lpstr>
      <vt:lpstr>Testgultnes arhitektūra</vt:lpstr>
      <vt:lpstr>Testgultnes arhitektūra</vt:lpstr>
      <vt:lpstr>Testgultnes arhitektūra</vt:lpstr>
      <vt:lpstr>Testgultnes arhitektūra</vt:lpstr>
      <vt:lpstr>Testgultnes arhitektūra</vt:lpstr>
      <vt:lpstr>Testgultnes adapteris</vt:lpstr>
      <vt:lpstr>Testgultnes adapteris</vt:lpstr>
      <vt:lpstr>Kopsavilkums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Bezvadu sensoru tīklu, (BTS)</dc:title>
  <dc:creator>Edi_DL</dc:creator>
  <cp:lastModifiedBy>Edi_DL</cp:lastModifiedBy>
  <cp:revision>70</cp:revision>
  <dcterms:created xsi:type="dcterms:W3CDTF">2006-08-16T00:00:00Z</dcterms:created>
  <dcterms:modified xsi:type="dcterms:W3CDTF">2016-03-30T08:20:44Z</dcterms:modified>
</cp:coreProperties>
</file>