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62" r:id="rId15"/>
    <p:sldId id="270" r:id="rId16"/>
    <p:sldId id="263" r:id="rId17"/>
    <p:sldId id="271" r:id="rId18"/>
    <p:sldId id="272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dolfs" initials="R" lastIdx="1" clrIdx="0">
    <p:extLst>
      <p:ext uri="{19B8F6BF-5375-455C-9EA6-DF929625EA0E}">
        <p15:presenceInfo xmlns:p15="http://schemas.microsoft.com/office/powerpoint/2012/main" userId="Rudolf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339"/>
    <a:srgbClr val="2C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30T08:54:06.368" idx="1">
    <p:pos x="6883" y="27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9838-20D9-451C-8BC6-BCB195BE864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12C9-836E-4928-8383-3AA8C171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12C9-836E-4928-8383-3AA8C171D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>
            <a:fillRect/>
          </a:stretch>
        </p:blipFill>
        <p:spPr bwMode="auto">
          <a:xfrm>
            <a:off x="0" y="5760531"/>
            <a:ext cx="12192000" cy="10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2106" y="6356350"/>
            <a:ext cx="2743200" cy="36512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4731BF07-860F-49C2-84C7-06CDF46A9782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2870" y="6356350"/>
            <a:ext cx="1770529" cy="36512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EDI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7DC7929D-EE4A-46CA-9BE8-7F2DA74ED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5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B952-F8FA-4241-9743-20216C88C413}" type="datetime1">
              <a:rPr lang="lv-LV" smtClean="0"/>
              <a:t>30.11.2017.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966D-7668-4984-BD6D-65FB8022F3B1}" type="datetime1">
              <a:rPr lang="lv-LV" smtClean="0"/>
              <a:t>30.11.2017.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>
            <a:fillRect/>
          </a:stretch>
        </p:blipFill>
        <p:spPr bwMode="auto">
          <a:xfrm>
            <a:off x="0" y="5760531"/>
            <a:ext cx="12192000" cy="10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7" y="293456"/>
            <a:ext cx="9859224" cy="737486"/>
          </a:xfrm>
        </p:spPr>
        <p:txBody>
          <a:bodyPr>
            <a:normAutofit/>
          </a:bodyPr>
          <a:lstStyle>
            <a:lvl1pPr algn="r">
              <a:defRPr lang="en-US" sz="3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7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93142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1835" y="6356350"/>
            <a:ext cx="176156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DC7929D-EE4A-46CA-9BE8-7F2DA74EDB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66387" y="1128397"/>
            <a:ext cx="9859224" cy="27160"/>
          </a:xfrm>
          <a:prstGeom prst="line">
            <a:avLst/>
          </a:prstGeom>
          <a:ln w="57150">
            <a:solidFill>
              <a:srgbClr val="27533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4F89-D0CB-4409-A522-451154C2D3B0}" type="datetime1">
              <a:rPr lang="lv-LV" smtClean="0"/>
              <a:t>30.11.2017.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4EA2-EA8E-4882-9566-70E812A6ED08}" type="datetime1">
              <a:rPr lang="lv-LV" smtClean="0"/>
              <a:t>30.11.2017.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D0C-141D-4939-98CF-601446D856BF}" type="datetime1">
              <a:rPr lang="lv-LV" smtClean="0"/>
              <a:t>30.11.2017.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CAA-8078-4BBC-8857-B6F220C0C88D}" type="datetime1">
              <a:rPr lang="lv-LV" smtClean="0"/>
              <a:t>30.11.2017.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18FF-654A-4C33-A3F7-82FBBB2F2517}" type="datetime1">
              <a:rPr lang="lv-LV" smtClean="0"/>
              <a:t>30.11.2017.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B5AB-71F6-45A1-967C-A1EE9739A2F2}" type="datetime1">
              <a:rPr lang="lv-LV" smtClean="0"/>
              <a:t>30.11.2017.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2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9ACA-B9DC-43BD-802F-2D3190A70CAF}" type="datetime1">
              <a:rPr lang="lv-LV" smtClean="0"/>
              <a:t>30.11.2017.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BB47-EE12-4D7F-AE30-681D4545DB98}" type="datetime1">
              <a:rPr lang="lv-LV" smtClean="0"/>
              <a:t>30.11.2017.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929D-EE4A-46CA-9BE8-7F2DA74E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dolfs.cirulis@edi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818" y="262289"/>
            <a:ext cx="10602363" cy="1303961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latin typeface="Century Gothic" panose="020B0502020202020204" pitchFamily="34" charset="0"/>
              </a:rPr>
              <a:t>Ultraplatjoslas (UWB) tehnoloģiju un tās balstītu sistēmu izstrāde pilsētas drošības monitoringam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7F5-573E-4DC5-9464-3F5BA2FA7417}" type="datetime1">
              <a:rPr lang="lv-LV" smtClean="0"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t>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66387" y="1711101"/>
            <a:ext cx="9859224" cy="27160"/>
          </a:xfrm>
          <a:prstGeom prst="line">
            <a:avLst/>
          </a:prstGeom>
          <a:ln w="57150">
            <a:solidFill>
              <a:srgbClr val="27533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05324" y="4300379"/>
            <a:ext cx="3891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u="sng" dirty="0" smtClean="0"/>
              <a:t>Rūdolfs Cīrulis</a:t>
            </a:r>
            <a:r>
              <a:rPr lang="lv-LV" b="1" dirty="0" smtClean="0"/>
              <a:t>:</a:t>
            </a:r>
          </a:p>
          <a:p>
            <a:r>
              <a:rPr lang="lv-LV" dirty="0" smtClean="0"/>
              <a:t>Elektronikas un datorzinātņu institūts</a:t>
            </a:r>
          </a:p>
          <a:p>
            <a:r>
              <a:rPr lang="lv-LV" dirty="0" smtClean="0"/>
              <a:t>e-pasts: </a:t>
            </a:r>
            <a:r>
              <a:rPr lang="lv-LV" dirty="0" smtClean="0">
                <a:hlinkClick r:id="rId3"/>
              </a:rPr>
              <a:t>rudolfs.cirulis@edi.lv</a:t>
            </a:r>
            <a:endParaRPr lang="lv-LV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95" y="4058314"/>
            <a:ext cx="2679544" cy="1228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9788" y="2496397"/>
            <a:ext cx="553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VPP SOPHIS GUDPILS</a:t>
            </a:r>
          </a:p>
          <a:p>
            <a:pPr algn="ctr"/>
            <a:r>
              <a:rPr lang="lv-LV" sz="2400" dirty="0" smtClean="0">
                <a:solidFill>
                  <a:schemeClr val="accent4">
                    <a:lumMod val="50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UWB radaru grupas kopsavilkums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46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624" y="2705532"/>
            <a:ext cx="2968651" cy="2895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63" y="2593736"/>
            <a:ext cx="3253847" cy="3119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42" y="2656588"/>
            <a:ext cx="2969890" cy="2993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5454" y="1921254"/>
            <a:ext cx="1966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Cilvēks pārvietojas </a:t>
            </a:r>
          </a:p>
          <a:p>
            <a:r>
              <a:rPr lang="lv-LV" dirty="0"/>
              <a:t>pa taisni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3832" y="1921255"/>
            <a:ext cx="235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Divi cilvēki pārvietojas</a:t>
            </a:r>
          </a:p>
          <a:p>
            <a:r>
              <a:rPr lang="lv-LV" dirty="0"/>
              <a:t> pa trijstūra trajektoriju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49496" y="1940545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Divi cilvēki pārvietojas </a:t>
            </a:r>
          </a:p>
          <a:p>
            <a:r>
              <a:rPr lang="lv-LV" dirty="0"/>
              <a:t>pa taisni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4234" y="1367073"/>
            <a:ext cx="454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Cilvēka izsekošana telpā: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1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Telpu drošība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2136817" y="2058007"/>
            <a:ext cx="365949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mtClean="0"/>
              <a:t>UWB radara sensora signāls</a:t>
            </a:r>
            <a:endParaRPr lang="en-US" dirty="0"/>
          </a:p>
        </p:txBody>
      </p:sp>
      <p:pic>
        <p:nvPicPr>
          <p:cNvPr id="8" name="Content Placeholder 1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55" y="2625761"/>
            <a:ext cx="4040188" cy="3024907"/>
          </a:xfrm>
          <a:prstGeom prst="rect">
            <a:avLst/>
          </a:prstGeom>
        </p:spPr>
      </p:pic>
      <p:sp>
        <p:nvSpPr>
          <p:cNvPr id="9" name="Text Placeholder 14"/>
          <p:cNvSpPr txBox="1">
            <a:spLocks/>
          </p:cNvSpPr>
          <p:nvPr/>
        </p:nvSpPr>
        <p:spPr>
          <a:xfrm>
            <a:off x="6588403" y="2058007"/>
            <a:ext cx="3091706" cy="639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mtClean="0"/>
              <a:t>Ultraskaņas sensora signāla apliecēja</a:t>
            </a:r>
            <a:endParaRPr lang="en-US" dirty="0"/>
          </a:p>
        </p:txBody>
      </p:sp>
      <p:pic>
        <p:nvPicPr>
          <p:cNvPr id="10" name="Content Placeholder 20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4"/>
          <a:stretch/>
        </p:blipFill>
        <p:spPr>
          <a:xfrm>
            <a:off x="6298560" y="2699658"/>
            <a:ext cx="3671391" cy="2877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8003" y="1615634"/>
            <a:ext cx="669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UWB sensora un ultraskaņas sensora  eksperimentāls salīdzinājums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UWB radara izstrāde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5" y="2403351"/>
            <a:ext cx="5457377" cy="2260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7795" y="1828304"/>
            <a:ext cx="20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Radara blokshēma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97" y="1427768"/>
            <a:ext cx="3464960" cy="1926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44" y="3506371"/>
            <a:ext cx="3470213" cy="17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UWB radara izstrāde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86" y="1728133"/>
            <a:ext cx="2160000" cy="1620000"/>
          </a:xfrm>
          <a:prstGeom prst="rect">
            <a:avLst/>
          </a:prstGeom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44" y="2817910"/>
            <a:ext cx="2160000" cy="16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86" y="4039159"/>
            <a:ext cx="2160000" cy="1500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397" y="1937746"/>
            <a:ext cx="2160000" cy="1200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1989526"/>
            <a:ext cx="2160000" cy="109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97" y="3980626"/>
            <a:ext cx="2160000" cy="16174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800667" y="2711276"/>
            <a:ext cx="342098" cy="205069"/>
          </a:xfrm>
          <a:prstGeom prst="straightConnector1">
            <a:avLst/>
          </a:prstGeom>
          <a:ln w="57150">
            <a:solidFill>
              <a:srgbClr val="2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80900" y="4240857"/>
            <a:ext cx="342098" cy="195943"/>
          </a:xfrm>
          <a:prstGeom prst="straightConnector1">
            <a:avLst/>
          </a:prstGeom>
          <a:ln w="57150">
            <a:solidFill>
              <a:srgbClr val="2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26814" y="2532666"/>
            <a:ext cx="449754" cy="4768"/>
          </a:xfrm>
          <a:prstGeom prst="straightConnector1">
            <a:avLst/>
          </a:prstGeom>
          <a:ln w="57150">
            <a:solidFill>
              <a:srgbClr val="2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26814" y="4789354"/>
            <a:ext cx="449754" cy="4768"/>
          </a:xfrm>
          <a:prstGeom prst="straightConnector1">
            <a:avLst/>
          </a:prstGeom>
          <a:ln w="57150">
            <a:solidFill>
              <a:srgbClr val="2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25621" y="2532666"/>
            <a:ext cx="449754" cy="4768"/>
          </a:xfrm>
          <a:prstGeom prst="straightConnector1">
            <a:avLst/>
          </a:prstGeom>
          <a:ln w="57150">
            <a:solidFill>
              <a:srgbClr val="2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61858" y="129967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Universāls UWB radars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61858" y="348743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Miniatūrs UWB radars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168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Eksperimentālie rezultāti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19" y="1541755"/>
            <a:ext cx="3388970" cy="18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2" y="2611995"/>
            <a:ext cx="4079285" cy="20279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4782" y="3625955"/>
            <a:ext cx="6256617" cy="0"/>
          </a:xfrm>
          <a:prstGeom prst="line">
            <a:avLst/>
          </a:prstGeom>
          <a:ln w="38100">
            <a:solidFill>
              <a:srgbClr val="2753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37" y="3838156"/>
            <a:ext cx="3858365" cy="2019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992" y="1180513"/>
            <a:ext cx="3261700" cy="2447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80683" y="1604820"/>
                <a:ext cx="22733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lv-LV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≈3.7 </m:t>
                      </m:r>
                      <m:r>
                        <a:rPr lang="lv-LV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lv-LV" b="0" dirty="0" smtClean="0">
                  <a:ea typeface="Cambria Math" panose="02040503050406030204" pitchFamily="18" charset="0"/>
                </a:endParaRPr>
              </a:p>
              <a:p>
                <a:endParaRPr lang="lv-LV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lv-LV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lv-LV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lv-LV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≈2.5 </m:t>
                      </m:r>
                      <m:r>
                        <a:rPr lang="lv-LV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683" y="1604820"/>
                <a:ext cx="2273301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59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Eksperimentālie rezultāti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74" y="1754254"/>
            <a:ext cx="8314854" cy="4500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6387" y="1448554"/>
            <a:ext cx="562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Kustības izmaiņa 4m attālumā: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8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Datu apstrādes rezultāti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049001" y="1302384"/>
            <a:ext cx="3840000" cy="2880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064499" y="1302384"/>
            <a:ext cx="3840413" cy="28800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883229" y="4321629"/>
            <a:ext cx="385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Viena cilvēka ieiešana radara redzamības zonā un tā sekošana starp blakus esošajiem signāliem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1835" y="4321629"/>
            <a:ext cx="385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 cilvēku ieiešana zonā:</a:t>
            </a:r>
          </a:p>
          <a:p>
            <a:r>
              <a:rPr lang="lv-LV" dirty="0" smtClean="0">
                <a:solidFill>
                  <a:srgbClr val="FF0000"/>
                </a:solidFill>
              </a:rPr>
              <a:t>Tiek aizklāta radara redzamības zona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3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Zinātniskie rezultāti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Aizstāvēti 5 bakalaura darbi</a:t>
            </a:r>
          </a:p>
          <a:p>
            <a:r>
              <a:rPr lang="lv-LV" dirty="0" smtClean="0"/>
              <a:t>Aizstāvēts 1 maģistra darbs</a:t>
            </a:r>
          </a:p>
          <a:p>
            <a:r>
              <a:rPr lang="lv-LV" dirty="0" smtClean="0"/>
              <a:t>Uzrakstīti 6 raksti zinātniskajos žurnālos</a:t>
            </a:r>
          </a:p>
          <a:p>
            <a:r>
              <a:rPr lang="lv-LV" dirty="0" smtClean="0"/>
              <a:t>Dalība 2 konferencēs</a:t>
            </a:r>
          </a:p>
          <a:p>
            <a:r>
              <a:rPr lang="lv-LV" dirty="0" smtClean="0"/>
              <a:t>Dalība 1 izstādē</a:t>
            </a:r>
          </a:p>
          <a:p>
            <a:r>
              <a:rPr lang="lv-LV" dirty="0" smtClean="0"/>
              <a:t>Latvijas Republikas patenti 1 </a:t>
            </a:r>
          </a:p>
          <a:p>
            <a:endParaRPr lang="lv-LV" dirty="0"/>
          </a:p>
          <a:p>
            <a:r>
              <a:rPr lang="lv-LV" dirty="0" smtClean="0"/>
              <a:t>Izstrādāti 3 dažādi prototipi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6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67477" y="2842789"/>
            <a:ext cx="485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smtClean="0"/>
              <a:t>Paldies!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750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Uzdevumi un motivācija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v-LV" sz="2400" dirty="0"/>
              <a:t>Pilsētas infrastruktūras drošības monitoringa tehnoloģiju izstrāde, izmantojot </a:t>
            </a:r>
            <a:r>
              <a:rPr lang="lv-LV" sz="2400" dirty="0" err="1"/>
              <a:t>ultraplatjoslas</a:t>
            </a:r>
            <a:r>
              <a:rPr lang="lv-LV" sz="2400" dirty="0"/>
              <a:t> sensorus un risinot inversās problēmas objektu lokalizācijai.</a:t>
            </a:r>
          </a:p>
          <a:p>
            <a:pPr lvl="0"/>
            <a:r>
              <a:rPr lang="lv-LV" sz="2400" dirty="0"/>
              <a:t>Izstrādāto tehnoloģiju un risinājumu nodošana gala lietotājiem, stimulējot to izmantošanu tautsaimniecībā</a:t>
            </a:r>
            <a:r>
              <a:rPr lang="lv-LV" sz="2400" dirty="0" smtClean="0"/>
              <a:t>.</a:t>
            </a:r>
          </a:p>
          <a:p>
            <a:pPr lvl="0"/>
            <a:endParaRPr lang="lv-LV" sz="2400" dirty="0"/>
          </a:p>
          <a:p>
            <a:pPr lvl="0"/>
            <a:r>
              <a:rPr lang="lv-LV" sz="2400" b="1" u="sng" dirty="0" smtClean="0"/>
              <a:t>Motivācija:</a:t>
            </a:r>
            <a:r>
              <a:rPr lang="lv-LV" sz="2400" dirty="0" smtClean="0"/>
              <a:t> Iespēja detektēt izmaiņu un objektu pārvietošanos ar radio impulsu palīdzību arī aiz dielektriskiem šķēršļiem. </a:t>
            </a:r>
            <a:endParaRPr lang="lv-LV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Saturs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Ultra platjoslas radaru darbības princips</a:t>
            </a:r>
          </a:p>
          <a:p>
            <a:r>
              <a:rPr lang="lv-LV" dirty="0" smtClean="0"/>
              <a:t>UWB radaru pielietojumi pilsētas drošības monitoringam:</a:t>
            </a:r>
          </a:p>
          <a:p>
            <a:pPr lvl="1"/>
            <a:r>
              <a:rPr lang="lv-LV" dirty="0" smtClean="0"/>
              <a:t>Telpu drošība (kustības, izmaiņas)</a:t>
            </a:r>
          </a:p>
          <a:p>
            <a:r>
              <a:rPr lang="lv-LV" dirty="0" smtClean="0"/>
              <a:t>UWB radaru sensoru izstrāde:</a:t>
            </a:r>
          </a:p>
          <a:p>
            <a:pPr lvl="1"/>
            <a:r>
              <a:rPr lang="lv-LV" dirty="0" smtClean="0"/>
              <a:t>Universāls radars dažādu pielietojumu pētīšanai</a:t>
            </a:r>
          </a:p>
          <a:p>
            <a:pPr lvl="1"/>
            <a:r>
              <a:rPr lang="lv-LV" dirty="0" smtClean="0"/>
              <a:t>Miniatūrs radara sensors iekštelpu pielietojumiem</a:t>
            </a:r>
          </a:p>
          <a:p>
            <a:r>
              <a:rPr lang="lv-LV" dirty="0" smtClean="0"/>
              <a:t>Eksperimentālie </a:t>
            </a:r>
            <a:r>
              <a:rPr lang="lv-LV" dirty="0" smtClean="0"/>
              <a:t>rezultāti</a:t>
            </a:r>
            <a:endParaRPr lang="lv-LV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7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Darbības princips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9"/>
          <a:stretch/>
        </p:blipFill>
        <p:spPr bwMode="auto">
          <a:xfrm>
            <a:off x="1735876" y="1636890"/>
            <a:ext cx="4726388" cy="20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47" y="1636890"/>
            <a:ext cx="2830282" cy="207466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1803" y="4010685"/>
            <a:ext cx="5214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Izstarotā radioimpulsa izmantotās frekvenču joslas: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 smtClean="0"/>
              <a:t>10 </a:t>
            </a:r>
            <a:r>
              <a:rPr lang="lv-LV" dirty="0" err="1" smtClean="0"/>
              <a:t>MHz</a:t>
            </a:r>
            <a:r>
              <a:rPr lang="lv-LV" dirty="0" smtClean="0"/>
              <a:t> – 100 </a:t>
            </a:r>
            <a:r>
              <a:rPr lang="lv-LV" dirty="0" err="1" smtClean="0"/>
              <a:t>MHz</a:t>
            </a:r>
            <a:r>
              <a:rPr lang="lv-LV" dirty="0" smtClean="0"/>
              <a:t>: Kūdra, ūdenstilpnes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 smtClean="0"/>
              <a:t>100 </a:t>
            </a:r>
            <a:r>
              <a:rPr lang="lv-LV" dirty="0" err="1" smtClean="0"/>
              <a:t>MHz</a:t>
            </a:r>
            <a:r>
              <a:rPr lang="lv-LV" dirty="0" smtClean="0"/>
              <a:t> – 1 GHz: Zemes slāņi, ledus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 smtClean="0"/>
              <a:t>1 GHz – 10 GHz: Asfalts, būvkonstrukcijas, iekštelpu risinājumi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UWB radaru pielietojumi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Zemes slāņu izpēte</a:t>
            </a:r>
          </a:p>
          <a:p>
            <a:r>
              <a:rPr lang="lv-LV" dirty="0" smtClean="0"/>
              <a:t>Pazemes inženiertehnisko tīklu kartēšana (cauruļvadi, kabeļi u.c.)</a:t>
            </a:r>
          </a:p>
          <a:p>
            <a:r>
              <a:rPr lang="lv-LV" dirty="0" smtClean="0"/>
              <a:t>Būvkonstrukciju materiālu diagnostika</a:t>
            </a:r>
          </a:p>
          <a:p>
            <a:r>
              <a:rPr lang="lv-LV" dirty="0" smtClean="0"/>
              <a:t>Autoceļu kvalitātes kontrole</a:t>
            </a:r>
          </a:p>
          <a:p>
            <a:r>
              <a:rPr lang="lv-LV" dirty="0" smtClean="0"/>
              <a:t>Ledus biezuma noteikšana</a:t>
            </a:r>
          </a:p>
          <a:p>
            <a:r>
              <a:rPr lang="lv-LV" dirty="0" smtClean="0"/>
              <a:t>Apsardzes un glābšanas sistēmas</a:t>
            </a:r>
          </a:p>
          <a:p>
            <a:r>
              <a:rPr lang="lv-LV" dirty="0" smtClean="0"/>
              <a:t>Gājēju detektēšana un sekošana</a:t>
            </a:r>
          </a:p>
          <a:p>
            <a:r>
              <a:rPr lang="lv-LV" dirty="0" smtClean="0"/>
              <a:t>Medicīniska pielietojuma iekārtas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Telpu drošība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9504" y="2152793"/>
            <a:ext cx="2079788" cy="155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49" y="3952615"/>
            <a:ext cx="2361897" cy="156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Content Placeholder 3" descr="C:\Users\Martins\Desktop\RTU\EDI\BAK\metals centra\150un250(2).png"/>
          <p:cNvPicPr>
            <a:picLocks noGr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06" y="1671067"/>
            <a:ext cx="4345664" cy="222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167207"/>
            <a:ext cx="3381343" cy="13515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72657" y="1721584"/>
            <a:ext cx="325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Mērījumi attāluma noteikšanai: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Telpu drošība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27" y="2511290"/>
            <a:ext cx="2016224" cy="36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2" y="2496512"/>
            <a:ext cx="2016224" cy="367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7576" y="2021022"/>
            <a:ext cx="135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 smtClean="0"/>
              <a:t>Nav kustības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4436917" y="1898233"/>
            <a:ext cx="141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 smtClean="0"/>
              <a:t>Cilvēks izgāja caur zonu</a:t>
            </a:r>
            <a:endParaRPr lang="lv-LV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52" y="2520226"/>
            <a:ext cx="2143264" cy="3676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3141" y="1898233"/>
            <a:ext cx="171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 smtClean="0"/>
              <a:t>Cilvēks gāja turp un atpakaļ </a:t>
            </a:r>
            <a:endParaRPr lang="lv-LV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05" y="2520226"/>
            <a:ext cx="1822973" cy="365247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801013" y="1621234"/>
            <a:ext cx="141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 smtClean="0"/>
              <a:t>Cilvēks 5 reizes izgāja caur zonu</a:t>
            </a:r>
            <a:endParaRPr lang="lv-LV" dirty="0"/>
          </a:p>
        </p:txBody>
      </p:sp>
      <p:sp>
        <p:nvSpPr>
          <p:cNvPr id="15" name="TextBox 14"/>
          <p:cNvSpPr txBox="1"/>
          <p:nvPr/>
        </p:nvSpPr>
        <p:spPr>
          <a:xfrm>
            <a:off x="883432" y="1413945"/>
            <a:ext cx="710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Apstrādes rezultāti izmantojot principālo komponentu analīze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5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Telpu drošība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ksta vietturis 8"/>
          <p:cNvSpPr>
            <a:spLocks noGrp="1"/>
          </p:cNvSpPr>
          <p:nvPr/>
        </p:nvSpPr>
        <p:spPr>
          <a:xfrm>
            <a:off x="1981200" y="115217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Telpas izmaiņu noteikšana</a:t>
            </a:r>
            <a:endParaRPr lang="lv-LV" dirty="0"/>
          </a:p>
        </p:txBody>
      </p:sp>
      <p:sp>
        <p:nvSpPr>
          <p:cNvPr id="10" name="Teksta vietturis 10"/>
          <p:cNvSpPr>
            <a:spLocks noGrp="1"/>
          </p:cNvSpPr>
          <p:nvPr/>
        </p:nvSpPr>
        <p:spPr>
          <a:xfrm>
            <a:off x="6169025" y="115217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Kustīgu objektu izsekošana  (2D)</a:t>
            </a:r>
            <a:endParaRPr lang="lv-LV" dirty="0"/>
          </a:p>
        </p:txBody>
      </p:sp>
      <p:pic>
        <p:nvPicPr>
          <p:cNvPr id="11" name="Satura vietturis 3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5" y="1829330"/>
            <a:ext cx="4041775" cy="3876497"/>
          </a:xfrm>
          <a:prstGeom prst="rect">
            <a:avLst/>
          </a:prstGeom>
        </p:spPr>
      </p:pic>
      <p:pic>
        <p:nvPicPr>
          <p:cNvPr id="12" name="Satura vietturis 32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20755"/>
            <a:ext cx="4040188" cy="24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Telpu drošība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D941-D43E-4BA8-A038-93CA6CC7FA21}" type="datetime1">
              <a:rPr lang="lv-LV" smtClean="0"/>
              <a:pPr/>
              <a:t>30.11.2017.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29D-EE4A-46CA-9BE8-7F2DA74EDBC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542" y="1703802"/>
            <a:ext cx="8229600" cy="3979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563" y="1430447"/>
            <a:ext cx="41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Kustīgu objektu izsekošana telpā: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413</Words>
  <Application>Microsoft Office PowerPoint</Application>
  <PresentationFormat>Widescreen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Heiti Std R</vt:lpstr>
      <vt:lpstr>Arial</vt:lpstr>
      <vt:lpstr>Calibri</vt:lpstr>
      <vt:lpstr>Calibri Light</vt:lpstr>
      <vt:lpstr>Cambria Math</vt:lpstr>
      <vt:lpstr>Century Gothic</vt:lpstr>
      <vt:lpstr>Office Theme</vt:lpstr>
      <vt:lpstr>Ultraplatjoslas (UWB) tehnoloģiju un tās balstītu sistēmu izstrāde pilsētas drošības monitoringam</vt:lpstr>
      <vt:lpstr>Uzdevumi un motivācija</vt:lpstr>
      <vt:lpstr>Saturs</vt:lpstr>
      <vt:lpstr>Darbības princips</vt:lpstr>
      <vt:lpstr>UWB radaru pielietojumi</vt:lpstr>
      <vt:lpstr>Telpu drošība</vt:lpstr>
      <vt:lpstr>Telpu drošība</vt:lpstr>
      <vt:lpstr>Telpu drošība</vt:lpstr>
      <vt:lpstr>Telpu drošība</vt:lpstr>
      <vt:lpstr>PowerPoint Presentation</vt:lpstr>
      <vt:lpstr>Telpu drošība</vt:lpstr>
      <vt:lpstr>UWB radara izstrāde</vt:lpstr>
      <vt:lpstr>UWB radara izstrāde</vt:lpstr>
      <vt:lpstr>Eksperimentālie rezultāti</vt:lpstr>
      <vt:lpstr>Eksperimentālie rezultāti</vt:lpstr>
      <vt:lpstr>Datu apstrādes rezultāti</vt:lpstr>
      <vt:lpstr>Zinātniskie rezultāti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Rudolfs</dc:creator>
  <cp:lastModifiedBy>Rudolfs</cp:lastModifiedBy>
  <cp:revision>28</cp:revision>
  <dcterms:created xsi:type="dcterms:W3CDTF">2017-11-29T07:26:29Z</dcterms:created>
  <dcterms:modified xsi:type="dcterms:W3CDTF">2017-11-30T07:55:05Z</dcterms:modified>
</cp:coreProperties>
</file>