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5" r:id="rId3"/>
    <p:sldId id="260" r:id="rId4"/>
    <p:sldId id="261" r:id="rId5"/>
    <p:sldId id="264" r:id="rId6"/>
    <p:sldId id="257" r:id="rId7"/>
    <p:sldId id="262" r:id="rId8"/>
    <p:sldId id="258" r:id="rId9"/>
    <p:sldId id="259" r:id="rId10"/>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47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89C1E-35DB-4A07-B97E-15E3C5F0AEC5}" type="datetimeFigureOut">
              <a:rPr lang="lv-LV" smtClean="0"/>
              <a:t>29.04.2015.</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D6AC2-CEFA-4EAA-8D02-BB4A36EBD3C8}" type="slidenum">
              <a:rPr lang="lv-LV" smtClean="0"/>
              <a:t>‹#›</a:t>
            </a:fld>
            <a:endParaRPr lang="lv-LV"/>
          </a:p>
        </p:txBody>
      </p:sp>
    </p:spTree>
    <p:extLst>
      <p:ext uri="{BB962C8B-B14F-4D97-AF65-F5344CB8AC3E}">
        <p14:creationId xmlns:p14="http://schemas.microsoft.com/office/powerpoint/2010/main" val="160720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CAED6AC2-CEFA-4EAA-8D02-BB4A36EBD3C8}" type="slidenum">
              <a:rPr lang="lv-LV" smtClean="0"/>
              <a:t>1</a:t>
            </a:fld>
            <a:endParaRPr lang="lv-LV"/>
          </a:p>
        </p:txBody>
      </p:sp>
    </p:spTree>
    <p:extLst>
      <p:ext uri="{BB962C8B-B14F-4D97-AF65-F5344CB8AC3E}">
        <p14:creationId xmlns:p14="http://schemas.microsoft.com/office/powerpoint/2010/main" val="136625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385400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259648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150073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380926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223390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lv-LV" smtClean="0"/>
              <a:t>29.04.2015.</a:t>
            </a:r>
            <a:endParaRPr lang="lv-LV"/>
          </a:p>
        </p:txBody>
      </p:sp>
      <p:sp>
        <p:nvSpPr>
          <p:cNvPr id="6" name="Footer Placeholder 5"/>
          <p:cNvSpPr>
            <a:spLocks noGrp="1"/>
          </p:cNvSpPr>
          <p:nvPr>
            <p:ph type="ftr" sz="quarter" idx="11"/>
          </p:nvPr>
        </p:nvSpPr>
        <p:spPr/>
        <p:txBody>
          <a:bodyPr/>
          <a:lstStyle/>
          <a:p>
            <a:r>
              <a:rPr lang="lv-LV" smtClean="0"/>
              <a:t>VPP SOPHIS 4.projekta "GUDPILS" 1.posma noslēguma seminārs</a:t>
            </a:r>
            <a:endParaRPr lang="lv-LV"/>
          </a:p>
        </p:txBody>
      </p:sp>
      <p:sp>
        <p:nvSpPr>
          <p:cNvPr id="7" name="Slide Number Placeholder 6"/>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344517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lv-LV" smtClean="0"/>
              <a:t>29.04.2015.</a:t>
            </a:r>
            <a:endParaRPr lang="lv-LV"/>
          </a:p>
        </p:txBody>
      </p:sp>
      <p:sp>
        <p:nvSpPr>
          <p:cNvPr id="8" name="Footer Placeholder 7"/>
          <p:cNvSpPr>
            <a:spLocks noGrp="1"/>
          </p:cNvSpPr>
          <p:nvPr>
            <p:ph type="ftr" sz="quarter" idx="11"/>
          </p:nvPr>
        </p:nvSpPr>
        <p:spPr/>
        <p:txBody>
          <a:bodyPr/>
          <a:lstStyle/>
          <a:p>
            <a:r>
              <a:rPr lang="lv-LV" smtClean="0"/>
              <a:t>VPP SOPHIS 4.projekta "GUDPILS" 1.posma noslēguma seminārs</a:t>
            </a:r>
            <a:endParaRPr lang="lv-LV"/>
          </a:p>
        </p:txBody>
      </p:sp>
      <p:sp>
        <p:nvSpPr>
          <p:cNvPr id="9" name="Slide Number Placeholder 8"/>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382563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lv-LV" smtClean="0"/>
              <a:t>29.04.2015.</a:t>
            </a:r>
            <a:endParaRPr lang="lv-LV"/>
          </a:p>
        </p:txBody>
      </p:sp>
      <p:sp>
        <p:nvSpPr>
          <p:cNvPr id="4" name="Footer Placeholder 3"/>
          <p:cNvSpPr>
            <a:spLocks noGrp="1"/>
          </p:cNvSpPr>
          <p:nvPr>
            <p:ph type="ftr" sz="quarter" idx="11"/>
          </p:nvPr>
        </p:nvSpPr>
        <p:spPr/>
        <p:txBody>
          <a:bodyPr/>
          <a:lstStyle/>
          <a:p>
            <a:r>
              <a:rPr lang="lv-LV" smtClean="0"/>
              <a:t>VPP SOPHIS 4.projekta "GUDPILS" 1.posma noslēguma seminārs</a:t>
            </a:r>
            <a:endParaRPr lang="lv-LV"/>
          </a:p>
        </p:txBody>
      </p:sp>
      <p:sp>
        <p:nvSpPr>
          <p:cNvPr id="5" name="Slide Number Placeholder 4"/>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21530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v-LV" smtClean="0"/>
              <a:t>29.04.2015.</a:t>
            </a:r>
            <a:endParaRPr lang="lv-LV"/>
          </a:p>
        </p:txBody>
      </p:sp>
      <p:sp>
        <p:nvSpPr>
          <p:cNvPr id="3" name="Footer Placeholder 2"/>
          <p:cNvSpPr>
            <a:spLocks noGrp="1"/>
          </p:cNvSpPr>
          <p:nvPr>
            <p:ph type="ftr" sz="quarter" idx="11"/>
          </p:nvPr>
        </p:nvSpPr>
        <p:spPr/>
        <p:txBody>
          <a:bodyPr/>
          <a:lstStyle/>
          <a:p>
            <a:r>
              <a:rPr lang="lv-LV" smtClean="0"/>
              <a:t>VPP SOPHIS 4.projekta "GUDPILS" 1.posma noslēguma seminārs</a:t>
            </a:r>
            <a:endParaRPr lang="lv-LV"/>
          </a:p>
        </p:txBody>
      </p:sp>
      <p:sp>
        <p:nvSpPr>
          <p:cNvPr id="4" name="Slide Number Placeholder 3"/>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32217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lv-LV" smtClean="0"/>
              <a:t>29.04.2015.</a:t>
            </a:r>
            <a:endParaRPr lang="lv-LV"/>
          </a:p>
        </p:txBody>
      </p:sp>
      <p:sp>
        <p:nvSpPr>
          <p:cNvPr id="6" name="Footer Placeholder 5"/>
          <p:cNvSpPr>
            <a:spLocks noGrp="1"/>
          </p:cNvSpPr>
          <p:nvPr>
            <p:ph type="ftr" sz="quarter" idx="11"/>
          </p:nvPr>
        </p:nvSpPr>
        <p:spPr/>
        <p:txBody>
          <a:bodyPr/>
          <a:lstStyle/>
          <a:p>
            <a:r>
              <a:rPr lang="lv-LV" smtClean="0"/>
              <a:t>VPP SOPHIS 4.projekta "GUDPILS" 1.posma noslēguma seminārs</a:t>
            </a:r>
            <a:endParaRPr lang="lv-LV"/>
          </a:p>
        </p:txBody>
      </p:sp>
      <p:sp>
        <p:nvSpPr>
          <p:cNvPr id="7" name="Slide Number Placeholder 6"/>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341137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lv-LV" smtClean="0"/>
              <a:t>29.04.2015.</a:t>
            </a:r>
            <a:endParaRPr lang="lv-LV"/>
          </a:p>
        </p:txBody>
      </p:sp>
      <p:sp>
        <p:nvSpPr>
          <p:cNvPr id="6" name="Footer Placeholder 5"/>
          <p:cNvSpPr>
            <a:spLocks noGrp="1"/>
          </p:cNvSpPr>
          <p:nvPr>
            <p:ph type="ftr" sz="quarter" idx="11"/>
          </p:nvPr>
        </p:nvSpPr>
        <p:spPr/>
        <p:txBody>
          <a:bodyPr/>
          <a:lstStyle/>
          <a:p>
            <a:r>
              <a:rPr lang="lv-LV" smtClean="0"/>
              <a:t>VPP SOPHIS 4.projekta "GUDPILS" 1.posma noslēguma seminārs</a:t>
            </a:r>
            <a:endParaRPr lang="lv-LV"/>
          </a:p>
        </p:txBody>
      </p:sp>
      <p:sp>
        <p:nvSpPr>
          <p:cNvPr id="7" name="Slide Number Placeholder 6"/>
          <p:cNvSpPr>
            <a:spLocks noGrp="1"/>
          </p:cNvSpPr>
          <p:nvPr>
            <p:ph type="sldNum" sz="quarter" idx="12"/>
          </p:nvPr>
        </p:nvSpPr>
        <p:spPr/>
        <p:txBody>
          <a:bodyPr/>
          <a:lstStyle/>
          <a:p>
            <a:fld id="{A520DE62-1B7E-4C6E-8239-61771BF00C4F}" type="slidenum">
              <a:rPr lang="lv-LV" smtClean="0"/>
              <a:t>‹#›</a:t>
            </a:fld>
            <a:endParaRPr lang="lv-LV"/>
          </a:p>
        </p:txBody>
      </p:sp>
    </p:spTree>
    <p:extLst>
      <p:ext uri="{BB962C8B-B14F-4D97-AF65-F5344CB8AC3E}">
        <p14:creationId xmlns:p14="http://schemas.microsoft.com/office/powerpoint/2010/main" val="205744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smtClean="0"/>
              <a:t>29.04.2015.</a:t>
            </a:r>
            <a:endParaRPr lang="lv-L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smtClean="0"/>
              <a:t>VPP SOPHIS 4.projekta "GUDPILS" 1.posma noslēguma seminārs</a:t>
            </a:r>
            <a:endParaRPr lang="lv-L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0DE62-1B7E-4C6E-8239-61771BF00C4F}" type="slidenum">
              <a:rPr lang="lv-LV" smtClean="0"/>
              <a:t>‹#›</a:t>
            </a:fld>
            <a:endParaRPr lang="lv-LV"/>
          </a:p>
        </p:txBody>
      </p:sp>
    </p:spTree>
    <p:extLst>
      <p:ext uri="{BB962C8B-B14F-4D97-AF65-F5344CB8AC3E}">
        <p14:creationId xmlns:p14="http://schemas.microsoft.com/office/powerpoint/2010/main" val="2947184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5129"/>
            <a:ext cx="7772400" cy="3034834"/>
          </a:xfrm>
        </p:spPr>
        <p:txBody>
          <a:bodyPr>
            <a:normAutofit fontScale="90000"/>
          </a:bodyPr>
          <a:lstStyle/>
          <a:p>
            <a:r>
              <a:rPr lang="lv-LV" dirty="0" err="1"/>
              <a:t>Tālizpētes</a:t>
            </a:r>
            <a:r>
              <a:rPr lang="lv-LV" dirty="0"/>
              <a:t> datu ieguve un apstrāde, izmantojot bezpilota lidaparātu - </a:t>
            </a:r>
            <a:r>
              <a:rPr lang="lv-LV" dirty="0" err="1"/>
              <a:t>oktokopteri</a:t>
            </a:r>
            <a:endParaRPr lang="lv-LV" dirty="0"/>
          </a:p>
        </p:txBody>
      </p:sp>
      <p:sp>
        <p:nvSpPr>
          <p:cNvPr id="3" name="Subtitle 2"/>
          <p:cNvSpPr>
            <a:spLocks noGrp="1"/>
          </p:cNvSpPr>
          <p:nvPr>
            <p:ph type="subTitle" idx="1"/>
          </p:nvPr>
        </p:nvSpPr>
        <p:spPr>
          <a:xfrm>
            <a:off x="1143000" y="3602038"/>
            <a:ext cx="6858000" cy="710470"/>
          </a:xfrm>
        </p:spPr>
        <p:txBody>
          <a:bodyPr/>
          <a:lstStyle/>
          <a:p>
            <a:r>
              <a:rPr lang="lv-LV" dirty="0"/>
              <a:t>VPP SOPHIS GUDPILS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5141140"/>
            <a:ext cx="1944216" cy="8916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050687"/>
            <a:ext cx="1123608" cy="1104232"/>
          </a:xfrm>
          <a:prstGeom prst="rect">
            <a:avLst/>
          </a:prstGeom>
        </p:spPr>
      </p:pic>
      <p:sp>
        <p:nvSpPr>
          <p:cNvPr id="6" name="TextBox 5"/>
          <p:cNvSpPr txBox="1"/>
          <p:nvPr/>
        </p:nvSpPr>
        <p:spPr>
          <a:xfrm>
            <a:off x="4932040" y="5141138"/>
            <a:ext cx="3888432" cy="923330"/>
          </a:xfrm>
          <a:prstGeom prst="rect">
            <a:avLst/>
          </a:prstGeom>
          <a:noFill/>
        </p:spPr>
        <p:txBody>
          <a:bodyPr wrap="square" rtlCol="0">
            <a:spAutoFit/>
          </a:bodyPr>
          <a:lstStyle/>
          <a:p>
            <a:r>
              <a:rPr lang="lv-LV" dirty="0"/>
              <a:t>Gatis </a:t>
            </a:r>
            <a:r>
              <a:rPr lang="lv-LV" dirty="0" err="1"/>
              <a:t>Šūpols</a:t>
            </a:r>
            <a:endParaRPr lang="lv-LV" dirty="0"/>
          </a:p>
          <a:p>
            <a:r>
              <a:rPr lang="lv-LV" dirty="0"/>
              <a:t>Pētnieks</a:t>
            </a:r>
          </a:p>
          <a:p>
            <a:r>
              <a:rPr lang="lv-LV" dirty="0"/>
              <a:t>Elektronikas un datorzinātņu institūts</a:t>
            </a:r>
          </a:p>
        </p:txBody>
      </p:sp>
      <p:sp>
        <p:nvSpPr>
          <p:cNvPr id="7" name="Date Placeholder 6"/>
          <p:cNvSpPr>
            <a:spLocks noGrp="1"/>
          </p:cNvSpPr>
          <p:nvPr>
            <p:ph type="dt" sz="half" idx="10"/>
          </p:nvPr>
        </p:nvSpPr>
        <p:spPr/>
        <p:txBody>
          <a:bodyPr/>
          <a:lstStyle/>
          <a:p>
            <a:r>
              <a:rPr lang="lv-LV" smtClean="0"/>
              <a:t>29.04.2015.</a:t>
            </a:r>
            <a:endParaRPr lang="lv-LV"/>
          </a:p>
        </p:txBody>
      </p:sp>
      <p:sp>
        <p:nvSpPr>
          <p:cNvPr id="8" name="Footer Placeholder 7"/>
          <p:cNvSpPr>
            <a:spLocks noGrp="1"/>
          </p:cNvSpPr>
          <p:nvPr>
            <p:ph type="ftr" sz="quarter" idx="11"/>
          </p:nvPr>
        </p:nvSpPr>
        <p:spPr/>
        <p:txBody>
          <a:bodyPr/>
          <a:lstStyle/>
          <a:p>
            <a:r>
              <a:rPr lang="lv-LV" smtClean="0"/>
              <a:t>VPP SOPHIS 4.projekta "GUDPILS" 1.posma noslēguma seminārs</a:t>
            </a:r>
            <a:endParaRPr lang="lv-LV"/>
          </a:p>
        </p:txBody>
      </p:sp>
      <p:sp>
        <p:nvSpPr>
          <p:cNvPr id="9" name="Slide Number Placeholder 8"/>
          <p:cNvSpPr>
            <a:spLocks noGrp="1"/>
          </p:cNvSpPr>
          <p:nvPr>
            <p:ph type="sldNum" sz="quarter" idx="12"/>
          </p:nvPr>
        </p:nvSpPr>
        <p:spPr/>
        <p:txBody>
          <a:bodyPr/>
          <a:lstStyle/>
          <a:p>
            <a:fld id="{A520DE62-1B7E-4C6E-8239-61771BF00C4F}" type="slidenum">
              <a:rPr lang="lv-LV" smtClean="0"/>
              <a:t>1</a:t>
            </a:fld>
            <a:endParaRPr lang="lv-LV"/>
          </a:p>
        </p:txBody>
      </p:sp>
    </p:spTree>
    <p:extLst>
      <p:ext uri="{BB962C8B-B14F-4D97-AF65-F5344CB8AC3E}">
        <p14:creationId xmlns:p14="http://schemas.microsoft.com/office/powerpoint/2010/main" val="1280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Oktokopteris</a:t>
            </a:r>
            <a:r>
              <a:rPr lang="lv-LV" dirty="0" smtClean="0"/>
              <a:t>: </a:t>
            </a:r>
            <a:r>
              <a:rPr lang="lv-LV" dirty="0" err="1" smtClean="0"/>
              <a:t>AirStudio</a:t>
            </a:r>
            <a:r>
              <a:rPr lang="lv-LV" dirty="0" smtClean="0"/>
              <a:t> </a:t>
            </a:r>
            <a:endParaRPr lang="lv-LV"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1108" y="1825625"/>
            <a:ext cx="5801784" cy="4351338"/>
          </a:xfrm>
        </p:spPr>
      </p:pic>
      <p:sp>
        <p:nvSpPr>
          <p:cNvPr id="5" name="Date Placeholder 4"/>
          <p:cNvSpPr>
            <a:spLocks noGrp="1"/>
          </p:cNvSpPr>
          <p:nvPr>
            <p:ph type="dt" sz="half" idx="10"/>
          </p:nvPr>
        </p:nvSpPr>
        <p:spPr/>
        <p:txBody>
          <a:bodyPr/>
          <a:lstStyle/>
          <a:p>
            <a:r>
              <a:rPr lang="lv-LV" smtClean="0"/>
              <a:t>29.04.2015.</a:t>
            </a:r>
            <a:endParaRPr lang="lv-LV"/>
          </a:p>
        </p:txBody>
      </p:sp>
      <p:sp>
        <p:nvSpPr>
          <p:cNvPr id="6" name="Footer Placeholder 5"/>
          <p:cNvSpPr>
            <a:spLocks noGrp="1"/>
          </p:cNvSpPr>
          <p:nvPr>
            <p:ph type="ftr" sz="quarter" idx="11"/>
          </p:nvPr>
        </p:nvSpPr>
        <p:spPr/>
        <p:txBody>
          <a:bodyPr/>
          <a:lstStyle/>
          <a:p>
            <a:r>
              <a:rPr lang="lv-LV" smtClean="0"/>
              <a:t>VPP SOPHIS 4.projekta "GUDPILS" 1.posma noslēguma seminārs</a:t>
            </a:r>
            <a:endParaRPr lang="lv-LV"/>
          </a:p>
        </p:txBody>
      </p:sp>
      <p:sp>
        <p:nvSpPr>
          <p:cNvPr id="7" name="Slide Number Placeholder 6"/>
          <p:cNvSpPr>
            <a:spLocks noGrp="1"/>
          </p:cNvSpPr>
          <p:nvPr>
            <p:ph type="sldNum" sz="quarter" idx="12"/>
          </p:nvPr>
        </p:nvSpPr>
        <p:spPr/>
        <p:txBody>
          <a:bodyPr/>
          <a:lstStyle/>
          <a:p>
            <a:fld id="{A520DE62-1B7E-4C6E-8239-61771BF00C4F}" type="slidenum">
              <a:rPr lang="lv-LV" smtClean="0"/>
              <a:t>2</a:t>
            </a:fld>
            <a:endParaRPr lang="lv-LV"/>
          </a:p>
        </p:txBody>
      </p:sp>
    </p:spTree>
    <p:extLst>
      <p:ext uri="{BB962C8B-B14F-4D97-AF65-F5344CB8AC3E}">
        <p14:creationId xmlns:p14="http://schemas.microsoft.com/office/powerpoint/2010/main" val="1478522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Lidaparātam pievienotie sensori</a:t>
            </a:r>
            <a:endParaRPr lang="en-US" dirty="0"/>
          </a:p>
        </p:txBody>
      </p:sp>
      <p:sp>
        <p:nvSpPr>
          <p:cNvPr id="3" name="Content Placeholder 2"/>
          <p:cNvSpPr>
            <a:spLocks noGrp="1"/>
          </p:cNvSpPr>
          <p:nvPr>
            <p:ph sz="quarter" idx="1"/>
          </p:nvPr>
        </p:nvSpPr>
        <p:spPr/>
        <p:txBody>
          <a:bodyPr/>
          <a:lstStyle/>
          <a:p>
            <a:r>
              <a:rPr lang="lv-LV" dirty="0" smtClean="0"/>
              <a:t>Multispektrālā kamera – </a:t>
            </a:r>
            <a:r>
              <a:rPr lang="lv-LV" dirty="0" err="1" smtClean="0"/>
              <a:t>Tetracam</a:t>
            </a:r>
            <a:r>
              <a:rPr lang="lv-LV" dirty="0" smtClean="0"/>
              <a:t> ADC </a:t>
            </a:r>
            <a:r>
              <a:rPr lang="lv-LV" dirty="0" err="1" smtClean="0"/>
              <a:t>Micro</a:t>
            </a:r>
            <a:endParaRPr lang="lv-LV" dirty="0" smtClean="0"/>
          </a:p>
          <a:p>
            <a:endParaRPr lang="lv-LV" dirty="0" smtClean="0"/>
          </a:p>
          <a:p>
            <a:r>
              <a:rPr lang="lv-LV" dirty="0" smtClean="0"/>
              <a:t>Termāl</a:t>
            </a:r>
            <a:r>
              <a:rPr lang="lv-LV" dirty="0" smtClean="0"/>
              <a:t>ā </a:t>
            </a:r>
            <a:r>
              <a:rPr lang="lv-LV" dirty="0" smtClean="0"/>
              <a:t>kamera – </a:t>
            </a:r>
            <a:r>
              <a:rPr lang="lv-LV" dirty="0" err="1" smtClean="0"/>
              <a:t>Optris</a:t>
            </a:r>
            <a:r>
              <a:rPr lang="lv-LV" dirty="0" smtClean="0"/>
              <a:t> PI </a:t>
            </a:r>
            <a:r>
              <a:rPr lang="lv-LV" dirty="0" err="1" smtClean="0"/>
              <a:t>LightWeight</a:t>
            </a:r>
            <a:endParaRPr lang="lv-LV" dirty="0" smtClean="0"/>
          </a:p>
          <a:p>
            <a:endParaRPr lang="lv-LV" dirty="0" smtClean="0"/>
          </a:p>
          <a:p>
            <a:r>
              <a:rPr lang="lv-LV" dirty="0" smtClean="0"/>
              <a:t>Redzamās gaismas kamera – </a:t>
            </a:r>
            <a:r>
              <a:rPr lang="lv-LV" dirty="0" err="1" smtClean="0"/>
              <a:t>GoPro</a:t>
            </a:r>
            <a:r>
              <a:rPr lang="lv-LV" dirty="0" smtClean="0"/>
              <a:t> Hero3+</a:t>
            </a:r>
          </a:p>
          <a:p>
            <a:endParaRPr lang="en-US" dirty="0"/>
          </a:p>
        </p:txBody>
      </p:sp>
      <p:pic>
        <p:nvPicPr>
          <p:cNvPr id="1026" name="Picture 2" descr="http://www.tetracam.com/ADC%20MI1.jpg"/>
          <p:cNvPicPr>
            <a:picLocks noChangeAspect="1" noChangeArrowheads="1"/>
          </p:cNvPicPr>
          <p:nvPr/>
        </p:nvPicPr>
        <p:blipFill>
          <a:blip r:embed="rId2" cstate="print"/>
          <a:srcRect/>
          <a:stretch>
            <a:fillRect/>
          </a:stretch>
        </p:blipFill>
        <p:spPr bwMode="auto">
          <a:xfrm>
            <a:off x="755576" y="4373488"/>
            <a:ext cx="1728192" cy="1744343"/>
          </a:xfrm>
          <a:prstGeom prst="rect">
            <a:avLst/>
          </a:prstGeom>
          <a:noFill/>
        </p:spPr>
      </p:pic>
      <p:pic>
        <p:nvPicPr>
          <p:cNvPr id="1028" name="Picture 4" descr="IR Camera and mini PC for IR flights"/>
          <p:cNvPicPr>
            <a:picLocks noChangeAspect="1" noChangeArrowheads="1"/>
          </p:cNvPicPr>
          <p:nvPr/>
        </p:nvPicPr>
        <p:blipFill>
          <a:blip r:embed="rId3" cstate="print"/>
          <a:srcRect/>
          <a:stretch>
            <a:fillRect/>
          </a:stretch>
        </p:blipFill>
        <p:spPr bwMode="auto">
          <a:xfrm>
            <a:off x="3203848" y="4313694"/>
            <a:ext cx="1872208" cy="1872209"/>
          </a:xfrm>
          <a:prstGeom prst="rect">
            <a:avLst/>
          </a:prstGeom>
          <a:noFill/>
        </p:spPr>
      </p:pic>
      <p:sp>
        <p:nvSpPr>
          <p:cNvPr id="1030" name="AutoShape 6" descr="data:image/jpeg;base64,/9j/4AAQSkZJRgABAQAAAQABAAD/2wCEAAkGBxQTEhUUExQWFhQXGRcXGBcWFxwXHRgYFxoXGBcYFxcYHCggGh0lHBgaITEiJSkrLi4uFyAzODQsNygtLisBCgoKDgwOGhAQFywcHBwsLCwsLCwsLCwsLCwsLCwsLCwsLCwsLCwsLCwsLCwsLCssLCwsLCwsNzYsLDc2ODcsLf/AABEIAOEA4QMBIgACEQEDEQH/xAAcAAABBQEBAQAAAAAAAAAAAAAAAwQFBgcCAQj/xABUEAACAQIDAwcFCgkKBQMFAAABAgMAEQQSIQUxQQYHEyJRYXEygZGhsRQjM0JicrLB0fAkNFJzgpKzwuEVQ1Njg5OitNLxFiV0o8MXVNNEhMTi8v/EABgBAQEBAQEAAAAAAAAAAAAAAAABAgMF/8QAHhEBAQEAAgIDAQAAAAAAAAAAAAERAjEDIQQSQZH/2gAMAwEAAhEDEQA/ANxooooCiiigKKKKAphtzaiYWB55L5EFzYXNr23U+Jqoc6WJts6VFKlpCqC7Ko1bUktoN1A62LykbGxPJhlVAjmMma51AVvIW1tGG88ab8ouUM2EUFmilcpLLkVej6kIUuwLSEHV1Ft/W3WuRQ+SO3ocHg5lxbiLpZ+ki6jsZFCopK5VIexXga65wecHB4vBmCBZmYshu0JUWU66sRr4Uqgc9c3/ALOP++b/AOOuH565+GFi/vGP7tZKUk7DXJgk7DQapJz4Yjhh4f1mP2U2fnyxX9BD/i+2syOAkPxT6K8/kyT8k1RpB588Z/Qwehv9VJPz447hFAP0W/1Vnn8kyfkn0V6NkSdnqoi+Sc9m0TuXDj+zY/vUi/PPtM/GgHhF9rEVRp9mSKLkC3aPrFILhW7QO8mw854VFaRhuc3aEwc+6SuVAbCOLyrgHXo9Rc+vu1YS8uNoNvxk3mIX6IFVnBbOmidrqPJKsuYZrGxGh8xHaPNXeVjuU+qqJbEcpMW/lYqf+9cew03XbeJB0xE4/tpP9VM8VhmAXLItzvGUgL+m2jC/ZamhSQXuy6do9lhQWfCct9oR+RjJv0iH9UgNWrY/PJiksMRFHMOJX3pvUCpPmFZnFG5GnRsTuUOFY+Cta/mqXwewmlIAkRWI8lg+YG24Lk6xvYaHiKDfeTPOFgsYQiydHKf5uTqk/NbyW8xq218dzQ4mJgs0LIexkK+cHzb+419Ycl83uPD5yS3RR3J3k5RvqIlKKKKAooooCiiigKZbUxoiUH4x0A9pPcPrFPaofOPIzJKikg9EqAjgZ3ERbzK3pIPCgqW0ucCFmYF5XIuM8cd1OpNx0kig9gsLaXqNi5aYUBrR4q7cSkdwN+h6f179O+rdFze4ISyLlkKx5U1e+YlVdmNxu6wAAsNDelf+BsED8Fu7TceccajWqBPysw53Jis2/wAiDdYjLmMh6t+sbC5PGwpnFyviR84jZ8oPwjAMNbkDLmG7TdWof8G4L+gTzKo+qo3lXyYwqYLEyLEAyQsVtpYggDRQO2rqe2VbVxLzytNKx6WQnd8RReyAnci2KgC1yhPEUw9z/Kf9d/tpfEfD+ES+tmb96m+NxOQqoFyRm32AGv2GhgGF+U367fbXXuUdrfrH7aFZ+xfXXpZgLnIAN5N7D100xz7mHf6T9tAwq9/pNNf5RYnqKCO2xA9ZpUYyT8hfMaphcYNez1177jTsFcxzs26wPYQQfbr5qUGf5PoP20RI4ezI0Z/JLAnu3j0a+aq9LAwNT2zmuw8HB/VYe0Uhifi/NX6IopXY2OYxGNv5u1mIuEjY2UE8FEpVfCdh2Wtm2tkYZkkYDJPEqlshIja3lnMFtlynMrEDdaoDkZb3VlIBV0VSCAQR7pwpsb+FWDkftRoMTg4I5EaOdujZAVJCAE2YKbK2qjvC2O6wUVmKILfPA8iEA6TBLfKDBLHvuOPbUNkkvlIPgAT6CCb7qmuXezki2ji40AyiUW0GmdFk9rtUdh8c8dwoj1PxoYnsbEWBZDYdbw0FEKbM2ZLNKsS5hKx6hIKgsNQMzaKd1jfXx33TkyzyCFnEbLMSpDDyJUJssi8A2VQGXUdKhFVeHlliowcow413e5Yh2m2gHbpe/CrvyJ25NiJMXFM4dI41dLIq2Ju9uqN3va6d1MNXNeTeFnw+REyo/WU5i/RvuJGZiBYjKwGhy9wtxyA2hInvErFgGeMBjcxvGSrJc6ldLrfgRTvkU18IncT67MfSWJ89RG0h0OLnKaEywz24XcIr+nLUGjUUUUBRRRQFFFFAVn3Lk/Dn+swg83TYc/XWg1n/AC5I99vxmwtv73CUWJ4H3zEH+tt6I465FDr1pe+cegdFp4aa1UucHlBNhliSFxFnDyPLYFlVCqhVzAgXJJJt2VktxbTULy0P/L8X3xEelkrN05XY1jZdoyMd9h0V7Xtf4IcSBTbaHKPFSxOj42SVSFDITGbgvGNcqg8Rx40T7RXMQ3vx/Np7AfrphtIe+J+b+uSn03wx/Np9GM/XTHaPwsf5oe2StKkVHmAGp7AN96i2Yztc3EY8le09p+/d2052oxypGN8h1+Yu/wBJ+jSfR5iI10FrsRvC8AO81Bwr3OWNc1t53KO69KCCX+r8Ot7bU6BAFlAAHZ9/XXoY1W5wtIL2MpU8PtVh/vTyJrjXePX30ABhY7vYeBB7RSWqnXhv7wePnGviK0xZh9s0dceMn79N59y/NX2Cnezh1x4yex6aybl+YvsFQSHJIfhieCf5nC0pyXmVtrYDKqr7+4OXjYLY6aW39u6ueSY/DI/7P/M4WvOREhk2ps97AAzyDqrluwjQknt3g+el6R3zht/zXGn+sAPgI4gKrz6g37v/AOqnOXBzbTxt+E7+cAICPUPV31BBvZ2/FNvX9+NWIb4jUH/bXWx7vv2VonNsfwnGgb+hTv3JJ/Cs6lOh8P8AD9z6q0Pm0P4TjPzK91x0ctFaZyCP4Gvj+5GfrpjyhIOKmHYkNvQWv6qe8gvxNfEfs4qY7fH4VP8AMg9h9VZX9aEK9rwV7RBRRRQFFFFAVnvLweX/ANRhP22ErQqz7l3x78ThP2+EosTy75PzzH0MB9VZ7zppd8OO2GXd29IpG/TeK0KMaP8AnZT/ANx6z3nUUmSAA2PQvY9hMg7PCss8ulDGBJmWaRy7qEtYBRdWzkEcRmvY9h4EUmcH0aN1r/Brutp0kI11Nz1R2fYs2El3ZiN/FuKqp4cSCfk303Vzi42Ea6nRkzC5NwXAAvvaxZd/ZeoxEXIPffGOP9nDTLaTe+If6of+Sn5Xrg9sUX7OLfTDaA99TviHrz1t2LzC879iKiD0Xb139Nc4ZrRl9xkJP6OoHqHrrnENY4hvly+q4FcY5sqxD5P+mpeiFOnApWKW+69RQcl7d9qlI2KqhHEFvMLXv6RWfbf2hXpLHXzg9lLYkeSfFfEeUv73prhpM8DFvKQ7+I1tYnjp7e6vGa6Ifm/RYVvizy9pDZI6y/p+xqbvuT5ifRFONjb18H9jUg+5PmJ9EVWUnyT/ABuPxj/zOGrnm4F8bs3/AKiY+P4Phz7faa75Jfjkf9n/AJnC0c2JvjtmjSwkmbznDwA/RHrpeg05aE/yjjPz8tvHN/v66gx/EacdLju/h3VK8sJA2OxbDjPN5uuR9VRAOnZw8Dprbv8As7TViEZdx9Ps6v8ACtF5sh+E43X+ZTS/9XLp6qzqQ9X+N+tpr4ffjWj82J/CMYdfgl32/o5b+wUGk8gvxRfH/wAcNMNu/jU/hB5tDu7KkOQY/BF8R+zhqO24fwrEf2Hs31kaIK9rwV7QFFFFAUUUUBWfcuf/AMrB/t8N9nqrQaz3lr5X/wB1gfXiIfsoqejPVbvkm/ayVmXPS1rW/wDan/FMQfVWlwnqA9plPpkc1nnOqubExKVzA4ZQRoNDJLvuR2eNZTl0z7ERr0kyZVyLJiiEyjKuSAWIS1gQTe9q5mk96w/XJJfDBgTfKcgIFu/RteNSBwikW6LS7Hyhclh1iTnubjfcnSuMagyi6Ae+QkG67+kQC2U/k3Hh4VI5ztEh7sPzUXrihpntM2lXuiX9806Qdb+xg/Yw03x/wy/ml9jVt1KYuPrYheOeT/EMw9tNdp6xwtwKkeeyn6j6KkMR8IG/LRT+lGOjb0jKf0qb4eHNG8PFDdT3E3U+GpHnoIk3DX7ww8+v8KkIJQyhbgEbr6d2/wAKbNEdxvp6QeOlJ9F337gLX853UEhiMQqxdGpuSdbdmpPjqfvpTwrZEXiLepTf1sKjcHhyzi40FifAbgKkZZNSeC3HnB63r0/RqiT2NvHg/sO6kJNy/MT6IpfZAsVB1OVvTY3pvJuX5qfRFBK8kBfGJ4R/5rC17zWr/wAw2f4y6Wt/MQ6+uveRYvjE7hH/AJrC8eFKc1S/h+A/tj/2IRSor/KFr4vE8ff5762v74+ptwFvq41GSK2t7d+pGnDgfuafbYJ904j89iLf3xvTSQi9x/v3VQhMGsbgbtesPrA7PvYVpHNh8PjdP5pOz+jm10NZxN5J8PTe2nm0rR+bD4fHfmk4/wBXPbSg0rkH+KL4j9nFUNyhxQXFzCzHM0CabhZbkn1VM8hPxRfEfs4qpPODtRoMaCqq3SYiOM5r6Do08m3HUG/dWRtIr2vBXtAUUUUBRRRQFUDlgLyAduMwH+ZiFX+qDyq+FX/rMB6sRHRUrh/g4/m39OtUHnPwMjTxSZC0TQpHmCFxmR3ZkYDdcMOzQmx00vsA96j/ADaewV4caib5Muh4OL+fLY+mspZsYe+yyRbJLa1vg27IxpddNYwey1wABXOLwLCNerIAssTXKMou0oBubADy/UK3Bdr3OnSm3HePUxPZwqE5wcTm2dKcxI6TDcSbfhENE+rD0PW/scP+xgprjT76v5tfYadAajvhg/Ywj6qZ4+/TKf6tbd9r39h9FaaSM8ZZbAXYHMvjuZf0l9YWmpu2WSM9YbuxlO9T9/qs+B0pGWIklkFydWTdmPFk4X7V48KDxSku7RuI4+BHGvfcIG8n0WpozJJvsSO3Qi3A8a5aFOOvixI9BNFOumHkx+dhuHbY/Gbv4eqvYFuwA8lbE+ItlX6/RTeJy+ibt2a2g+b2mpCBAoAH+995NVD3ZR63mf66bS/F+an0RS+yvK/Rf7+ukZ+HzV+iKCX5E/jq+Ef+awtOOacE7QwN7+RMfN0MS/VTfkT+Ng8bQgeLYzCKPWanOQezmg2vhomKEpFP5BuvkINDc9lt++9KjPtpm882u+SY+Hvp/jTcHs77a7t96VxZBkk+c9+Ope4t6vVSTjt8+nja1UJT+SbX429d7/fj31o3NobS4/s6IW8ck191ZziPJa/Zrpu7PTWic3Hwu0PzXotHP/vQabyE/FB4j9nFWcc7YtjYdd+JjNv0IxWkchvxUeI/ZQ1m/O7+Ow/n49P0UrI3oV7Xi7q9oCiiigKKKKArOeVUje6wuXq+6sCc195OIiIFvMfTWjGs45dYVo8QmJkDdEJYCGBDddXzxqFtmF3VVPDrX4UWK5yx5XSIRBhjlaIIrykA5XVQGVFa65gd7EGx0ABBNT3N6mKxWGaWWYuwf3rpFWxZBrnsvkkm1wMw61jVBxmzGy3N2P0mbUnvJY+utt5I7OGHw0UXFVAPziLt671FV5ccHh6QxmNo5TBPEdRFILAgEgZozdWB3FXBqL5U4XPhcRk1BUPbfZoWWZV7SCENm3gjjmqQ5Y7TTD4qVZWVI5oFcO27pELIFawNr6a95qsLtuRcMJiBlGcRlWV1YRr06AspNihDCxsSrDhQZzLhWGU/FyZV7+jCLp5o2PnHbTZ1BsCAQN1wDa++191XDbvJLEJJJ7kV3gWQ5Vjs7RgqjqGjOpAVgAyg6KAbWFVmTZk9zeKUeOGkUewUQzEQ7Pq9ldCMdnrP210+HcbyB23Rh+9SAlHGWL2fv0V3Nhkc3ZbntLN9tc+4YvyB6W+2vVkH9JF6f/2rsH5cZ85oFFjB7f1m+2uxEPlfrH7aTF+1P1j9ldhj8j9Y/wCmtIe4Mhb9gQ/UPrptLJc+j2WoVswsmvaRu9PnobDsN4oLHyCS80jfkCDz+/pKRbj1YHPmqyc1uyHSaB5BZkWVVFiCqdGA4IOtgwjAvrqe+mGxNnyYbDm5McrWcgghkL9TMT/NhIjIATcl5nsOoKsXJ0s2HxOLBymYxwREaHoxbMwPa12a51ojEle4vbeAd1rgm97ef1V41vvx36/fvrqPUXG7KhA7Abm1eN3X7vDj9/CqEp/JPcNdd+/2VpHNxfpNoa/zRG/5E9ZvLuNuw29d60vm0jvJjwOMbW0+RN9ZNBpHIX8VHzh+yhqlc4Gy+nxnlqhSdG619R0a6Cw0N141dOQh/BR4r+xgqF5Sw/hGIbiskJH9232CpBpq7q9rlNwrqoCiiigKKKKDw1QuXuOWcrhCrpbEYf3w5cjN1njVetmN3QKbjj22q+msz5T4Vlxgk0CNi8Ja2/OhYjT091B5I3RQkqBnOWxIBsTY3F+Iq17D2gzqC281CbWwfWI4AkjwvTjZ8yxjrG3Z2k8FUcWPADfWGyHLmNZpEjITqxNIxdA1lDAqNR2qaqOFjRIBGEBBkR3uBlyRYcIyhb23Rre41z2FWTEQSOJWYATYgjq5vgoFBEUZ+VYszW3F7a1He4bNYZXa4AA3WHWyEm/lMOseCq3ZaqiQ2DFlaR2NgDZmOgHQxpE7E9gMTeiltlcvYJZVhHTIGOWOR7BHY7hbNdM3C413aE2pttrDmPATqDe0YDtuuDInSsey4LE+JqjbUj96OXy+Ft+e4yZbcb2tXDy+W8OUmdvU+D8Dj8nx8+V5ZZ1/N9tkxUYcWa/iGZSP0lINQeK2Q5N1xE4tu6+a3pFWKXefH18aSK13eUqcuwpib+6ZPOkR7e1DTduTkp/nyfGGA+2OrH/KcXQSYg5hFF0+c5dR7nd0kIUHUXQ27dN1N25QYcSmL38uH6MlcNKyB7gW6RVy7yNb6VRAHkvJ/SIfHC4Y/wDirg8lpeDQefB4f6o6msLyuwcjqqyOM7BVZ4JUQsxyqBIyZdToDfjXR5V4PMV6bQNlL9HJkve3wmTJa+l72oIU7AxH5eHPjhYx9ECuByexAYMGw6kbisBB+lpVhx3KTCRO0bykMps1kZgCN4zAWNu6opuWuHG0BhjIQhQIA0Min3SZxGAGK6oVNr+TxvQ9GcvJaeUokkoZGYC2UKq3NmZUUAZrfGYMe8VZ9q4dY8FCqiyiQW9ElvqqUCWki+d9tR/KTTCwj5X7klB84gDv3JvHHXSw766nXu379OO63r+96TR73Nhc5L201117fuK6Zr+r0771QjKuh+++/ZWo806XnxvDq8PBxb1+uswfcd2/t41qnNGPf8b4Aee/2WoLzyB/FB4r+xgqM5U+XOflqPQiaf4vXUlzf/ig+cv7CCo/lWBmm+f6+ji9OlqhGiR7h4Cuq5j3DwFdVUFFFFAUUUUAazzlivvkNhqdoYdfEdf7a0OqVyhwueVQDrHiop7aklFQlsgAOZhqbDfagkcQoJN9dfv9+NNjhN1jlsb9Vd9gbA66jW9u4b91Qx5VR5iBLhnI/JxESnzpK6Mp7je269OoNsu/kws3zHhf6MprKvcRhn1sQAd5JYk+NgPQLDtBr3D4axLalje7bt+8AcL28+nAADubaDqLthpwO0RM2n6AJpIbaUWJinUG2UtBKAb7rEpY0VKJACpVlDKwKsp3EMLEHxFQWy+Q8EMyydJLIqHNHHJlyqR5JYgXfLvHeATenY5T4cGxbK35JBBHiCL0uOUUHF7eOntqWS9t8PJz4Szjc3tL3oFREXKLDMbCZCfnr9vj6KUi29h20EqE/OHsvVYU/Hck5HwWNYT7QSRm2gy4ZJSI5LyzGMCAoSVkBB6vlZrjfT7Du0eMlLPtaLNicwWGAth2U5NSTEbA6hut21bFx8f5VKDGL+VV1MUvDbPxS4DD5p3MSvhi2G6ABgoxCdTP5YtvuRuFc4jb0SbMmwT9KMSMPiMP0XQy3aVhIiBbLla5YWIPfV5GIX8oemlBivl/4qaYpm09rQqZ4UkTBSCQibPEH90XjAvpfLckanW3jUhySwSvHhcVd8y4ZsPZmzgjpVbPmOt/e9OFm7qsDZG3hG+cFPtroMNALAAWAFgABwAG6mmBV98j7iT6jUTyoNsLF9/5tzUxH5Y7gx9VQXK6UdDEl9bOe3yYyu7su1B86xnQeAv4cO8f791dA+HZvNOVwmi21sNNN/3+ykmwJ10J8Dv7QNKqkS1zaw7N/D0Vp/M/JeXGG1tABre9if41mvuE79dNfZpu3/wrT+aaG0mKItqB5vv9dBdub78UHzh+xgpjypHWl3eVw/Nx7+/+FPub4fgYPa3sjiX92mPKcXeUcSxt+rGPNUGhR7h4Cuq5j3DwFdVWRRRRQFFFFBWeWfLWDZ6jpLvK98kSbzbiSdFXvNZmnLxsdJIk6LBnAWMozKRluR77cZXBNwdAd1tBeG54MWH2pNY+QsUfoXMfW5qq4Oe+horZMLt2c71w02nlOGQ3FtCyo+p89O4NqGS98JhmK7wJxcb7aGEH01i78oMRCfe5TbcQVVrjxYX9dK4TnAxkZJvC+hXrwg2B17d9BsbYuPjhQO3JiVHqDLXS41NAIMSO5MUT6hiai+Qu2sNi41GJJw85Gl5kKSWsD0YJup1vkYX10JsauTcj4zqJJPRGfT1NaCF93DjDjP1uk9sjVy21EX4uPTwRvPuQmp08lBwdfPEv1EVE43AxhjEcRDcHVRC4II18pJDY0NV/HbYWWyFsSVLAMkuRgRmI1PR5r7mylrdo1pltLokbo3U2ZivwmRNLZTYgj8o8Lgr21KbSRyXyqzButdOuM3yAbX8DYm+vbUG21bM0TukdrgZnUaC/VkDdZcu4G261916L6eT4PDLcqqtY2t4b7kwAegmmhx8aiwhyjife39UrCwp6cXIrMXV3AXcq3F9AutsrXGmmuu7Sm8W2JrZXw+QFgwkSEqV11Fm0YFdCO6/Gg8i2whuV6Ow32jTTuIimFvTS0W3huNhv+JKOz8nHC1LYvHCWNcscgK75WiQX+dZNbd7cN9MGjO/Qd7YMMPMyXqB2nKJBvkP6uJPpy4l/rp7BykjNry27LSSpfsB6aNgPC9RWGEzG0TR37BFInG19I7HXTfeuh7pJIKxtbQjNlO/W4cDjQxZsFynDuEikV2YEKvSRZieAABsx4cL9lSaYANKVlLGSRcgzPmCAXYWyKFS7XGl2sbk62qmxQSFbGGQcOqpcHduyA9g1twp8kU6jVJbaizJlBuLaCUgbjQxIy8h14YY69krIV1vYX6RSANNa5TkLGfKixCfNniNrW160fHX08NLMHDxgExFe/ILeF81zXKbUN7B2HneMadtmtVMST8hMPxbEoTYDMYWF+OWy+JN6kdl8nosGXKyuxkAQBgoPWZSbKu/yT9xrAPtg7iwLHcb2Jtqdbk9nfoN1SOys8jq00pEa5iq36xvpw1OmgJ3C+8k0RauSeB6HDIhNzqT5zp6gKj8dF02JCruzKCfE5j/hW/npxjttWHRwjPKwsiJvAtvy8O69gN5sLXecmNjPEM8xBlPAahQbaX4nQDzURYKKKKAooooCk8RMEVnY2VQWJ7ABcmlKy/nw5ViHD+44z77OPfPkw8b/ADrZfC9Bi23NqHEYiac/zkjv4Bico8y2Hmpvgjd0A3lh/H1Xpvh42kbLGpZuxRf08B4mpiPBiBSWIaVgR1TcRg7wD8ZjuJ3DUCqqMx66mm64ckXtpTorc6/e3+9WzAYFOhjBHxbnxbU+0UFBMfcPRV25Ic6GMwCiO4ngXQRSHyR2RuBmUdxuBwAoxuxYzu0qDxWywKg27ZHPZs+QDphLh24hkMg8zRgk+iqc+3MH0kj/AMoRMGd2Hvc+azOzC69GbmxA4bqzKTCWpAximDXeTW2IMTP0EcrM3Rs+azIOoQWAMgubgk7uFRnOHt2fCyCCJwuZSzPlRnuGIZc2XfcAkjXW2moNP5MkRYyEk2uJLm9vKjdbec0/5dqhiwhRwxPTKwBvlPvTa9hJZj5jVz0n6uPJzbaYnCwic5mKmOTOiuGyMyrcsDvXKTu89ZzjtoshKqIQdQcuHgGt7HXo9N3CrhzcpE8DdIyrlmI6xsACsZv9Kqnygwf/ADDERpYgzsqG9xZ2uDccNb38aqIzEY2R/Kb/AAqoHmUAV5HjDGwKySBxpdXYEd11OlPOUOCETdGtyIwpdiLe+SDMBYaCyZR437aZ4TZ1wzMbKlsx72ICIO8669ik8KirRyf5X5HMeIAxELal2UGVCTmZlLeVqNQxJtuIq3f8aYZQEfB4bEi5Ku8etmNwBdNwFgO4VnGNwIgKh2Gt+oiXYKCQCxY2BuN171N8hEwTYgLjOiaCRQpz+9PHJwZdTmB3Gx1zDQWoLd/xJs5j19kYbzAD/wAVdPPgZerhMJHhpSVuynPdScuXKLcWBHhVxj5qdmSANGHyncUma3msbUrgeavCwuHjknBGljIWG8EWzXtYgHzUEGuLWCR1hw6AeR0gkjZyul85zAk3G8brU6XbOIJHvLMpGhFzvta69Ib7+HZVkx3ITDyszsqszNmJZL62UEjKQBfKL2FRv/ppCD1OiUamwWZRe99y4gWrOLsNF2k7aHDk311jB37t4NQPKDGyxkBUw6LIDY9EGdhfISpRlt1jxvbQ1chyNcWIZCwvYhpUvf8AKuzXI1t3aUvs3kk2dTiJBIiHMkYAsDckXawJAJvbtpIaS5CcnmjHTzWzt5IAtYH4x7yPV41cqKKqCiiigKKKKDw18585UAXamJMiByWVhnueqUXKAL2sK+jaoXOLzfnHuk0TqkqjK2YGzrvGo3EXPpoMQbaLWyg2X8lQFHoUCmM016tm2ObbaEALdEjqPjJKg9OcraqrjNk4iPV4ZAO0DMPShIopOBhuqRGPIAHYLVX0msdKeqpkHUBY/kjU+Ybz5qB8doHtpJsTemmGgd2yKpZr2ygEtfsy7791XLY/NdtCYAmMRKeMrBT+qLt6QKCqMgakmwPGtSj5l8RbXExA9mVj66ZbS5rMZCpcGOVVBJytY2GpsGtw76Ch8nsrbRhzmyh7MbA2AU8OOvb21Oc4MqiKIRkG0kguqBdGVdDb5nrqmwuUQTXsWey9vVKOx8NQPTTjbe0M4QbrZmI77AAjzX9JqotvIPBRvgpi5QkzWCMDe3R2vpwubeam64RX2xKLAIpLELuGZEjUjwaQHzVDpi/c7dAfiqM9uDszv57B1X9Gn/JjEWfG4k65ENie1VkdB5zCg84oIbaOM6QM53yYqWQntvr6Nas2wdmCZcFCq3Hw7i5GZtLAkeSuaSxbgpY8BVJv7wn5xvoirSm03wowM8flJGLrewdSqZ0b5LC49fCg1huQOHxOIvIFK2cMwZlciIqg0VrddzI5btYeaHn5A4I7SXAx9InvJnc3zAjNlyAsSQdQeOl6g8dzj4rDYhipQwyBZYg48qKVVZWDDUG4NxrZs1WjknzgriiXYLHOpKlb3zJoQwuAQOFtdVrnuNJjk43uLaPuKPO0Lq12c398Cq4OnybgnS+m+160OqxsHDmWc4grYW0b8okAadoA47t3faz1qJRRRRVQUUUUBRRRQFFFFAUUUUBRRRQeMtxY6g76yXnG5JHDg4nDAiK95EH82T8YfJ7uHhu1uvGUEWOo7KD5ZlgOJOURmR+BRbt6RqfA1auSPNHiJWV8SOhiuCQfLbcbADyfE+it3gwqJ5CKvzVC+ylqBrs3Z8cEaxxrZVAAuSTppqx1J7zTqisN53OX0zYhsHhZOjjisJpFPWZ+Ki2tlG/tPhQbSMfETlEiX7M4v6L1VudblEuE2dMwYdJKOijF95fRiPmrc+avn/CcmGfo2eToxM5SDNG7PMQcuYJHmsubQEtqQbXtSY5PYxiqGMhszIiTSxozspsRHFM4ZtdOqDc6bxQQ20pBkhi4orFha1mkYtb9XL6a8gBeRATxRbkbgN5IHYLk1JrydxLFSyqryG6pLPDG79YqCI5ZFZgWBAIGtjam82zcRGxRoZEclkA6Nrm1xIqkDUi1iBfS9UIfygGxDzMuZSXOW9rgghbkcRofNUxhJxHsuU360snReclWa/gsQ/vRUAIrXBGvEbiPN9tOsXjXkjjisoSPPlCixJcgkt2nqqL9goGjN70v5xvoirDt0Wgwh/ql+hH9tQSxSFcltAxYC63uQATlvm3AVJDES4hYo+jd1hGUdEuY3yqtzYfJGhoGm0dtSvEmHcq0UXwYKJmQHrFQ+XNa7HS9NlbOuoXiOqoXs7BSmLwZRisiMr6XDAqdRpoe6uEWwsKYNi2Vz2mOGON8HmZEVCyy5QcoAuFyG17br1JRc+sPxsHKPmyI3ttWHg17emK+k9j86eBniklJkiWPLn6RN2a9vIJvu4VZsBt/DTKrRzoysLqb2uD418zbJQ/ybj2F7XiF+G8H66t/JyNvcWGIB+DG4HtI0piN8Vgdxv4V7XzZyo2xIsRWN2TVbshKneNAVIPjWi8xOOaTCzB5WkZZAeu5cgMvyiSBpUGnUUUUBRRRQFFFFAUUUUBRRRQFFFFBy5sDXxxtHEZsRJI4zEyu7AkjNdySCQbi+7TdX2QwuKwjafMdiS7tFiYCCzMA4dSASSASAe2gpGD5W9GCqxyRobnJBi54kW5JOVAxAFjxvuv3VM7D5W4MBhiWxaosfRwpGIpGUdYkDEMvSKLHIF3AXvvsFZ+Zfaa7hA/zZT+8gqMxPNdtRP8A6Ut8x0P7wqixRbSwMjxW2xi0ZmzzB2dIVUEHo1jCLvBCACwsrHTRakMPiMII8VKdpQvFnzC7PFiGEYyhIlgmUpFm0VMhvo261ZxieR2Pj8rBYkeELsPSoIpPZXJyaWdInjliDE5meNlyqoLMdRvsLDvIoF8TjZtoTZ3UEqiruJWKNBoM7NfiSWd7kkkmkenjRskUaSNcAO5LqSSLaEWtfup1yo2iPxaBTFhozbLuMrDe0h467vTUTs4jpY/nig0DZuBiAuyiQ/KAVPNEllt2ZsxqaOKcLlBCqPiqAo8wXSonZ7aU7d+NUUXlrd8Vck6RoO3i9QRgH5R+/nq07d2TiJpy0WHnkGRBeOF3F7txVT21xDyF2k+7BT/pJk+mRUFbWD5RpUADv8dauuB5qNpyHWJIx2ySAfRzGpuHmOxZ8rEwL4K7f6aKz3ZC/g2JNzoY9L6aiS9xuO4eimPTta2ZrcBmNh4C+lbXs3mWKI8b4q6yFSxWOx6oYWW5I+Nxpf8A9C8J/wC5xP8A2/8A46IxPBS3jxAY3+BtfW3vig2vu00rXeYn4abs6P8AeFdR8xmV5LYw9G2W14+uApB6xvY7uwVeuRfIeLZ+YpI8jOACXsAADfQAVBaqKKKAooooCiiigKKKKAooooCiiigK8Fe0UHlFFFACk593poooIPFbzSJr2igrk3lnxp5g+FFFUXbBeQtLUUVACgUUUAK9oooPK9oooCiiigKKKKAooo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s7.vzw.com/is/image/VerizonWireless/go-pro-hero3-silver-edition-camera-leftangle-goprohero3p?$acc-lg$&amp;fmt=jpeg"/>
          <p:cNvPicPr>
            <a:picLocks noChangeAspect="1" noChangeArrowheads="1"/>
          </p:cNvPicPr>
          <p:nvPr/>
        </p:nvPicPr>
        <p:blipFill>
          <a:blip r:embed="rId4" cstate="print"/>
          <a:srcRect/>
          <a:stretch>
            <a:fillRect/>
          </a:stretch>
        </p:blipFill>
        <p:spPr bwMode="auto">
          <a:xfrm>
            <a:off x="5652120" y="4315956"/>
            <a:ext cx="1800200" cy="1800201"/>
          </a:xfrm>
          <a:prstGeom prst="rect">
            <a:avLst/>
          </a:prstGeom>
          <a:noFill/>
        </p:spPr>
      </p:pic>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3</a:t>
            </a:fld>
            <a:endParaRPr lang="lv-LV"/>
          </a:p>
        </p:txBody>
      </p:sp>
    </p:spTree>
    <p:extLst>
      <p:ext uri="{BB962C8B-B14F-4D97-AF65-F5344CB8AC3E}">
        <p14:creationId xmlns:p14="http://schemas.microsoft.com/office/powerpoint/2010/main" val="1876202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Multispektrālo attēlu ieguve</a:t>
            </a:r>
            <a:endParaRPr lang="en-US" dirty="0"/>
          </a:p>
        </p:txBody>
      </p:sp>
      <p:sp>
        <p:nvSpPr>
          <p:cNvPr id="3" name="Content Placeholder 2"/>
          <p:cNvSpPr>
            <a:spLocks noGrp="1"/>
          </p:cNvSpPr>
          <p:nvPr>
            <p:ph sz="quarter" idx="1"/>
          </p:nvPr>
        </p:nvSpPr>
        <p:spPr>
          <a:xfrm>
            <a:off x="457200" y="1600200"/>
            <a:ext cx="7467600" cy="2404864"/>
          </a:xfrm>
        </p:spPr>
        <p:txBody>
          <a:bodyPr>
            <a:normAutofit lnSpcReduction="10000"/>
          </a:bodyPr>
          <a:lstStyle/>
          <a:p>
            <a:pPr marL="457200" indent="-457200"/>
            <a:r>
              <a:rPr lang="lv-LV" dirty="0" smtClean="0"/>
              <a:t>Kameras režīmi</a:t>
            </a:r>
          </a:p>
          <a:p>
            <a:pPr marL="822960" lvl="1" indent="-457200">
              <a:buFont typeface="+mj-lt"/>
              <a:buAutoNum type="arabicPeriod"/>
            </a:pPr>
            <a:r>
              <a:rPr lang="lv-LV" dirty="0" smtClean="0"/>
              <a:t>Attēlu uzņemšana ar noteiktu laika intervālu, uzstādot taimeri.</a:t>
            </a:r>
          </a:p>
          <a:p>
            <a:pPr marL="822960" lvl="1" indent="-457200">
              <a:buFont typeface="+mj-lt"/>
              <a:buAutoNum type="arabicPeriod"/>
            </a:pPr>
            <a:r>
              <a:rPr lang="lv-LV" dirty="0" smtClean="0"/>
              <a:t>Attēlu uzņemšana, izmantojot ‘</a:t>
            </a:r>
            <a:r>
              <a:rPr lang="lv-LV" dirty="0" err="1" smtClean="0"/>
              <a:t>shutter</a:t>
            </a:r>
            <a:r>
              <a:rPr lang="lv-LV" dirty="0" smtClean="0"/>
              <a:t>’ funkciju. Kamera savienota ar oktokoptera vadības pulti un manuāli iespējams uzņemt attēlus nepieciešamajā vietā.</a:t>
            </a:r>
          </a:p>
          <a:p>
            <a:pPr marL="822960" lvl="1" indent="-457200">
              <a:buNone/>
            </a:pPr>
            <a:endParaRPr lang="lv-LV" dirty="0" smtClean="0"/>
          </a:p>
          <a:p>
            <a:pPr marL="822960" lvl="1" indent="-457200">
              <a:buNone/>
            </a:pPr>
            <a:endParaRPr lang="lv-LV" dirty="0" smtClean="0"/>
          </a:p>
        </p:txBody>
      </p:sp>
      <p:sp>
        <p:nvSpPr>
          <p:cNvPr id="6" name="Content Placeholder 2"/>
          <p:cNvSpPr txBox="1">
            <a:spLocks/>
          </p:cNvSpPr>
          <p:nvPr/>
        </p:nvSpPr>
        <p:spPr>
          <a:xfrm>
            <a:off x="467544" y="4005064"/>
            <a:ext cx="7467600" cy="2620888"/>
          </a:xfrm>
          <a:prstGeom prst="rect">
            <a:avLst/>
          </a:prstGeom>
        </p:spPr>
        <p:txBody>
          <a:bodyPr vert="horz">
            <a:normAutofit/>
          </a:bodyPr>
          <a:lstStyle/>
          <a:p>
            <a:pPr marL="822960" marR="0" lvl="1" indent="-457200" algn="l" defTabSz="914400" rtl="0" eaLnBrk="1" fontAlgn="auto" latinLnBrk="0" hangingPunct="1">
              <a:lnSpc>
                <a:spcPct val="100000"/>
              </a:lnSpc>
              <a:spcBef>
                <a:spcPct val="20000"/>
              </a:spcBef>
              <a:spcAft>
                <a:spcPts val="0"/>
              </a:spcAft>
              <a:buClr>
                <a:schemeClr val="accent1"/>
              </a:buClr>
              <a:buSzPct val="80000"/>
              <a:buFont typeface="Arial" pitchFamily="34" charset="0"/>
              <a:buChar char="•"/>
              <a:tabLst/>
              <a:defRPr/>
            </a:pPr>
            <a:endParaRPr kumimoji="0" lang="lv-LV" sz="21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457200" algn="l" defTabSz="914400" rtl="0" eaLnBrk="1" fontAlgn="auto" latinLnBrk="0" hangingPunct="1">
              <a:lnSpc>
                <a:spcPct val="100000"/>
              </a:lnSpc>
              <a:spcBef>
                <a:spcPct val="20000"/>
              </a:spcBef>
              <a:spcAft>
                <a:spcPts val="0"/>
              </a:spcAft>
              <a:buClr>
                <a:schemeClr val="accent1"/>
              </a:buClr>
              <a:buSzPct val="80000"/>
              <a:buFont typeface="Arial" pitchFamily="34" charset="0"/>
              <a:buChar char="•"/>
              <a:tabLst/>
              <a:defRPr/>
            </a:pPr>
            <a:endParaRPr kumimoji="0" lang="lv-LV"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67544" y="4077072"/>
            <a:ext cx="7467600" cy="2620888"/>
          </a:xfrm>
          <a:prstGeom prst="rect">
            <a:avLst/>
          </a:prstGeom>
        </p:spPr>
        <p:txBody>
          <a:bodyPr vert="horz">
            <a:normAutofit/>
          </a:bodyPr>
          <a:lstStyle/>
          <a:p>
            <a:pPr marL="457200" lvl="0" indent="-457200">
              <a:spcBef>
                <a:spcPts val="600"/>
              </a:spcBef>
              <a:buClr>
                <a:schemeClr val="accent1"/>
              </a:buClr>
              <a:buSzPct val="70000"/>
              <a:buFont typeface="Wingdings"/>
              <a:buChar char=""/>
            </a:pPr>
            <a:r>
              <a:rPr lang="lv-LV" sz="2400" dirty="0" smtClean="0"/>
              <a:t>Attēlus </a:t>
            </a:r>
            <a:r>
              <a:rPr lang="lv-LV" sz="2400" dirty="0"/>
              <a:t>var saglabāt 3 dažādos formātos </a:t>
            </a:r>
            <a:endParaRPr kumimoji="0" lang="lv-LV" sz="2400" b="0" i="0" u="none" strike="noStrike" kern="1200" cap="none" spc="0" normalizeH="0" baseline="0" noProof="0" dirty="0" smtClean="0">
              <a:ln>
                <a:noFill/>
              </a:ln>
              <a:solidFill>
                <a:schemeClr val="tx1"/>
              </a:solidFill>
              <a:effectLst/>
              <a:uLnTx/>
              <a:uFillTx/>
              <a:latin typeface="+mn-lt"/>
              <a:ea typeface="+mn-ea"/>
              <a:cs typeface="+mn-cs"/>
            </a:endParaRPr>
          </a:p>
          <a:p>
            <a:pPr marL="822960" marR="0" lvl="1" indent="-457200" algn="l" defTabSz="914400" rtl="0" eaLnBrk="1" fontAlgn="auto" latinLnBrk="0" hangingPunct="1">
              <a:lnSpc>
                <a:spcPct val="100000"/>
              </a:lnSpc>
              <a:spcBef>
                <a:spcPct val="20000"/>
              </a:spcBef>
              <a:spcAft>
                <a:spcPts val="0"/>
              </a:spcAft>
              <a:buClr>
                <a:schemeClr val="accent1"/>
              </a:buClr>
              <a:buSzPct val="80000"/>
              <a:buFont typeface="+mj-lt"/>
              <a:buAutoNum type="arabicPeriod"/>
              <a:tabLst/>
              <a:defRPr/>
            </a:pPr>
            <a:r>
              <a:rPr kumimoji="0" lang="lv-LV" sz="2100" b="0" i="0" u="none" strike="noStrike" kern="1200" cap="none" spc="0" normalizeH="0" noProof="0" dirty="0" smtClean="0">
                <a:ln>
                  <a:noFill/>
                </a:ln>
                <a:solidFill>
                  <a:schemeClr val="tx1"/>
                </a:solidFill>
                <a:effectLst/>
                <a:uLnTx/>
                <a:uFillTx/>
                <a:latin typeface="+mn-lt"/>
                <a:ea typeface="+mn-ea"/>
                <a:cs typeface="+mn-cs"/>
              </a:rPr>
              <a:t>10bit DCM</a:t>
            </a:r>
          </a:p>
          <a:p>
            <a:pPr marL="822960" marR="0" lvl="1" indent="-457200" algn="l" defTabSz="914400" rtl="0" eaLnBrk="1" fontAlgn="auto" latinLnBrk="0" hangingPunct="1">
              <a:lnSpc>
                <a:spcPct val="100000"/>
              </a:lnSpc>
              <a:spcBef>
                <a:spcPct val="20000"/>
              </a:spcBef>
              <a:spcAft>
                <a:spcPts val="0"/>
              </a:spcAft>
              <a:buClr>
                <a:schemeClr val="accent1"/>
              </a:buClr>
              <a:buSzPct val="80000"/>
              <a:buFont typeface="+mj-lt"/>
              <a:buAutoNum type="arabicPeriod"/>
              <a:tabLst/>
              <a:defRPr/>
            </a:pPr>
            <a:r>
              <a:rPr kumimoji="0" lang="lv-LV" sz="2100" b="0" i="0" u="none" strike="noStrike" kern="1200" cap="none" spc="0" normalizeH="0" noProof="0" dirty="0" smtClean="0">
                <a:ln>
                  <a:noFill/>
                </a:ln>
                <a:solidFill>
                  <a:schemeClr val="tx1"/>
                </a:solidFill>
                <a:effectLst/>
                <a:uLnTx/>
                <a:uFillTx/>
                <a:latin typeface="+mn-lt"/>
                <a:ea typeface="+mn-ea"/>
                <a:cs typeface="+mn-cs"/>
              </a:rPr>
              <a:t>8bit RAW</a:t>
            </a:r>
          </a:p>
          <a:p>
            <a:pPr marL="822960" marR="0" lvl="1" indent="-457200" algn="l" defTabSz="914400" rtl="0" eaLnBrk="1" fontAlgn="auto" latinLnBrk="0" hangingPunct="1">
              <a:lnSpc>
                <a:spcPct val="100000"/>
              </a:lnSpc>
              <a:spcBef>
                <a:spcPct val="20000"/>
              </a:spcBef>
              <a:spcAft>
                <a:spcPts val="0"/>
              </a:spcAft>
              <a:buClr>
                <a:schemeClr val="accent1"/>
              </a:buClr>
              <a:buSzPct val="80000"/>
              <a:buFont typeface="+mj-lt"/>
              <a:buAutoNum type="arabicPeriod"/>
              <a:tabLst/>
              <a:defRPr/>
            </a:pPr>
            <a:r>
              <a:rPr lang="lv-LV" sz="2100" dirty="0"/>
              <a:t>1</a:t>
            </a:r>
            <a:r>
              <a:rPr kumimoji="0" lang="lv-LV" sz="2100" b="0" i="0" u="none" strike="noStrike" kern="1200" cap="none" spc="0" normalizeH="0" noProof="0" dirty="0" smtClean="0">
                <a:ln>
                  <a:noFill/>
                </a:ln>
                <a:solidFill>
                  <a:schemeClr val="tx1"/>
                </a:solidFill>
                <a:effectLst/>
                <a:uLnTx/>
                <a:uFillTx/>
                <a:latin typeface="+mn-lt"/>
                <a:ea typeface="+mn-ea"/>
                <a:cs typeface="+mn-cs"/>
              </a:rPr>
              <a:t>0bit RAW</a:t>
            </a:r>
            <a:endParaRPr lang="lv-LV" sz="2100" dirty="0"/>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8" name="Slide Number Placeholder 7"/>
          <p:cNvSpPr>
            <a:spLocks noGrp="1"/>
          </p:cNvSpPr>
          <p:nvPr>
            <p:ph type="sldNum" sz="quarter" idx="12"/>
          </p:nvPr>
        </p:nvSpPr>
        <p:spPr/>
        <p:txBody>
          <a:bodyPr/>
          <a:lstStyle/>
          <a:p>
            <a:fld id="{A520DE62-1B7E-4C6E-8239-61771BF00C4F}" type="slidenum">
              <a:rPr lang="lv-LV" smtClean="0"/>
              <a:t>4</a:t>
            </a:fld>
            <a:endParaRPr lang="lv-LV"/>
          </a:p>
        </p:txBody>
      </p:sp>
    </p:spTree>
    <p:extLst>
      <p:ext uri="{BB962C8B-B14F-4D97-AF65-F5344CB8AC3E}">
        <p14:creationId xmlns:p14="http://schemas.microsoft.com/office/powerpoint/2010/main" val="1846127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Mērķi</a:t>
            </a:r>
            <a:endParaRPr lang="en-US" dirty="0"/>
          </a:p>
        </p:txBody>
      </p:sp>
      <p:sp>
        <p:nvSpPr>
          <p:cNvPr id="3" name="Content Placeholder 2"/>
          <p:cNvSpPr>
            <a:spLocks noGrp="1"/>
          </p:cNvSpPr>
          <p:nvPr>
            <p:ph sz="quarter" idx="1"/>
          </p:nvPr>
        </p:nvSpPr>
        <p:spPr/>
        <p:txBody>
          <a:bodyPr/>
          <a:lstStyle/>
          <a:p>
            <a:r>
              <a:rPr lang="lv-LV" dirty="0" smtClean="0"/>
              <a:t>Plānotajās apmācībās iemācīties iestatīt oktokopterim noteiktu maršrutu.</a:t>
            </a:r>
          </a:p>
          <a:p>
            <a:r>
              <a:rPr lang="lv-LV" dirty="0" smtClean="0"/>
              <a:t>Izveidot maršrutu kādā no Rīgas parkiem ar kontrolpunktiem tādā attālumā, lai uzņemtajiem attēliem šajos kontrolpunktos veidotos pārklājums.</a:t>
            </a:r>
          </a:p>
          <a:p>
            <a:r>
              <a:rPr lang="lv-LV" dirty="0" smtClean="0"/>
              <a:t>Sapludināt vairākus uzņemtos attēlus vienā, veidojot konkrētas teritorijas pārskatu. </a:t>
            </a:r>
          </a:p>
        </p:txBody>
      </p:sp>
      <p:sp>
        <p:nvSpPr>
          <p:cNvPr id="4" name="Date Placeholder 3"/>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5</a:t>
            </a:fld>
            <a:endParaRPr lang="lv-LV"/>
          </a:p>
        </p:txBody>
      </p:sp>
    </p:spTree>
    <p:extLst>
      <p:ext uri="{BB962C8B-B14F-4D97-AF65-F5344CB8AC3E}">
        <p14:creationId xmlns:p14="http://schemas.microsoft.com/office/powerpoint/2010/main" val="342935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Oktokoptera</a:t>
            </a:r>
            <a:r>
              <a:rPr lang="lv-LV" dirty="0" smtClean="0"/>
              <a:t> pielietojumi un tā vadība.</a:t>
            </a:r>
            <a:endParaRPr lang="en-US" dirty="0"/>
          </a:p>
        </p:txBody>
      </p:sp>
      <p:sp>
        <p:nvSpPr>
          <p:cNvPr id="4" name="Text Placeholder 3"/>
          <p:cNvSpPr>
            <a:spLocks noGrp="1"/>
          </p:cNvSpPr>
          <p:nvPr>
            <p:ph type="body" sz="half" idx="2"/>
          </p:nvPr>
        </p:nvSpPr>
        <p:spPr/>
        <p:txBody>
          <a:bodyPr>
            <a:normAutofit fontScale="92500" lnSpcReduction="20000"/>
          </a:bodyPr>
          <a:lstStyle/>
          <a:p>
            <a:r>
              <a:rPr lang="lv-LV" sz="1600" dirty="0" smtClean="0"/>
              <a:t>Pāris populārākie pielietojumi:</a:t>
            </a:r>
          </a:p>
          <a:p>
            <a:pPr>
              <a:buFont typeface="Arial" pitchFamily="34" charset="0"/>
              <a:buChar char="•"/>
            </a:pPr>
            <a:r>
              <a:rPr lang="lv-LV" sz="1600" dirty="0" smtClean="0"/>
              <a:t>Veģetācijas izpēte ar </a:t>
            </a:r>
            <a:r>
              <a:rPr lang="lv-LV" sz="1600" dirty="0" err="1" smtClean="0"/>
              <a:t>multispektrālo</a:t>
            </a:r>
            <a:r>
              <a:rPr lang="lv-LV" sz="1600" dirty="0" smtClean="0"/>
              <a:t> kameru</a:t>
            </a:r>
          </a:p>
          <a:p>
            <a:pPr>
              <a:buFont typeface="Arial" pitchFamily="34" charset="0"/>
              <a:buChar char="•"/>
            </a:pPr>
            <a:r>
              <a:rPr lang="lv-LV" sz="1600" dirty="0" smtClean="0"/>
              <a:t>Meža dzīvnieku uzskaite ar termālo kameru</a:t>
            </a:r>
          </a:p>
          <a:p>
            <a:pPr>
              <a:buFont typeface="Arial" pitchFamily="34" charset="0"/>
              <a:buChar char="•"/>
            </a:pPr>
            <a:r>
              <a:rPr lang="lv-LV" sz="1600" dirty="0" smtClean="0"/>
              <a:t>Ledus biezuma mērīšana</a:t>
            </a:r>
          </a:p>
          <a:p>
            <a:pPr>
              <a:buFont typeface="Arial" pitchFamily="34" charset="0"/>
              <a:buChar char="•"/>
            </a:pPr>
            <a:r>
              <a:rPr lang="lv-LV" sz="1600" dirty="0" smtClean="0"/>
              <a:t>Karšu veidošana</a:t>
            </a:r>
          </a:p>
          <a:p>
            <a:pPr>
              <a:buFont typeface="Arial" pitchFamily="34" charset="0"/>
              <a:buChar char="•"/>
            </a:pPr>
            <a:r>
              <a:rPr lang="lv-LV" sz="1600" dirty="0" smtClean="0"/>
              <a:t>Saules bateriju pārbaude</a:t>
            </a:r>
          </a:p>
          <a:p>
            <a:pPr>
              <a:buFont typeface="Arial" pitchFamily="34" charset="0"/>
              <a:buChar char="•"/>
            </a:pPr>
            <a:endParaRPr lang="lv-LV" sz="1600" dirty="0"/>
          </a:p>
          <a:p>
            <a:r>
              <a:rPr lang="lv-LV" sz="1600" dirty="0" smtClean="0"/>
              <a:t>Vadība:</a:t>
            </a:r>
          </a:p>
          <a:p>
            <a:r>
              <a:rPr lang="lv-LV" sz="1600" dirty="0" err="1" smtClean="0"/>
              <a:t>Oktokopteri</a:t>
            </a:r>
            <a:r>
              <a:rPr lang="lv-LV" sz="1600" dirty="0" smtClean="0"/>
              <a:t> vadam gan ar pulti, gan ar planšetdatoru, kurā redzama visa informācija par </a:t>
            </a:r>
            <a:r>
              <a:rPr lang="lv-LV" sz="1600" dirty="0" err="1" smtClean="0"/>
              <a:t>koptera</a:t>
            </a:r>
            <a:r>
              <a:rPr lang="lv-LV" sz="1600" dirty="0" smtClean="0"/>
              <a:t> un lidojuma datiem.  Iespējams ievadīt  vēlamo maršrutu un  kamēr tiek lidots maršruts varam ievākt datus. </a:t>
            </a:r>
          </a:p>
          <a:p>
            <a:pPr>
              <a:buFont typeface="Arial" pitchFamily="34" charset="0"/>
              <a:buChar char="•"/>
            </a:pPr>
            <a:endParaRPr lang="lv-LV" sz="1600" dirty="0"/>
          </a:p>
          <a:p>
            <a:endParaRPr lang="lv-LV" sz="1600" dirty="0"/>
          </a:p>
        </p:txBody>
      </p:sp>
      <p:pic>
        <p:nvPicPr>
          <p:cNvPr id="1026" name="Picture 2" descr="C:\Users\Maija\Downloads\Screenshot_2015-04-27-13-07-55.png"/>
          <p:cNvPicPr>
            <a:picLocks noGrp="1" noChangeAspect="1" noChangeArrowheads="1"/>
          </p:cNvPicPr>
          <p:nvPr>
            <p:ph idx="1"/>
          </p:nvPr>
        </p:nvPicPr>
        <p:blipFill>
          <a:blip r:embed="rId2" cstate="print"/>
          <a:srcRect/>
          <a:stretch>
            <a:fillRect/>
          </a:stretch>
        </p:blipFill>
        <p:spPr bwMode="auto">
          <a:xfrm>
            <a:off x="4499992" y="1700808"/>
            <a:ext cx="2502421" cy="4003873"/>
          </a:xfrm>
          <a:prstGeom prst="rect">
            <a:avLst/>
          </a:prstGeom>
          <a:noFill/>
        </p:spPr>
      </p:pic>
      <p:sp>
        <p:nvSpPr>
          <p:cNvPr id="3" name="Date Placeholder 2"/>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6</a:t>
            </a:fld>
            <a:endParaRPr lang="lv-LV"/>
          </a:p>
        </p:txBody>
      </p:sp>
    </p:spTree>
    <p:extLst>
      <p:ext uri="{BB962C8B-B14F-4D97-AF65-F5344CB8AC3E}">
        <p14:creationId xmlns:p14="http://schemas.microsoft.com/office/powerpoint/2010/main" val="17859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332656"/>
            <a:ext cx="7499176" cy="1828800"/>
          </a:xfrm>
        </p:spPr>
        <p:txBody>
          <a:bodyPr>
            <a:normAutofit/>
          </a:bodyPr>
          <a:lstStyle/>
          <a:p>
            <a:r>
              <a:rPr lang="lv-LV" sz="1800" dirty="0" smtClean="0"/>
              <a:t>Ja oktokoptera lidojuma augstums ir 40m, tad attālumam starp punktiem nevajadzētu būt lielākam par 20m. Ar šādu attālumu veidojas aptuveni 5m pārklājums attēliem, kas uzņemti ar multispektrālo kameru un ir iespējams veikt nākošo uzdevumu – attēlu sapludināšanu.</a:t>
            </a:r>
            <a:endParaRPr lang="en-US" sz="1800" dirty="0"/>
          </a:p>
        </p:txBody>
      </p:sp>
      <p:pic>
        <p:nvPicPr>
          <p:cNvPr id="18434" name="Picture 2" descr="C:\Users\Maija\Desktop\11.png"/>
          <p:cNvPicPr>
            <a:picLocks noChangeAspect="1" noChangeArrowheads="1"/>
          </p:cNvPicPr>
          <p:nvPr/>
        </p:nvPicPr>
        <p:blipFill>
          <a:blip r:embed="rId2" cstate="print"/>
          <a:srcRect/>
          <a:stretch>
            <a:fillRect/>
          </a:stretch>
        </p:blipFill>
        <p:spPr bwMode="auto">
          <a:xfrm>
            <a:off x="539552" y="2276872"/>
            <a:ext cx="7575366" cy="3437238"/>
          </a:xfrm>
          <a:prstGeom prst="rect">
            <a:avLst/>
          </a:prstGeom>
          <a:noFill/>
        </p:spPr>
      </p:pic>
      <p:sp>
        <p:nvSpPr>
          <p:cNvPr id="2" name="Date Placeholder 1"/>
          <p:cNvSpPr>
            <a:spLocks noGrp="1"/>
          </p:cNvSpPr>
          <p:nvPr>
            <p:ph type="dt" sz="half" idx="10"/>
          </p:nvPr>
        </p:nvSpPr>
        <p:spPr/>
        <p:txBody>
          <a:bodyPr/>
          <a:lstStyle/>
          <a:p>
            <a:r>
              <a:rPr lang="lv-LV" smtClean="0"/>
              <a:t>29.04.2015.</a:t>
            </a:r>
            <a:endParaRPr lang="lv-LV"/>
          </a:p>
        </p:txBody>
      </p:sp>
      <p:sp>
        <p:nvSpPr>
          <p:cNvPr id="4" name="Footer Placeholder 3"/>
          <p:cNvSpPr>
            <a:spLocks noGrp="1"/>
          </p:cNvSpPr>
          <p:nvPr>
            <p:ph type="ftr" sz="quarter" idx="11"/>
          </p:nvPr>
        </p:nvSpPr>
        <p:spPr/>
        <p:txBody>
          <a:bodyPr/>
          <a:lstStyle/>
          <a:p>
            <a:r>
              <a:rPr lang="lv-LV" smtClean="0"/>
              <a:t>VPP SOPHIS 4.projekta "GUDPILS" 1.posma noslēguma seminārs</a:t>
            </a:r>
            <a:endParaRPr lang="lv-LV"/>
          </a:p>
        </p:txBody>
      </p:sp>
      <p:sp>
        <p:nvSpPr>
          <p:cNvPr id="5" name="Slide Number Placeholder 4"/>
          <p:cNvSpPr>
            <a:spLocks noGrp="1"/>
          </p:cNvSpPr>
          <p:nvPr>
            <p:ph type="sldNum" sz="quarter" idx="12"/>
          </p:nvPr>
        </p:nvSpPr>
        <p:spPr/>
        <p:txBody>
          <a:bodyPr/>
          <a:lstStyle/>
          <a:p>
            <a:fld id="{A520DE62-1B7E-4C6E-8239-61771BF00C4F}" type="slidenum">
              <a:rPr lang="lv-LV" smtClean="0"/>
              <a:t>7</a:t>
            </a:fld>
            <a:endParaRPr lang="lv-LV"/>
          </a:p>
        </p:txBody>
      </p:sp>
    </p:spTree>
    <p:extLst>
      <p:ext uri="{BB962C8B-B14F-4D97-AF65-F5344CB8AC3E}">
        <p14:creationId xmlns:p14="http://schemas.microsoft.com/office/powerpoint/2010/main" val="2334161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Sensoru pielietojums</a:t>
            </a:r>
            <a:endParaRPr lang="en-US" dirty="0"/>
          </a:p>
        </p:txBody>
      </p:sp>
      <p:sp>
        <p:nvSpPr>
          <p:cNvPr id="4" name="Text Placeholder 3"/>
          <p:cNvSpPr>
            <a:spLocks noGrp="1"/>
          </p:cNvSpPr>
          <p:nvPr>
            <p:ph type="body" sz="half" idx="2"/>
          </p:nvPr>
        </p:nvSpPr>
        <p:spPr/>
        <p:txBody>
          <a:bodyPr>
            <a:normAutofit fontScale="92500" lnSpcReduction="10000"/>
          </a:bodyPr>
          <a:lstStyle/>
          <a:p>
            <a:r>
              <a:rPr lang="lv-LV" sz="1600" dirty="0" smtClean="0"/>
              <a:t>Pārsvarā tika izmantot </a:t>
            </a:r>
            <a:r>
              <a:rPr lang="lv-LV" sz="1600" dirty="0" err="1" smtClean="0"/>
              <a:t>multispektrālā</a:t>
            </a:r>
            <a:r>
              <a:rPr lang="lv-LV" sz="1600" dirty="0" smtClean="0"/>
              <a:t> kamera datu ievākšanai.  Tika uzņemti attēli no dažādiem plānotiem maršrutiem gan virs pļavām, gan mežiem.</a:t>
            </a:r>
          </a:p>
          <a:p>
            <a:endParaRPr lang="lv-LV" sz="1600" dirty="0"/>
          </a:p>
          <a:p>
            <a:r>
              <a:rPr lang="lv-LV" sz="1600" dirty="0" smtClean="0"/>
              <a:t>Papildus uzlabojumi:</a:t>
            </a:r>
          </a:p>
          <a:p>
            <a:pPr lvl="1">
              <a:buFont typeface="Arial" pitchFamily="34" charset="0"/>
              <a:buChar char="•"/>
            </a:pPr>
            <a:r>
              <a:rPr lang="lv-LV" sz="1600" dirty="0"/>
              <a:t> </a:t>
            </a:r>
            <a:r>
              <a:rPr lang="lv-LV" sz="1600" dirty="0" smtClean="0"/>
              <a:t>Kameras ‘</a:t>
            </a:r>
            <a:r>
              <a:rPr lang="lv-LV" sz="1600" dirty="0" err="1" smtClean="0"/>
              <a:t>shutter</a:t>
            </a:r>
            <a:r>
              <a:rPr lang="lv-LV" sz="1600" dirty="0" smtClean="0"/>
              <a:t>’ funkcija. Tagad iespējams uzņemt attēlus jebkurā vietā un laikā izmantojot planšetdatoru, kamēr vien ir </a:t>
            </a:r>
            <a:r>
              <a:rPr lang="lv-LV" sz="1600" dirty="0" err="1" smtClean="0"/>
              <a:t>WiFi</a:t>
            </a:r>
            <a:r>
              <a:rPr lang="lv-LV" sz="1600" dirty="0" smtClean="0"/>
              <a:t> savienojums ar pašu </a:t>
            </a:r>
            <a:r>
              <a:rPr lang="lv-LV" sz="1600" dirty="0" err="1" smtClean="0"/>
              <a:t>oktokopteri</a:t>
            </a:r>
            <a:r>
              <a:rPr lang="lv-LV" sz="1600" dirty="0" smtClean="0"/>
              <a:t>.</a:t>
            </a:r>
          </a:p>
          <a:p>
            <a:pPr lvl="1">
              <a:buFont typeface="Arial" pitchFamily="34" charset="0"/>
              <a:buChar char="•"/>
            </a:pPr>
            <a:r>
              <a:rPr lang="lv-LV" sz="1600" dirty="0"/>
              <a:t> </a:t>
            </a:r>
            <a:r>
              <a:rPr lang="lv-LV" sz="1600" dirty="0" smtClean="0"/>
              <a:t>Papildus GPS modulis, kas uzņemtajiem </a:t>
            </a:r>
            <a:r>
              <a:rPr lang="lv-LV" sz="1600" dirty="0" err="1" smtClean="0"/>
              <a:t>multispektrālajiem</a:t>
            </a:r>
            <a:r>
              <a:rPr lang="lv-LV" sz="1600" dirty="0" smtClean="0"/>
              <a:t> attēliem pievieno koordinātes. </a:t>
            </a:r>
          </a:p>
          <a:p>
            <a:endParaRPr lang="lv-LV" sz="1600" dirty="0"/>
          </a:p>
        </p:txBody>
      </p:sp>
      <p:pic>
        <p:nvPicPr>
          <p:cNvPr id="2050" name="Picture 2" descr="C:\Users\Maija\Desktop\EDI\Multispectral camera\19.03.15\tif\TTC0042.tif"/>
          <p:cNvPicPr>
            <a:picLocks noChangeAspect="1" noChangeArrowheads="1"/>
          </p:cNvPicPr>
          <p:nvPr/>
        </p:nvPicPr>
        <p:blipFill>
          <a:blip r:embed="rId2" cstate="print"/>
          <a:srcRect/>
          <a:stretch>
            <a:fillRect/>
          </a:stretch>
        </p:blipFill>
        <p:spPr bwMode="auto">
          <a:xfrm>
            <a:off x="3419872" y="188640"/>
            <a:ext cx="3492896" cy="2619672"/>
          </a:xfrm>
          <a:prstGeom prst="rect">
            <a:avLst/>
          </a:prstGeom>
          <a:noFill/>
        </p:spPr>
      </p:pic>
      <p:pic>
        <p:nvPicPr>
          <p:cNvPr id="2051" name="Picture 3" descr="C:\Users\Maija\Desktop\EDI\Multispectral camera\23.04.15\tif\TTC0043_0.tif"/>
          <p:cNvPicPr>
            <a:picLocks noChangeAspect="1" noChangeArrowheads="1"/>
          </p:cNvPicPr>
          <p:nvPr/>
        </p:nvPicPr>
        <p:blipFill>
          <a:blip r:embed="rId3" cstate="print"/>
          <a:srcRect/>
          <a:stretch>
            <a:fillRect/>
          </a:stretch>
        </p:blipFill>
        <p:spPr bwMode="auto">
          <a:xfrm>
            <a:off x="5220072" y="1772816"/>
            <a:ext cx="3744416" cy="2808312"/>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3491880" y="3971336"/>
            <a:ext cx="3528392" cy="270206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8</a:t>
            </a:fld>
            <a:endParaRPr lang="lv-LV"/>
          </a:p>
        </p:txBody>
      </p:sp>
    </p:spTree>
    <p:extLst>
      <p:ext uri="{BB962C8B-B14F-4D97-AF65-F5344CB8AC3E}">
        <p14:creationId xmlns:p14="http://schemas.microsoft.com/office/powerpoint/2010/main" val="300999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Datu apstrāde</a:t>
            </a:r>
            <a:endParaRPr lang="en-US" dirty="0"/>
          </a:p>
        </p:txBody>
      </p:sp>
      <p:sp>
        <p:nvSpPr>
          <p:cNvPr id="4" name="Text Placeholder 3"/>
          <p:cNvSpPr>
            <a:spLocks noGrp="1"/>
          </p:cNvSpPr>
          <p:nvPr>
            <p:ph type="body" sz="half" idx="2"/>
          </p:nvPr>
        </p:nvSpPr>
        <p:spPr/>
        <p:txBody>
          <a:bodyPr>
            <a:normAutofit/>
          </a:bodyPr>
          <a:lstStyle/>
          <a:p>
            <a:r>
              <a:rPr lang="lv-LV" sz="1600" dirty="0" smtClean="0"/>
              <a:t>Iegūtie </a:t>
            </a:r>
            <a:r>
              <a:rPr lang="lv-LV" sz="1600" dirty="0" err="1" smtClean="0"/>
              <a:t>multispektrālie</a:t>
            </a:r>
            <a:r>
              <a:rPr lang="lv-LV" sz="1600" dirty="0" smtClean="0"/>
              <a:t> attēli tiek sapludināti programmā Pix4DMapper.</a:t>
            </a:r>
          </a:p>
          <a:p>
            <a:r>
              <a:rPr lang="lv-LV" sz="1600" dirty="0" smtClean="0"/>
              <a:t>Pateicoties GPS datiem iespējams šos attēlus piesaistīt kartei un redzēt precīzu attēla uzņemšanas vietu.</a:t>
            </a:r>
          </a:p>
          <a:p>
            <a:endParaRPr lang="lv-LV" sz="1600" dirty="0"/>
          </a:p>
          <a:p>
            <a:endParaRPr lang="en-US" sz="1600"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3491880" y="548680"/>
            <a:ext cx="2424963" cy="403912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5940152" y="404664"/>
            <a:ext cx="2664296" cy="449885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lv-LV" smtClean="0"/>
              <a:t>29.04.2015.</a:t>
            </a:r>
            <a:endParaRPr lang="lv-LV"/>
          </a:p>
        </p:txBody>
      </p:sp>
      <p:sp>
        <p:nvSpPr>
          <p:cNvPr id="5" name="Footer Placeholder 4"/>
          <p:cNvSpPr>
            <a:spLocks noGrp="1"/>
          </p:cNvSpPr>
          <p:nvPr>
            <p:ph type="ftr" sz="quarter" idx="11"/>
          </p:nvPr>
        </p:nvSpPr>
        <p:spPr/>
        <p:txBody>
          <a:bodyPr/>
          <a:lstStyle/>
          <a:p>
            <a:r>
              <a:rPr lang="lv-LV" smtClean="0"/>
              <a:t>VPP SOPHIS 4.projekta "GUDPILS" 1.posma noslēguma seminārs</a:t>
            </a:r>
            <a:endParaRPr lang="lv-LV"/>
          </a:p>
        </p:txBody>
      </p:sp>
      <p:sp>
        <p:nvSpPr>
          <p:cNvPr id="6" name="Slide Number Placeholder 5"/>
          <p:cNvSpPr>
            <a:spLocks noGrp="1"/>
          </p:cNvSpPr>
          <p:nvPr>
            <p:ph type="sldNum" sz="quarter" idx="12"/>
          </p:nvPr>
        </p:nvSpPr>
        <p:spPr/>
        <p:txBody>
          <a:bodyPr/>
          <a:lstStyle/>
          <a:p>
            <a:fld id="{A520DE62-1B7E-4C6E-8239-61771BF00C4F}" type="slidenum">
              <a:rPr lang="lv-LV" smtClean="0"/>
              <a:t>9</a:t>
            </a:fld>
            <a:endParaRPr lang="lv-LV"/>
          </a:p>
        </p:txBody>
      </p:sp>
    </p:spTree>
    <p:extLst>
      <p:ext uri="{BB962C8B-B14F-4D97-AF65-F5344CB8AC3E}">
        <p14:creationId xmlns:p14="http://schemas.microsoft.com/office/powerpoint/2010/main" val="4003356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440</Words>
  <Application>Microsoft Office PowerPoint</Application>
  <PresentationFormat>On-screen Show (4:3)</PresentationFormat>
  <Paragraphs>72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Tālizpētes datu ieguve un apstrāde, izmantojot bezpilota lidaparātu - oktokopteri</vt:lpstr>
      <vt:lpstr>Oktokopteris: AirStudio </vt:lpstr>
      <vt:lpstr>Lidaparātam pievienotie sensori</vt:lpstr>
      <vt:lpstr>Multispektrālo attēlu ieguve</vt:lpstr>
      <vt:lpstr>Mērķi</vt:lpstr>
      <vt:lpstr>Oktokoptera pielietojumi un tā vadība.</vt:lpstr>
      <vt:lpstr>PowerPoint Presentation</vt:lpstr>
      <vt:lpstr>Sensoru pielietojums</vt:lpstr>
      <vt:lpstr>Datu apstrāde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Gatis Supols</dc:creator>
  <cp:lastModifiedBy>Gatis Supols</cp:lastModifiedBy>
  <cp:revision>9</cp:revision>
  <dcterms:created xsi:type="dcterms:W3CDTF">2015-04-28T20:02:00Z</dcterms:created>
  <dcterms:modified xsi:type="dcterms:W3CDTF">2015-04-29T08:30:30Z</dcterms:modified>
</cp:coreProperties>
</file>