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1" r:id="rId3"/>
    <p:sldId id="258" r:id="rId4"/>
    <p:sldId id="262" r:id="rId5"/>
    <p:sldId id="263" r:id="rId6"/>
    <p:sldId id="264" r:id="rId7"/>
    <p:sldId id="266" r:id="rId8"/>
    <p:sldId id="267" r:id="rId9"/>
    <p:sldId id="265" r:id="rId10"/>
    <p:sldId id="269" r:id="rId11"/>
    <p:sldId id="268" r:id="rId12"/>
    <p:sldId id="260"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DC9"/>
    <a:srgbClr val="D515A3"/>
    <a:srgbClr val="001A9C"/>
    <a:srgbClr val="40D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Desktop\M&#275;r&#299;jumi%202014\Hromoforu_spektr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Desktop\M&#275;r&#299;jumi%202014\Hromoforu_spektr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Desktop\Promocijas%20darbs\Faili\Thorlabs%20bandpass%20filter%20spectra\ThorlabsFiltersSensitivity.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esktop\dat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20527853807489"/>
          <c:y val="5.4219833991790665E-2"/>
          <c:w val="0.72540866671379955"/>
          <c:h val="0.74251445702330843"/>
        </c:manualLayout>
      </c:layout>
      <c:scatterChart>
        <c:scatterStyle val="smoothMarker"/>
        <c:varyColors val="0"/>
        <c:ser>
          <c:idx val="0"/>
          <c:order val="0"/>
          <c:tx>
            <c:strRef>
              <c:f>'Hromoforu spektri'!$X$2</c:f>
              <c:strCache>
                <c:ptCount val="1"/>
                <c:pt idx="0">
                  <c:v>Ūdens</c:v>
                </c:pt>
              </c:strCache>
            </c:strRef>
          </c:tx>
          <c:spPr>
            <a:ln w="22225">
              <a:solidFill>
                <a:srgbClr val="FF0000"/>
              </a:solidFill>
            </a:ln>
          </c:spPr>
          <c:marker>
            <c:symbol val="none"/>
          </c:marker>
          <c:xVal>
            <c:numRef>
              <c:f>'Hromoforu spektri'!$W$3:$W$782</c:f>
              <c:numCache>
                <c:formatCode>0.00</c:formatCode>
                <c:ptCount val="780"/>
                <c:pt idx="0">
                  <c:v>323.33333333333297</c:v>
                </c:pt>
                <c:pt idx="1">
                  <c:v>324.83333333333297</c:v>
                </c:pt>
                <c:pt idx="2">
                  <c:v>326.33333333333297</c:v>
                </c:pt>
                <c:pt idx="3">
                  <c:v>327.83333333333297</c:v>
                </c:pt>
                <c:pt idx="4">
                  <c:v>329.33333333333297</c:v>
                </c:pt>
                <c:pt idx="5">
                  <c:v>330.83333333333297</c:v>
                </c:pt>
                <c:pt idx="6">
                  <c:v>332.33333333333297</c:v>
                </c:pt>
                <c:pt idx="7">
                  <c:v>333.83333333333297</c:v>
                </c:pt>
                <c:pt idx="8">
                  <c:v>335.33333333333297</c:v>
                </c:pt>
                <c:pt idx="9">
                  <c:v>336.83333333333297</c:v>
                </c:pt>
                <c:pt idx="10">
                  <c:v>338.33333333333297</c:v>
                </c:pt>
                <c:pt idx="11">
                  <c:v>339.83333333333297</c:v>
                </c:pt>
                <c:pt idx="12">
                  <c:v>341.33333333333297</c:v>
                </c:pt>
                <c:pt idx="13">
                  <c:v>342.83333333333297</c:v>
                </c:pt>
                <c:pt idx="14">
                  <c:v>344.33333333333297</c:v>
                </c:pt>
                <c:pt idx="15">
                  <c:v>345.83333333333297</c:v>
                </c:pt>
                <c:pt idx="16">
                  <c:v>347.33333333333297</c:v>
                </c:pt>
                <c:pt idx="17">
                  <c:v>348.83333333333297</c:v>
                </c:pt>
                <c:pt idx="18">
                  <c:v>350.33333333333297</c:v>
                </c:pt>
                <c:pt idx="19">
                  <c:v>351.83333333333297</c:v>
                </c:pt>
                <c:pt idx="20">
                  <c:v>353.33333333333297</c:v>
                </c:pt>
                <c:pt idx="21">
                  <c:v>354.83333333333297</c:v>
                </c:pt>
                <c:pt idx="22">
                  <c:v>356.33333333333297</c:v>
                </c:pt>
                <c:pt idx="23">
                  <c:v>357.83333333333297</c:v>
                </c:pt>
                <c:pt idx="24">
                  <c:v>359.33333333333297</c:v>
                </c:pt>
                <c:pt idx="25">
                  <c:v>360.83333333333297</c:v>
                </c:pt>
                <c:pt idx="26">
                  <c:v>362.33333333333297</c:v>
                </c:pt>
                <c:pt idx="27">
                  <c:v>363.83333333333297</c:v>
                </c:pt>
                <c:pt idx="28">
                  <c:v>365.33333333333297</c:v>
                </c:pt>
                <c:pt idx="29">
                  <c:v>366.83333333333297</c:v>
                </c:pt>
                <c:pt idx="30">
                  <c:v>368.33333333333297</c:v>
                </c:pt>
                <c:pt idx="31">
                  <c:v>369.83333333333297</c:v>
                </c:pt>
                <c:pt idx="32">
                  <c:v>371.33333333333297</c:v>
                </c:pt>
                <c:pt idx="33">
                  <c:v>372.83333333333297</c:v>
                </c:pt>
                <c:pt idx="34">
                  <c:v>374.33333333333297</c:v>
                </c:pt>
                <c:pt idx="35">
                  <c:v>375.83333333333297</c:v>
                </c:pt>
                <c:pt idx="36">
                  <c:v>377.33333333333297</c:v>
                </c:pt>
                <c:pt idx="37">
                  <c:v>378.83333333333297</c:v>
                </c:pt>
                <c:pt idx="38">
                  <c:v>380.33333333333297</c:v>
                </c:pt>
                <c:pt idx="39">
                  <c:v>381.83333333333297</c:v>
                </c:pt>
                <c:pt idx="40">
                  <c:v>383.33333333333297</c:v>
                </c:pt>
                <c:pt idx="41">
                  <c:v>384.83333333333297</c:v>
                </c:pt>
                <c:pt idx="42">
                  <c:v>386.33333333333297</c:v>
                </c:pt>
                <c:pt idx="43">
                  <c:v>387.83333333333297</c:v>
                </c:pt>
                <c:pt idx="44">
                  <c:v>389.33333333333297</c:v>
                </c:pt>
                <c:pt idx="45">
                  <c:v>390.83333333333297</c:v>
                </c:pt>
                <c:pt idx="46">
                  <c:v>392.33333333333297</c:v>
                </c:pt>
                <c:pt idx="47">
                  <c:v>393.83333333333297</c:v>
                </c:pt>
                <c:pt idx="48">
                  <c:v>395.33333333333297</c:v>
                </c:pt>
                <c:pt idx="49">
                  <c:v>396.83333333333297</c:v>
                </c:pt>
                <c:pt idx="50">
                  <c:v>398.33333333333297</c:v>
                </c:pt>
                <c:pt idx="51">
                  <c:v>399.83333333333297</c:v>
                </c:pt>
                <c:pt idx="52">
                  <c:v>401.33333333333297</c:v>
                </c:pt>
                <c:pt idx="53">
                  <c:v>402.83333333333297</c:v>
                </c:pt>
                <c:pt idx="54">
                  <c:v>404.33333333333297</c:v>
                </c:pt>
                <c:pt idx="55">
                  <c:v>405.83333333333297</c:v>
                </c:pt>
                <c:pt idx="56">
                  <c:v>407.33333333333297</c:v>
                </c:pt>
                <c:pt idx="57">
                  <c:v>408.83333333333297</c:v>
                </c:pt>
                <c:pt idx="58">
                  <c:v>410.33333333333297</c:v>
                </c:pt>
                <c:pt idx="59">
                  <c:v>411.83333333333297</c:v>
                </c:pt>
                <c:pt idx="60">
                  <c:v>413.33333333333297</c:v>
                </c:pt>
                <c:pt idx="61">
                  <c:v>414.83333333333297</c:v>
                </c:pt>
                <c:pt idx="62">
                  <c:v>416.33333333333297</c:v>
                </c:pt>
                <c:pt idx="63">
                  <c:v>417.83333333333297</c:v>
                </c:pt>
                <c:pt idx="64">
                  <c:v>419.33333333333297</c:v>
                </c:pt>
                <c:pt idx="65">
                  <c:v>420.83333333333297</c:v>
                </c:pt>
                <c:pt idx="66">
                  <c:v>422.33333333333297</c:v>
                </c:pt>
                <c:pt idx="67">
                  <c:v>423.83333333333297</c:v>
                </c:pt>
                <c:pt idx="68">
                  <c:v>425.33333333333297</c:v>
                </c:pt>
                <c:pt idx="69">
                  <c:v>426.83333333333297</c:v>
                </c:pt>
                <c:pt idx="70">
                  <c:v>428.33333333333297</c:v>
                </c:pt>
                <c:pt idx="71">
                  <c:v>429.83333333333297</c:v>
                </c:pt>
                <c:pt idx="72">
                  <c:v>431.33333333333297</c:v>
                </c:pt>
                <c:pt idx="73">
                  <c:v>432.83333333333297</c:v>
                </c:pt>
                <c:pt idx="74">
                  <c:v>434.33333333333297</c:v>
                </c:pt>
                <c:pt idx="75">
                  <c:v>435.83333333333297</c:v>
                </c:pt>
                <c:pt idx="76">
                  <c:v>437.33333333333297</c:v>
                </c:pt>
                <c:pt idx="77">
                  <c:v>438.83333333333297</c:v>
                </c:pt>
                <c:pt idx="78">
                  <c:v>440.33333333333297</c:v>
                </c:pt>
                <c:pt idx="79">
                  <c:v>441.83333333333297</c:v>
                </c:pt>
                <c:pt idx="80">
                  <c:v>443.33333333333297</c:v>
                </c:pt>
                <c:pt idx="81">
                  <c:v>444.83333333333297</c:v>
                </c:pt>
                <c:pt idx="82">
                  <c:v>446.33333333333297</c:v>
                </c:pt>
                <c:pt idx="83">
                  <c:v>447.83333333333297</c:v>
                </c:pt>
                <c:pt idx="84">
                  <c:v>449.33333333333297</c:v>
                </c:pt>
                <c:pt idx="85">
                  <c:v>450.83333333333297</c:v>
                </c:pt>
                <c:pt idx="86">
                  <c:v>452.33333333333297</c:v>
                </c:pt>
                <c:pt idx="87">
                  <c:v>453.83333333333297</c:v>
                </c:pt>
                <c:pt idx="88">
                  <c:v>455.33333333333297</c:v>
                </c:pt>
                <c:pt idx="89">
                  <c:v>456.83333333333297</c:v>
                </c:pt>
                <c:pt idx="90">
                  <c:v>458.33333333333297</c:v>
                </c:pt>
                <c:pt idx="91">
                  <c:v>459.83333333333297</c:v>
                </c:pt>
                <c:pt idx="92">
                  <c:v>461.33333333333297</c:v>
                </c:pt>
                <c:pt idx="93">
                  <c:v>462.83333333333297</c:v>
                </c:pt>
                <c:pt idx="94">
                  <c:v>464.33333333333297</c:v>
                </c:pt>
                <c:pt idx="95">
                  <c:v>465.83333333333297</c:v>
                </c:pt>
                <c:pt idx="96">
                  <c:v>467.33333333333297</c:v>
                </c:pt>
                <c:pt idx="97">
                  <c:v>468.83333333333297</c:v>
                </c:pt>
                <c:pt idx="98">
                  <c:v>470.33333333333297</c:v>
                </c:pt>
                <c:pt idx="99">
                  <c:v>471.83333333333297</c:v>
                </c:pt>
                <c:pt idx="100">
                  <c:v>473.33333333333297</c:v>
                </c:pt>
                <c:pt idx="101">
                  <c:v>474.83333333333297</c:v>
                </c:pt>
                <c:pt idx="102">
                  <c:v>476.33333333333297</c:v>
                </c:pt>
                <c:pt idx="103">
                  <c:v>477.83333333333297</c:v>
                </c:pt>
                <c:pt idx="104">
                  <c:v>479.33333333333297</c:v>
                </c:pt>
                <c:pt idx="105">
                  <c:v>480.83333333333297</c:v>
                </c:pt>
                <c:pt idx="106">
                  <c:v>482.33333333333297</c:v>
                </c:pt>
                <c:pt idx="107">
                  <c:v>483.83333333333297</c:v>
                </c:pt>
                <c:pt idx="108">
                  <c:v>485.33333333333297</c:v>
                </c:pt>
                <c:pt idx="109">
                  <c:v>486.83333333333297</c:v>
                </c:pt>
                <c:pt idx="110">
                  <c:v>488.33333333333297</c:v>
                </c:pt>
                <c:pt idx="111">
                  <c:v>489.83333333333297</c:v>
                </c:pt>
                <c:pt idx="112">
                  <c:v>491.33333333333297</c:v>
                </c:pt>
                <c:pt idx="113">
                  <c:v>492.83333333333297</c:v>
                </c:pt>
                <c:pt idx="114">
                  <c:v>494.33333333333297</c:v>
                </c:pt>
                <c:pt idx="115">
                  <c:v>495.83333333333297</c:v>
                </c:pt>
                <c:pt idx="116">
                  <c:v>497.33333333333297</c:v>
                </c:pt>
                <c:pt idx="117">
                  <c:v>498.83333333333297</c:v>
                </c:pt>
                <c:pt idx="118">
                  <c:v>500.33333333333297</c:v>
                </c:pt>
                <c:pt idx="119">
                  <c:v>501.83333333333297</c:v>
                </c:pt>
                <c:pt idx="120">
                  <c:v>503.33333333333297</c:v>
                </c:pt>
                <c:pt idx="121">
                  <c:v>504.83333333333297</c:v>
                </c:pt>
                <c:pt idx="122">
                  <c:v>506.33333333333297</c:v>
                </c:pt>
                <c:pt idx="123">
                  <c:v>507.83333333333297</c:v>
                </c:pt>
                <c:pt idx="124">
                  <c:v>509.33333333333297</c:v>
                </c:pt>
                <c:pt idx="125">
                  <c:v>510.83333333333297</c:v>
                </c:pt>
                <c:pt idx="126">
                  <c:v>512.33333333333303</c:v>
                </c:pt>
                <c:pt idx="127">
                  <c:v>513.83333333333303</c:v>
                </c:pt>
                <c:pt idx="128">
                  <c:v>515.33333333333303</c:v>
                </c:pt>
                <c:pt idx="129">
                  <c:v>516.83333333333303</c:v>
                </c:pt>
                <c:pt idx="130">
                  <c:v>518.33333333333303</c:v>
                </c:pt>
                <c:pt idx="131">
                  <c:v>519.83333333333303</c:v>
                </c:pt>
                <c:pt idx="132">
                  <c:v>521.33333333333303</c:v>
                </c:pt>
                <c:pt idx="133">
                  <c:v>522.83333333333303</c:v>
                </c:pt>
                <c:pt idx="134">
                  <c:v>524.33333333333303</c:v>
                </c:pt>
                <c:pt idx="135">
                  <c:v>525.83333333333303</c:v>
                </c:pt>
                <c:pt idx="136">
                  <c:v>527.33333333333303</c:v>
                </c:pt>
                <c:pt idx="137">
                  <c:v>528.83333333333303</c:v>
                </c:pt>
                <c:pt idx="138">
                  <c:v>530.33333333333303</c:v>
                </c:pt>
                <c:pt idx="139">
                  <c:v>531.83333333333303</c:v>
                </c:pt>
                <c:pt idx="140">
                  <c:v>533.33333333333303</c:v>
                </c:pt>
                <c:pt idx="141">
                  <c:v>534.83333333333303</c:v>
                </c:pt>
                <c:pt idx="142">
                  <c:v>536.33333333333303</c:v>
                </c:pt>
                <c:pt idx="143">
                  <c:v>537.83333333333303</c:v>
                </c:pt>
                <c:pt idx="144">
                  <c:v>539.33333333333303</c:v>
                </c:pt>
                <c:pt idx="145">
                  <c:v>540.83333333333303</c:v>
                </c:pt>
                <c:pt idx="146">
                  <c:v>542.33333333333303</c:v>
                </c:pt>
                <c:pt idx="147">
                  <c:v>543.83333333333303</c:v>
                </c:pt>
                <c:pt idx="148">
                  <c:v>545.33333333333303</c:v>
                </c:pt>
                <c:pt idx="149">
                  <c:v>546.83333333333303</c:v>
                </c:pt>
                <c:pt idx="150">
                  <c:v>548.33333333333303</c:v>
                </c:pt>
                <c:pt idx="151">
                  <c:v>549.83333333333303</c:v>
                </c:pt>
                <c:pt idx="152">
                  <c:v>551.33333333333303</c:v>
                </c:pt>
                <c:pt idx="153">
                  <c:v>552.83333333333303</c:v>
                </c:pt>
                <c:pt idx="154">
                  <c:v>554.33333333333303</c:v>
                </c:pt>
                <c:pt idx="155">
                  <c:v>555.83333333333303</c:v>
                </c:pt>
                <c:pt idx="156">
                  <c:v>557.33333333333303</c:v>
                </c:pt>
                <c:pt idx="157">
                  <c:v>558.83333333333303</c:v>
                </c:pt>
                <c:pt idx="158">
                  <c:v>560.33333333333303</c:v>
                </c:pt>
                <c:pt idx="159">
                  <c:v>561.83333333333303</c:v>
                </c:pt>
                <c:pt idx="160">
                  <c:v>563.33333333333303</c:v>
                </c:pt>
                <c:pt idx="161">
                  <c:v>564.83333333333303</c:v>
                </c:pt>
                <c:pt idx="162">
                  <c:v>566.33333333333303</c:v>
                </c:pt>
                <c:pt idx="163">
                  <c:v>567.83333333333303</c:v>
                </c:pt>
                <c:pt idx="164">
                  <c:v>569.33333333333303</c:v>
                </c:pt>
                <c:pt idx="165">
                  <c:v>570.83333333333303</c:v>
                </c:pt>
                <c:pt idx="166">
                  <c:v>572.33333333333303</c:v>
                </c:pt>
                <c:pt idx="167">
                  <c:v>573.83333333333303</c:v>
                </c:pt>
                <c:pt idx="168">
                  <c:v>575.33333333333303</c:v>
                </c:pt>
                <c:pt idx="169">
                  <c:v>576.83333333333303</c:v>
                </c:pt>
                <c:pt idx="170">
                  <c:v>578.33333333333303</c:v>
                </c:pt>
                <c:pt idx="171">
                  <c:v>579.83333333333303</c:v>
                </c:pt>
                <c:pt idx="172">
                  <c:v>581.33333333333303</c:v>
                </c:pt>
                <c:pt idx="173">
                  <c:v>582.83333333333303</c:v>
                </c:pt>
                <c:pt idx="174">
                  <c:v>584.33333333333303</c:v>
                </c:pt>
                <c:pt idx="175">
                  <c:v>585.83333333333303</c:v>
                </c:pt>
                <c:pt idx="176">
                  <c:v>587.33333333333303</c:v>
                </c:pt>
                <c:pt idx="177">
                  <c:v>588.83333333333303</c:v>
                </c:pt>
                <c:pt idx="178">
                  <c:v>590.33333333333303</c:v>
                </c:pt>
                <c:pt idx="179">
                  <c:v>591.83333333333303</c:v>
                </c:pt>
                <c:pt idx="180">
                  <c:v>593.33333333333303</c:v>
                </c:pt>
                <c:pt idx="181">
                  <c:v>594.83333333333303</c:v>
                </c:pt>
                <c:pt idx="182">
                  <c:v>596.33333333333303</c:v>
                </c:pt>
                <c:pt idx="183">
                  <c:v>597.83333333333303</c:v>
                </c:pt>
                <c:pt idx="184">
                  <c:v>599.33333333333303</c:v>
                </c:pt>
                <c:pt idx="185">
                  <c:v>600.83333333333303</c:v>
                </c:pt>
                <c:pt idx="186">
                  <c:v>602.33333333333303</c:v>
                </c:pt>
                <c:pt idx="187">
                  <c:v>603.83333333333303</c:v>
                </c:pt>
                <c:pt idx="188">
                  <c:v>605.33333333333303</c:v>
                </c:pt>
                <c:pt idx="189">
                  <c:v>606.83333333333303</c:v>
                </c:pt>
                <c:pt idx="190">
                  <c:v>608.33333333333303</c:v>
                </c:pt>
                <c:pt idx="191">
                  <c:v>609.83333333333303</c:v>
                </c:pt>
                <c:pt idx="192">
                  <c:v>611.33333333333303</c:v>
                </c:pt>
                <c:pt idx="193">
                  <c:v>612.83333333333303</c:v>
                </c:pt>
                <c:pt idx="194">
                  <c:v>614.33333333333303</c:v>
                </c:pt>
                <c:pt idx="195">
                  <c:v>615.83333333333303</c:v>
                </c:pt>
                <c:pt idx="196">
                  <c:v>617.33333333333303</c:v>
                </c:pt>
                <c:pt idx="197">
                  <c:v>618.83333333333303</c:v>
                </c:pt>
                <c:pt idx="198">
                  <c:v>620.33333333333303</c:v>
                </c:pt>
                <c:pt idx="199">
                  <c:v>621.83333333333303</c:v>
                </c:pt>
                <c:pt idx="200">
                  <c:v>623.33333333333303</c:v>
                </c:pt>
                <c:pt idx="201">
                  <c:v>624.83333333333303</c:v>
                </c:pt>
                <c:pt idx="202">
                  <c:v>626.33333333333303</c:v>
                </c:pt>
                <c:pt idx="203">
                  <c:v>627.83333333333303</c:v>
                </c:pt>
                <c:pt idx="204">
                  <c:v>629.33333333333303</c:v>
                </c:pt>
                <c:pt idx="205">
                  <c:v>630.83333333333303</c:v>
                </c:pt>
                <c:pt idx="206">
                  <c:v>632.33333333333303</c:v>
                </c:pt>
                <c:pt idx="207">
                  <c:v>633.83333333333303</c:v>
                </c:pt>
                <c:pt idx="208">
                  <c:v>635.33333333333303</c:v>
                </c:pt>
                <c:pt idx="209">
                  <c:v>636.83333333333303</c:v>
                </c:pt>
                <c:pt idx="210">
                  <c:v>638.33333333333303</c:v>
                </c:pt>
                <c:pt idx="211">
                  <c:v>639.83333333333303</c:v>
                </c:pt>
                <c:pt idx="212">
                  <c:v>641.33333333333303</c:v>
                </c:pt>
                <c:pt idx="213">
                  <c:v>642.83333333333303</c:v>
                </c:pt>
                <c:pt idx="214">
                  <c:v>644.33333333333303</c:v>
                </c:pt>
                <c:pt idx="215">
                  <c:v>645.83333333333303</c:v>
                </c:pt>
                <c:pt idx="216">
                  <c:v>647.33333333333303</c:v>
                </c:pt>
                <c:pt idx="217">
                  <c:v>648.83333333333303</c:v>
                </c:pt>
                <c:pt idx="218">
                  <c:v>650.33333333333303</c:v>
                </c:pt>
                <c:pt idx="219">
                  <c:v>651.83333333333303</c:v>
                </c:pt>
                <c:pt idx="220">
                  <c:v>653.33333333333303</c:v>
                </c:pt>
                <c:pt idx="221">
                  <c:v>654.83333333333303</c:v>
                </c:pt>
                <c:pt idx="222">
                  <c:v>656.33333333333303</c:v>
                </c:pt>
                <c:pt idx="223">
                  <c:v>657.83333333333303</c:v>
                </c:pt>
                <c:pt idx="224">
                  <c:v>659.33333333333303</c:v>
                </c:pt>
                <c:pt idx="225">
                  <c:v>660.83333333333303</c:v>
                </c:pt>
                <c:pt idx="226">
                  <c:v>662.33333333333303</c:v>
                </c:pt>
                <c:pt idx="227">
                  <c:v>664</c:v>
                </c:pt>
                <c:pt idx="228">
                  <c:v>665</c:v>
                </c:pt>
                <c:pt idx="229">
                  <c:v>667</c:v>
                </c:pt>
                <c:pt idx="230">
                  <c:v>667</c:v>
                </c:pt>
                <c:pt idx="231">
                  <c:v>668</c:v>
                </c:pt>
                <c:pt idx="232">
                  <c:v>669</c:v>
                </c:pt>
                <c:pt idx="233">
                  <c:v>670</c:v>
                </c:pt>
                <c:pt idx="234">
                  <c:v>671</c:v>
                </c:pt>
                <c:pt idx="235">
                  <c:v>672</c:v>
                </c:pt>
                <c:pt idx="236">
                  <c:v>673</c:v>
                </c:pt>
                <c:pt idx="237">
                  <c:v>674</c:v>
                </c:pt>
                <c:pt idx="238">
                  <c:v>675</c:v>
                </c:pt>
                <c:pt idx="239">
                  <c:v>676</c:v>
                </c:pt>
                <c:pt idx="240">
                  <c:v>676</c:v>
                </c:pt>
                <c:pt idx="241">
                  <c:v>677</c:v>
                </c:pt>
                <c:pt idx="242">
                  <c:v>678</c:v>
                </c:pt>
                <c:pt idx="243">
                  <c:v>679</c:v>
                </c:pt>
                <c:pt idx="244">
                  <c:v>680</c:v>
                </c:pt>
                <c:pt idx="245">
                  <c:v>681</c:v>
                </c:pt>
                <c:pt idx="246">
                  <c:v>682</c:v>
                </c:pt>
                <c:pt idx="247">
                  <c:v>683</c:v>
                </c:pt>
                <c:pt idx="248">
                  <c:v>684</c:v>
                </c:pt>
                <c:pt idx="249">
                  <c:v>685</c:v>
                </c:pt>
                <c:pt idx="250">
                  <c:v>686</c:v>
                </c:pt>
                <c:pt idx="251">
                  <c:v>687</c:v>
                </c:pt>
                <c:pt idx="252">
                  <c:v>688</c:v>
                </c:pt>
                <c:pt idx="253">
                  <c:v>689</c:v>
                </c:pt>
                <c:pt idx="254">
                  <c:v>689.7</c:v>
                </c:pt>
                <c:pt idx="255">
                  <c:v>690</c:v>
                </c:pt>
                <c:pt idx="256">
                  <c:v>691</c:v>
                </c:pt>
                <c:pt idx="257">
                  <c:v>692</c:v>
                </c:pt>
                <c:pt idx="258">
                  <c:v>693</c:v>
                </c:pt>
                <c:pt idx="259">
                  <c:v>694</c:v>
                </c:pt>
                <c:pt idx="260">
                  <c:v>695</c:v>
                </c:pt>
                <c:pt idx="261">
                  <c:v>696</c:v>
                </c:pt>
                <c:pt idx="262">
                  <c:v>697</c:v>
                </c:pt>
                <c:pt idx="263">
                  <c:v>698</c:v>
                </c:pt>
                <c:pt idx="264">
                  <c:v>699</c:v>
                </c:pt>
                <c:pt idx="265">
                  <c:v>700</c:v>
                </c:pt>
                <c:pt idx="266">
                  <c:v>701</c:v>
                </c:pt>
                <c:pt idx="267">
                  <c:v>702</c:v>
                </c:pt>
                <c:pt idx="268">
                  <c:v>703</c:v>
                </c:pt>
                <c:pt idx="269">
                  <c:v>704</c:v>
                </c:pt>
                <c:pt idx="270">
                  <c:v>705</c:v>
                </c:pt>
                <c:pt idx="271">
                  <c:v>706</c:v>
                </c:pt>
                <c:pt idx="272">
                  <c:v>707</c:v>
                </c:pt>
                <c:pt idx="273">
                  <c:v>708</c:v>
                </c:pt>
                <c:pt idx="274">
                  <c:v>709</c:v>
                </c:pt>
                <c:pt idx="275">
                  <c:v>710</c:v>
                </c:pt>
                <c:pt idx="276">
                  <c:v>711</c:v>
                </c:pt>
                <c:pt idx="277">
                  <c:v>712</c:v>
                </c:pt>
                <c:pt idx="278">
                  <c:v>713</c:v>
                </c:pt>
                <c:pt idx="279">
                  <c:v>714</c:v>
                </c:pt>
                <c:pt idx="280">
                  <c:v>715</c:v>
                </c:pt>
                <c:pt idx="281">
                  <c:v>716</c:v>
                </c:pt>
                <c:pt idx="282">
                  <c:v>717</c:v>
                </c:pt>
                <c:pt idx="283">
                  <c:v>718</c:v>
                </c:pt>
                <c:pt idx="284">
                  <c:v>719</c:v>
                </c:pt>
                <c:pt idx="285">
                  <c:v>721</c:v>
                </c:pt>
                <c:pt idx="286">
                  <c:v>722</c:v>
                </c:pt>
                <c:pt idx="287">
                  <c:v>723</c:v>
                </c:pt>
                <c:pt idx="288">
                  <c:v>724</c:v>
                </c:pt>
                <c:pt idx="289">
                  <c:v>725</c:v>
                </c:pt>
                <c:pt idx="290">
                  <c:v>726</c:v>
                </c:pt>
                <c:pt idx="291">
                  <c:v>727</c:v>
                </c:pt>
                <c:pt idx="292">
                  <c:v>728</c:v>
                </c:pt>
                <c:pt idx="293">
                  <c:v>729</c:v>
                </c:pt>
                <c:pt idx="294">
                  <c:v>730</c:v>
                </c:pt>
                <c:pt idx="295">
                  <c:v>731</c:v>
                </c:pt>
                <c:pt idx="296">
                  <c:v>732</c:v>
                </c:pt>
                <c:pt idx="297">
                  <c:v>733</c:v>
                </c:pt>
                <c:pt idx="298">
                  <c:v>734</c:v>
                </c:pt>
                <c:pt idx="299">
                  <c:v>735</c:v>
                </c:pt>
                <c:pt idx="300">
                  <c:v>736</c:v>
                </c:pt>
                <c:pt idx="301">
                  <c:v>738</c:v>
                </c:pt>
                <c:pt idx="302">
                  <c:v>739</c:v>
                </c:pt>
                <c:pt idx="303">
                  <c:v>740</c:v>
                </c:pt>
                <c:pt idx="304">
                  <c:v>741</c:v>
                </c:pt>
                <c:pt idx="305">
                  <c:v>742</c:v>
                </c:pt>
                <c:pt idx="306">
                  <c:v>743</c:v>
                </c:pt>
                <c:pt idx="307">
                  <c:v>744</c:v>
                </c:pt>
                <c:pt idx="308">
                  <c:v>745</c:v>
                </c:pt>
                <c:pt idx="309">
                  <c:v>746</c:v>
                </c:pt>
                <c:pt idx="310">
                  <c:v>747</c:v>
                </c:pt>
                <c:pt idx="311">
                  <c:v>748</c:v>
                </c:pt>
                <c:pt idx="312">
                  <c:v>750</c:v>
                </c:pt>
                <c:pt idx="313">
                  <c:v>751</c:v>
                </c:pt>
                <c:pt idx="314">
                  <c:v>752</c:v>
                </c:pt>
                <c:pt idx="315">
                  <c:v>753</c:v>
                </c:pt>
                <c:pt idx="316">
                  <c:v>754</c:v>
                </c:pt>
                <c:pt idx="317">
                  <c:v>755</c:v>
                </c:pt>
                <c:pt idx="318">
                  <c:v>756</c:v>
                </c:pt>
                <c:pt idx="319">
                  <c:v>758</c:v>
                </c:pt>
                <c:pt idx="320">
                  <c:v>759</c:v>
                </c:pt>
                <c:pt idx="321">
                  <c:v>760</c:v>
                </c:pt>
                <c:pt idx="322">
                  <c:v>761</c:v>
                </c:pt>
                <c:pt idx="323">
                  <c:v>762</c:v>
                </c:pt>
                <c:pt idx="324">
                  <c:v>763</c:v>
                </c:pt>
                <c:pt idx="325">
                  <c:v>765</c:v>
                </c:pt>
                <c:pt idx="326">
                  <c:v>766</c:v>
                </c:pt>
                <c:pt idx="327">
                  <c:v>767</c:v>
                </c:pt>
                <c:pt idx="328">
                  <c:v>768</c:v>
                </c:pt>
                <c:pt idx="329">
                  <c:v>769</c:v>
                </c:pt>
                <c:pt idx="330">
                  <c:v>770</c:v>
                </c:pt>
                <c:pt idx="331">
                  <c:v>772</c:v>
                </c:pt>
                <c:pt idx="332">
                  <c:v>773</c:v>
                </c:pt>
                <c:pt idx="333">
                  <c:v>774</c:v>
                </c:pt>
                <c:pt idx="334">
                  <c:v>775</c:v>
                </c:pt>
                <c:pt idx="335">
                  <c:v>776</c:v>
                </c:pt>
                <c:pt idx="336">
                  <c:v>778</c:v>
                </c:pt>
                <c:pt idx="337">
                  <c:v>779</c:v>
                </c:pt>
                <c:pt idx="338">
                  <c:v>780</c:v>
                </c:pt>
                <c:pt idx="339">
                  <c:v>781</c:v>
                </c:pt>
                <c:pt idx="340">
                  <c:v>783</c:v>
                </c:pt>
                <c:pt idx="341">
                  <c:v>784</c:v>
                </c:pt>
                <c:pt idx="342">
                  <c:v>785</c:v>
                </c:pt>
                <c:pt idx="343">
                  <c:v>786</c:v>
                </c:pt>
                <c:pt idx="344">
                  <c:v>787</c:v>
                </c:pt>
                <c:pt idx="345">
                  <c:v>789</c:v>
                </c:pt>
                <c:pt idx="346">
                  <c:v>790</c:v>
                </c:pt>
                <c:pt idx="347">
                  <c:v>791</c:v>
                </c:pt>
                <c:pt idx="348">
                  <c:v>792</c:v>
                </c:pt>
                <c:pt idx="349">
                  <c:v>794</c:v>
                </c:pt>
                <c:pt idx="350">
                  <c:v>795</c:v>
                </c:pt>
                <c:pt idx="351">
                  <c:v>796</c:v>
                </c:pt>
                <c:pt idx="352">
                  <c:v>797</c:v>
                </c:pt>
                <c:pt idx="353">
                  <c:v>799</c:v>
                </c:pt>
                <c:pt idx="354">
                  <c:v>800</c:v>
                </c:pt>
                <c:pt idx="355">
                  <c:v>801</c:v>
                </c:pt>
                <c:pt idx="356">
                  <c:v>803</c:v>
                </c:pt>
                <c:pt idx="357">
                  <c:v>804</c:v>
                </c:pt>
                <c:pt idx="358">
                  <c:v>805</c:v>
                </c:pt>
                <c:pt idx="359">
                  <c:v>807</c:v>
                </c:pt>
                <c:pt idx="360">
                  <c:v>808</c:v>
                </c:pt>
                <c:pt idx="361">
                  <c:v>809</c:v>
                </c:pt>
                <c:pt idx="362">
                  <c:v>810</c:v>
                </c:pt>
                <c:pt idx="363">
                  <c:v>812</c:v>
                </c:pt>
                <c:pt idx="364">
                  <c:v>813</c:v>
                </c:pt>
                <c:pt idx="365">
                  <c:v>814</c:v>
                </c:pt>
                <c:pt idx="366">
                  <c:v>816</c:v>
                </c:pt>
                <c:pt idx="367">
                  <c:v>817</c:v>
                </c:pt>
                <c:pt idx="368">
                  <c:v>818</c:v>
                </c:pt>
                <c:pt idx="369">
                  <c:v>820</c:v>
                </c:pt>
                <c:pt idx="370">
                  <c:v>821</c:v>
                </c:pt>
                <c:pt idx="371">
                  <c:v>822</c:v>
                </c:pt>
                <c:pt idx="372">
                  <c:v>824</c:v>
                </c:pt>
                <c:pt idx="373">
                  <c:v>825</c:v>
                </c:pt>
                <c:pt idx="374">
                  <c:v>826</c:v>
                </c:pt>
                <c:pt idx="375">
                  <c:v>828</c:v>
                </c:pt>
                <c:pt idx="376">
                  <c:v>829</c:v>
                </c:pt>
                <c:pt idx="377">
                  <c:v>831</c:v>
                </c:pt>
                <c:pt idx="378">
                  <c:v>832</c:v>
                </c:pt>
                <c:pt idx="379">
                  <c:v>833</c:v>
                </c:pt>
                <c:pt idx="380">
                  <c:v>835</c:v>
                </c:pt>
                <c:pt idx="381">
                  <c:v>836</c:v>
                </c:pt>
                <c:pt idx="382">
                  <c:v>838</c:v>
                </c:pt>
                <c:pt idx="383">
                  <c:v>839</c:v>
                </c:pt>
                <c:pt idx="384">
                  <c:v>840</c:v>
                </c:pt>
                <c:pt idx="385">
                  <c:v>842</c:v>
                </c:pt>
                <c:pt idx="386">
                  <c:v>843</c:v>
                </c:pt>
                <c:pt idx="387">
                  <c:v>845</c:v>
                </c:pt>
                <c:pt idx="388">
                  <c:v>846</c:v>
                </c:pt>
                <c:pt idx="389">
                  <c:v>848</c:v>
                </c:pt>
                <c:pt idx="390">
                  <c:v>849</c:v>
                </c:pt>
                <c:pt idx="391">
                  <c:v>850</c:v>
                </c:pt>
                <c:pt idx="392">
                  <c:v>851</c:v>
                </c:pt>
                <c:pt idx="393">
                  <c:v>853</c:v>
                </c:pt>
                <c:pt idx="394">
                  <c:v>855</c:v>
                </c:pt>
                <c:pt idx="395">
                  <c:v>856</c:v>
                </c:pt>
                <c:pt idx="396">
                  <c:v>858</c:v>
                </c:pt>
                <c:pt idx="397">
                  <c:v>859</c:v>
                </c:pt>
                <c:pt idx="398">
                  <c:v>861</c:v>
                </c:pt>
                <c:pt idx="399">
                  <c:v>862</c:v>
                </c:pt>
                <c:pt idx="400">
                  <c:v>864</c:v>
                </c:pt>
                <c:pt idx="401">
                  <c:v>865</c:v>
                </c:pt>
                <c:pt idx="402">
                  <c:v>866</c:v>
                </c:pt>
                <c:pt idx="403">
                  <c:v>868</c:v>
                </c:pt>
                <c:pt idx="404">
                  <c:v>870</c:v>
                </c:pt>
                <c:pt idx="405">
                  <c:v>871</c:v>
                </c:pt>
                <c:pt idx="406">
                  <c:v>873</c:v>
                </c:pt>
                <c:pt idx="407">
                  <c:v>874</c:v>
                </c:pt>
                <c:pt idx="408">
                  <c:v>876</c:v>
                </c:pt>
                <c:pt idx="409">
                  <c:v>877</c:v>
                </c:pt>
                <c:pt idx="410">
                  <c:v>879</c:v>
                </c:pt>
                <c:pt idx="411">
                  <c:v>880</c:v>
                </c:pt>
                <c:pt idx="412">
                  <c:v>882</c:v>
                </c:pt>
                <c:pt idx="413">
                  <c:v>883</c:v>
                </c:pt>
                <c:pt idx="414">
                  <c:v>885</c:v>
                </c:pt>
                <c:pt idx="415">
                  <c:v>887</c:v>
                </c:pt>
                <c:pt idx="416">
                  <c:v>888</c:v>
                </c:pt>
                <c:pt idx="417">
                  <c:v>890</c:v>
                </c:pt>
                <c:pt idx="418">
                  <c:v>891</c:v>
                </c:pt>
                <c:pt idx="419">
                  <c:v>893</c:v>
                </c:pt>
                <c:pt idx="420">
                  <c:v>895</c:v>
                </c:pt>
                <c:pt idx="421">
                  <c:v>896</c:v>
                </c:pt>
                <c:pt idx="422">
                  <c:v>898</c:v>
                </c:pt>
                <c:pt idx="423">
                  <c:v>899</c:v>
                </c:pt>
                <c:pt idx="424">
                  <c:v>901</c:v>
                </c:pt>
                <c:pt idx="425">
                  <c:v>902</c:v>
                </c:pt>
                <c:pt idx="426">
                  <c:v>904</c:v>
                </c:pt>
                <c:pt idx="427">
                  <c:v>906</c:v>
                </c:pt>
                <c:pt idx="428">
                  <c:v>907</c:v>
                </c:pt>
                <c:pt idx="429">
                  <c:v>909</c:v>
                </c:pt>
                <c:pt idx="430">
                  <c:v>911</c:v>
                </c:pt>
                <c:pt idx="431">
                  <c:v>912</c:v>
                </c:pt>
                <c:pt idx="432">
                  <c:v>914</c:v>
                </c:pt>
                <c:pt idx="433">
                  <c:v>916</c:v>
                </c:pt>
                <c:pt idx="434">
                  <c:v>917</c:v>
                </c:pt>
                <c:pt idx="435">
                  <c:v>919</c:v>
                </c:pt>
                <c:pt idx="436">
                  <c:v>921</c:v>
                </c:pt>
                <c:pt idx="437">
                  <c:v>922</c:v>
                </c:pt>
                <c:pt idx="438">
                  <c:v>924</c:v>
                </c:pt>
                <c:pt idx="439">
                  <c:v>926</c:v>
                </c:pt>
                <c:pt idx="440">
                  <c:v>928</c:v>
                </c:pt>
                <c:pt idx="441">
                  <c:v>929</c:v>
                </c:pt>
                <c:pt idx="442">
                  <c:v>931</c:v>
                </c:pt>
                <c:pt idx="443">
                  <c:v>933</c:v>
                </c:pt>
                <c:pt idx="444">
                  <c:v>935</c:v>
                </c:pt>
                <c:pt idx="445">
                  <c:v>936</c:v>
                </c:pt>
                <c:pt idx="446">
                  <c:v>938</c:v>
                </c:pt>
                <c:pt idx="447">
                  <c:v>940</c:v>
                </c:pt>
                <c:pt idx="448">
                  <c:v>941</c:v>
                </c:pt>
                <c:pt idx="449">
                  <c:v>943</c:v>
                </c:pt>
                <c:pt idx="450">
                  <c:v>945</c:v>
                </c:pt>
                <c:pt idx="451">
                  <c:v>947</c:v>
                </c:pt>
                <c:pt idx="452">
                  <c:v>949</c:v>
                </c:pt>
                <c:pt idx="453">
                  <c:v>950</c:v>
                </c:pt>
                <c:pt idx="454">
                  <c:v>952</c:v>
                </c:pt>
                <c:pt idx="455">
                  <c:v>954</c:v>
                </c:pt>
                <c:pt idx="456">
                  <c:v>956</c:v>
                </c:pt>
                <c:pt idx="457">
                  <c:v>958</c:v>
                </c:pt>
                <c:pt idx="458">
                  <c:v>960</c:v>
                </c:pt>
                <c:pt idx="459">
                  <c:v>961</c:v>
                </c:pt>
                <c:pt idx="460">
                  <c:v>963</c:v>
                </c:pt>
                <c:pt idx="461">
                  <c:v>965</c:v>
                </c:pt>
                <c:pt idx="462">
                  <c:v>967</c:v>
                </c:pt>
                <c:pt idx="463">
                  <c:v>969</c:v>
                </c:pt>
                <c:pt idx="464">
                  <c:v>971</c:v>
                </c:pt>
                <c:pt idx="465">
                  <c:v>973</c:v>
                </c:pt>
                <c:pt idx="466">
                  <c:v>974</c:v>
                </c:pt>
                <c:pt idx="467">
                  <c:v>976</c:v>
                </c:pt>
                <c:pt idx="468">
                  <c:v>978</c:v>
                </c:pt>
                <c:pt idx="469">
                  <c:v>980</c:v>
                </c:pt>
                <c:pt idx="470">
                  <c:v>982</c:v>
                </c:pt>
                <c:pt idx="471">
                  <c:v>984</c:v>
                </c:pt>
                <c:pt idx="472">
                  <c:v>986</c:v>
                </c:pt>
                <c:pt idx="473">
                  <c:v>988</c:v>
                </c:pt>
                <c:pt idx="474">
                  <c:v>990</c:v>
                </c:pt>
                <c:pt idx="475">
                  <c:v>992</c:v>
                </c:pt>
                <c:pt idx="476">
                  <c:v>994</c:v>
                </c:pt>
                <c:pt idx="477">
                  <c:v>996</c:v>
                </c:pt>
                <c:pt idx="478">
                  <c:v>998</c:v>
                </c:pt>
                <c:pt idx="479">
                  <c:v>1000</c:v>
                </c:pt>
                <c:pt idx="480">
                  <c:v>1002</c:v>
                </c:pt>
                <c:pt idx="481">
                  <c:v>1004</c:v>
                </c:pt>
                <c:pt idx="482">
                  <c:v>1006</c:v>
                </c:pt>
                <c:pt idx="483">
                  <c:v>1008</c:v>
                </c:pt>
                <c:pt idx="484">
                  <c:v>1010</c:v>
                </c:pt>
                <c:pt idx="485">
                  <c:v>1012</c:v>
                </c:pt>
                <c:pt idx="486">
                  <c:v>1014</c:v>
                </c:pt>
                <c:pt idx="487">
                  <c:v>1016</c:v>
                </c:pt>
                <c:pt idx="488">
                  <c:v>1018</c:v>
                </c:pt>
                <c:pt idx="489">
                  <c:v>1020</c:v>
                </c:pt>
                <c:pt idx="490">
                  <c:v>1022</c:v>
                </c:pt>
                <c:pt idx="491">
                  <c:v>1024</c:v>
                </c:pt>
                <c:pt idx="492">
                  <c:v>1026</c:v>
                </c:pt>
                <c:pt idx="493">
                  <c:v>1028</c:v>
                </c:pt>
                <c:pt idx="494">
                  <c:v>1030</c:v>
                </c:pt>
                <c:pt idx="495">
                  <c:v>1033</c:v>
                </c:pt>
                <c:pt idx="496">
                  <c:v>1035</c:v>
                </c:pt>
                <c:pt idx="497">
                  <c:v>1037</c:v>
                </c:pt>
                <c:pt idx="498">
                  <c:v>1039</c:v>
                </c:pt>
                <c:pt idx="499">
                  <c:v>1041</c:v>
                </c:pt>
                <c:pt idx="500">
                  <c:v>1043</c:v>
                </c:pt>
                <c:pt idx="501">
                  <c:v>1046</c:v>
                </c:pt>
                <c:pt idx="502">
                  <c:v>1048</c:v>
                </c:pt>
                <c:pt idx="503">
                  <c:v>1050</c:v>
                </c:pt>
                <c:pt idx="504">
                  <c:v>1052</c:v>
                </c:pt>
                <c:pt idx="505">
                  <c:v>1054</c:v>
                </c:pt>
                <c:pt idx="506">
                  <c:v>1057</c:v>
                </c:pt>
                <c:pt idx="507">
                  <c:v>1059</c:v>
                </c:pt>
                <c:pt idx="508">
                  <c:v>1061</c:v>
                </c:pt>
                <c:pt idx="509">
                  <c:v>1063</c:v>
                </c:pt>
                <c:pt idx="510">
                  <c:v>1066</c:v>
                </c:pt>
                <c:pt idx="511">
                  <c:v>1068</c:v>
                </c:pt>
                <c:pt idx="512">
                  <c:v>1070</c:v>
                </c:pt>
                <c:pt idx="513">
                  <c:v>1073</c:v>
                </c:pt>
                <c:pt idx="514">
                  <c:v>1075</c:v>
                </c:pt>
                <c:pt idx="515">
                  <c:v>1077</c:v>
                </c:pt>
                <c:pt idx="516">
                  <c:v>1080</c:v>
                </c:pt>
                <c:pt idx="517">
                  <c:v>1082</c:v>
                </c:pt>
                <c:pt idx="518">
                  <c:v>1084</c:v>
                </c:pt>
                <c:pt idx="519">
                  <c:v>1087</c:v>
                </c:pt>
                <c:pt idx="520">
                  <c:v>1089</c:v>
                </c:pt>
                <c:pt idx="521">
                  <c:v>1091</c:v>
                </c:pt>
                <c:pt idx="522">
                  <c:v>1094</c:v>
                </c:pt>
                <c:pt idx="523">
                  <c:v>1096</c:v>
                </c:pt>
                <c:pt idx="524">
                  <c:v>1098</c:v>
                </c:pt>
                <c:pt idx="525">
                  <c:v>1101</c:v>
                </c:pt>
                <c:pt idx="526">
                  <c:v>1103</c:v>
                </c:pt>
                <c:pt idx="527">
                  <c:v>1106</c:v>
                </c:pt>
                <c:pt idx="528">
                  <c:v>1108</c:v>
                </c:pt>
                <c:pt idx="529">
                  <c:v>1111</c:v>
                </c:pt>
                <c:pt idx="530">
                  <c:v>1113</c:v>
                </c:pt>
                <c:pt idx="531">
                  <c:v>1116</c:v>
                </c:pt>
                <c:pt idx="532">
                  <c:v>1118</c:v>
                </c:pt>
                <c:pt idx="533">
                  <c:v>1121</c:v>
                </c:pt>
                <c:pt idx="534">
                  <c:v>1123</c:v>
                </c:pt>
                <c:pt idx="535">
                  <c:v>1126</c:v>
                </c:pt>
                <c:pt idx="536">
                  <c:v>1128</c:v>
                </c:pt>
                <c:pt idx="537">
                  <c:v>1131</c:v>
                </c:pt>
                <c:pt idx="538">
                  <c:v>1133</c:v>
                </c:pt>
                <c:pt idx="539">
                  <c:v>1136</c:v>
                </c:pt>
                <c:pt idx="540">
                  <c:v>1139</c:v>
                </c:pt>
                <c:pt idx="541">
                  <c:v>1141</c:v>
                </c:pt>
                <c:pt idx="542">
                  <c:v>1144</c:v>
                </c:pt>
                <c:pt idx="543">
                  <c:v>1146</c:v>
                </c:pt>
                <c:pt idx="544">
                  <c:v>1149</c:v>
                </c:pt>
                <c:pt idx="545">
                  <c:v>1152</c:v>
                </c:pt>
                <c:pt idx="546">
                  <c:v>1154</c:v>
                </c:pt>
                <c:pt idx="547">
                  <c:v>1157</c:v>
                </c:pt>
                <c:pt idx="548">
                  <c:v>1160</c:v>
                </c:pt>
                <c:pt idx="549">
                  <c:v>1162</c:v>
                </c:pt>
                <c:pt idx="550">
                  <c:v>1165</c:v>
                </c:pt>
                <c:pt idx="551">
                  <c:v>1168</c:v>
                </c:pt>
                <c:pt idx="552">
                  <c:v>1171</c:v>
                </c:pt>
                <c:pt idx="553">
                  <c:v>1173</c:v>
                </c:pt>
                <c:pt idx="554">
                  <c:v>1176</c:v>
                </c:pt>
                <c:pt idx="555">
                  <c:v>1179</c:v>
                </c:pt>
                <c:pt idx="556">
                  <c:v>1182</c:v>
                </c:pt>
                <c:pt idx="557">
                  <c:v>1184</c:v>
                </c:pt>
                <c:pt idx="558">
                  <c:v>1187</c:v>
                </c:pt>
                <c:pt idx="559">
                  <c:v>1190</c:v>
                </c:pt>
                <c:pt idx="560">
                  <c:v>1193</c:v>
                </c:pt>
                <c:pt idx="561">
                  <c:v>1196</c:v>
                </c:pt>
                <c:pt idx="562">
                  <c:v>1199</c:v>
                </c:pt>
                <c:pt idx="563">
                  <c:v>1201</c:v>
                </c:pt>
                <c:pt idx="564">
                  <c:v>1204</c:v>
                </c:pt>
                <c:pt idx="565">
                  <c:v>1207</c:v>
                </c:pt>
                <c:pt idx="566">
                  <c:v>1210</c:v>
                </c:pt>
                <c:pt idx="567">
                  <c:v>1213</c:v>
                </c:pt>
                <c:pt idx="568">
                  <c:v>1216</c:v>
                </c:pt>
                <c:pt idx="569">
                  <c:v>1219</c:v>
                </c:pt>
                <c:pt idx="570">
                  <c:v>1222</c:v>
                </c:pt>
                <c:pt idx="571">
                  <c:v>1225</c:v>
                </c:pt>
                <c:pt idx="572">
                  <c:v>1228</c:v>
                </c:pt>
                <c:pt idx="573">
                  <c:v>1231</c:v>
                </c:pt>
                <c:pt idx="574">
                  <c:v>1234</c:v>
                </c:pt>
                <c:pt idx="575">
                  <c:v>1237</c:v>
                </c:pt>
                <c:pt idx="576">
                  <c:v>1240</c:v>
                </c:pt>
                <c:pt idx="577">
                  <c:v>1243</c:v>
                </c:pt>
                <c:pt idx="578">
                  <c:v>1246</c:v>
                </c:pt>
                <c:pt idx="579">
                  <c:v>1250</c:v>
                </c:pt>
                <c:pt idx="580">
                  <c:v>1253</c:v>
                </c:pt>
                <c:pt idx="581">
                  <c:v>1256</c:v>
                </c:pt>
                <c:pt idx="582">
                  <c:v>1259</c:v>
                </c:pt>
                <c:pt idx="583">
                  <c:v>1262</c:v>
                </c:pt>
                <c:pt idx="584">
                  <c:v>1265</c:v>
                </c:pt>
                <c:pt idx="585">
                  <c:v>1269</c:v>
                </c:pt>
                <c:pt idx="586">
                  <c:v>1272</c:v>
                </c:pt>
                <c:pt idx="587">
                  <c:v>1275</c:v>
                </c:pt>
                <c:pt idx="588">
                  <c:v>1278</c:v>
                </c:pt>
                <c:pt idx="589">
                  <c:v>1282</c:v>
                </c:pt>
                <c:pt idx="590">
                  <c:v>1285</c:v>
                </c:pt>
                <c:pt idx="591">
                  <c:v>1288</c:v>
                </c:pt>
                <c:pt idx="592">
                  <c:v>1292</c:v>
                </c:pt>
                <c:pt idx="593">
                  <c:v>1295</c:v>
                </c:pt>
                <c:pt idx="594">
                  <c:v>1298</c:v>
                </c:pt>
                <c:pt idx="595">
                  <c:v>1302</c:v>
                </c:pt>
                <c:pt idx="596">
                  <c:v>1305</c:v>
                </c:pt>
                <c:pt idx="597">
                  <c:v>1308</c:v>
                </c:pt>
                <c:pt idx="598">
                  <c:v>1312</c:v>
                </c:pt>
                <c:pt idx="599">
                  <c:v>1315</c:v>
                </c:pt>
                <c:pt idx="600">
                  <c:v>1319</c:v>
                </c:pt>
                <c:pt idx="601">
                  <c:v>1322</c:v>
                </c:pt>
                <c:pt idx="602">
                  <c:v>1326</c:v>
                </c:pt>
                <c:pt idx="603">
                  <c:v>1329</c:v>
                </c:pt>
                <c:pt idx="604">
                  <c:v>1333</c:v>
                </c:pt>
                <c:pt idx="605">
                  <c:v>1336</c:v>
                </c:pt>
                <c:pt idx="606">
                  <c:v>1340</c:v>
                </c:pt>
                <c:pt idx="607">
                  <c:v>1344</c:v>
                </c:pt>
                <c:pt idx="608">
                  <c:v>1347</c:v>
                </c:pt>
                <c:pt idx="609">
                  <c:v>1351</c:v>
                </c:pt>
                <c:pt idx="610">
                  <c:v>1355</c:v>
                </c:pt>
                <c:pt idx="611">
                  <c:v>1358</c:v>
                </c:pt>
                <c:pt idx="612">
                  <c:v>1362</c:v>
                </c:pt>
                <c:pt idx="613">
                  <c:v>1366</c:v>
                </c:pt>
                <c:pt idx="614">
                  <c:v>1369</c:v>
                </c:pt>
                <c:pt idx="615">
                  <c:v>1373</c:v>
                </c:pt>
                <c:pt idx="616">
                  <c:v>1377</c:v>
                </c:pt>
                <c:pt idx="617">
                  <c:v>1381</c:v>
                </c:pt>
                <c:pt idx="618">
                  <c:v>1385</c:v>
                </c:pt>
                <c:pt idx="619">
                  <c:v>1388</c:v>
                </c:pt>
                <c:pt idx="620">
                  <c:v>1392</c:v>
                </c:pt>
                <c:pt idx="621">
                  <c:v>1396</c:v>
                </c:pt>
                <c:pt idx="622">
                  <c:v>1400</c:v>
                </c:pt>
                <c:pt idx="623">
                  <c:v>1404</c:v>
                </c:pt>
                <c:pt idx="624">
                  <c:v>1408</c:v>
                </c:pt>
                <c:pt idx="625">
                  <c:v>1412</c:v>
                </c:pt>
                <c:pt idx="626">
                  <c:v>1416</c:v>
                </c:pt>
                <c:pt idx="627">
                  <c:v>1420</c:v>
                </c:pt>
                <c:pt idx="628">
                  <c:v>1424</c:v>
                </c:pt>
                <c:pt idx="629">
                  <c:v>1428</c:v>
                </c:pt>
                <c:pt idx="630">
                  <c:v>1432</c:v>
                </c:pt>
                <c:pt idx="631">
                  <c:v>1437</c:v>
                </c:pt>
                <c:pt idx="632">
                  <c:v>1440</c:v>
                </c:pt>
                <c:pt idx="633">
                  <c:v>1445</c:v>
                </c:pt>
                <c:pt idx="634">
                  <c:v>1449</c:v>
                </c:pt>
                <c:pt idx="635">
                  <c:v>1453</c:v>
                </c:pt>
                <c:pt idx="636">
                  <c:v>1457</c:v>
                </c:pt>
                <c:pt idx="637">
                  <c:v>1462</c:v>
                </c:pt>
                <c:pt idx="638">
                  <c:v>1466</c:v>
                </c:pt>
                <c:pt idx="639">
                  <c:v>1470</c:v>
                </c:pt>
                <c:pt idx="640">
                  <c:v>1474</c:v>
                </c:pt>
                <c:pt idx="641">
                  <c:v>1479</c:v>
                </c:pt>
                <c:pt idx="642">
                  <c:v>1484</c:v>
                </c:pt>
                <c:pt idx="643">
                  <c:v>1488</c:v>
                </c:pt>
                <c:pt idx="644">
                  <c:v>1492</c:v>
                </c:pt>
                <c:pt idx="645">
                  <c:v>1497</c:v>
                </c:pt>
                <c:pt idx="646">
                  <c:v>1501</c:v>
                </c:pt>
                <c:pt idx="647">
                  <c:v>1506</c:v>
                </c:pt>
                <c:pt idx="648">
                  <c:v>1510</c:v>
                </c:pt>
                <c:pt idx="649">
                  <c:v>1515</c:v>
                </c:pt>
                <c:pt idx="650">
                  <c:v>1519</c:v>
                </c:pt>
                <c:pt idx="651">
                  <c:v>1524</c:v>
                </c:pt>
                <c:pt idx="652">
                  <c:v>1529</c:v>
                </c:pt>
                <c:pt idx="653">
                  <c:v>1533</c:v>
                </c:pt>
                <c:pt idx="654">
                  <c:v>1538</c:v>
                </c:pt>
                <c:pt idx="655">
                  <c:v>1543</c:v>
                </c:pt>
                <c:pt idx="656">
                  <c:v>1548</c:v>
                </c:pt>
                <c:pt idx="657">
                  <c:v>1552</c:v>
                </c:pt>
                <c:pt idx="658">
                  <c:v>1557</c:v>
                </c:pt>
                <c:pt idx="659">
                  <c:v>1562</c:v>
                </c:pt>
                <c:pt idx="660">
                  <c:v>1567</c:v>
                </c:pt>
                <c:pt idx="661">
                  <c:v>1572</c:v>
                </c:pt>
                <c:pt idx="662">
                  <c:v>1577</c:v>
                </c:pt>
                <c:pt idx="663">
                  <c:v>1582</c:v>
                </c:pt>
                <c:pt idx="664">
                  <c:v>1587</c:v>
                </c:pt>
                <c:pt idx="665">
                  <c:v>1592</c:v>
                </c:pt>
                <c:pt idx="666">
                  <c:v>1597</c:v>
                </c:pt>
                <c:pt idx="667">
                  <c:v>1602</c:v>
                </c:pt>
                <c:pt idx="668">
                  <c:v>1607</c:v>
                </c:pt>
                <c:pt idx="669">
                  <c:v>1612</c:v>
                </c:pt>
                <c:pt idx="670">
                  <c:v>1618</c:v>
                </c:pt>
                <c:pt idx="671">
                  <c:v>1623</c:v>
                </c:pt>
                <c:pt idx="672">
                  <c:v>1628</c:v>
                </c:pt>
                <c:pt idx="673">
                  <c:v>1634</c:v>
                </c:pt>
                <c:pt idx="674">
                  <c:v>1640</c:v>
                </c:pt>
                <c:pt idx="675">
                  <c:v>1644</c:v>
                </c:pt>
                <c:pt idx="676">
                  <c:v>1650</c:v>
                </c:pt>
                <c:pt idx="677">
                  <c:v>1655</c:v>
                </c:pt>
                <c:pt idx="678">
                  <c:v>1661</c:v>
                </c:pt>
                <c:pt idx="679">
                  <c:v>1666</c:v>
                </c:pt>
                <c:pt idx="680">
                  <c:v>1672</c:v>
                </c:pt>
                <c:pt idx="681">
                  <c:v>1677</c:v>
                </c:pt>
                <c:pt idx="682">
                  <c:v>1683</c:v>
                </c:pt>
                <c:pt idx="683">
                  <c:v>1689</c:v>
                </c:pt>
                <c:pt idx="684">
                  <c:v>1690</c:v>
                </c:pt>
                <c:pt idx="685">
                  <c:v>1700</c:v>
                </c:pt>
                <c:pt idx="686">
                  <c:v>1706</c:v>
                </c:pt>
                <c:pt idx="687">
                  <c:v>1710</c:v>
                </c:pt>
                <c:pt idx="688">
                  <c:v>1718</c:v>
                </c:pt>
                <c:pt idx="689">
                  <c:v>1724</c:v>
                </c:pt>
                <c:pt idx="690">
                  <c:v>1730</c:v>
                </c:pt>
                <c:pt idx="691">
                  <c:v>1740</c:v>
                </c:pt>
                <c:pt idx="692">
                  <c:v>1742</c:v>
                </c:pt>
                <c:pt idx="693">
                  <c:v>1748</c:v>
                </c:pt>
                <c:pt idx="694">
                  <c:v>1754</c:v>
                </c:pt>
                <c:pt idx="695">
                  <c:v>1760</c:v>
                </c:pt>
                <c:pt idx="696">
                  <c:v>1770</c:v>
                </c:pt>
                <c:pt idx="697">
                  <c:v>1773</c:v>
                </c:pt>
                <c:pt idx="698">
                  <c:v>1779</c:v>
                </c:pt>
                <c:pt idx="699">
                  <c:v>1785</c:v>
                </c:pt>
                <c:pt idx="700">
                  <c:v>1792</c:v>
                </c:pt>
                <c:pt idx="701">
                  <c:v>1798</c:v>
                </c:pt>
                <c:pt idx="702">
                  <c:v>1805</c:v>
                </c:pt>
                <c:pt idx="703">
                  <c:v>1810</c:v>
                </c:pt>
                <c:pt idx="704">
                  <c:v>1818</c:v>
                </c:pt>
                <c:pt idx="705">
                  <c:v>1824</c:v>
                </c:pt>
                <c:pt idx="706">
                  <c:v>1831</c:v>
                </c:pt>
                <c:pt idx="707">
                  <c:v>1838</c:v>
                </c:pt>
                <c:pt idx="708">
                  <c:v>1845</c:v>
                </c:pt>
                <c:pt idx="709">
                  <c:v>1851</c:v>
                </c:pt>
                <c:pt idx="710">
                  <c:v>1860</c:v>
                </c:pt>
                <c:pt idx="711">
                  <c:v>1865</c:v>
                </c:pt>
                <c:pt idx="712">
                  <c:v>1872</c:v>
                </c:pt>
                <c:pt idx="713">
                  <c:v>1879</c:v>
                </c:pt>
                <c:pt idx="714">
                  <c:v>1890</c:v>
                </c:pt>
                <c:pt idx="715">
                  <c:v>1894</c:v>
                </c:pt>
                <c:pt idx="716">
                  <c:v>1901</c:v>
                </c:pt>
                <c:pt idx="717">
                  <c:v>1908</c:v>
                </c:pt>
                <c:pt idx="718">
                  <c:v>1920</c:v>
                </c:pt>
                <c:pt idx="719">
                  <c:v>1923</c:v>
                </c:pt>
                <c:pt idx="720">
                  <c:v>1930</c:v>
                </c:pt>
                <c:pt idx="721">
                  <c:v>1940</c:v>
                </c:pt>
                <c:pt idx="722">
                  <c:v>1945</c:v>
                </c:pt>
                <c:pt idx="723">
                  <c:v>1953</c:v>
                </c:pt>
                <c:pt idx="724">
                  <c:v>1960</c:v>
                </c:pt>
                <c:pt idx="725">
                  <c:v>1968</c:v>
                </c:pt>
                <c:pt idx="726">
                  <c:v>1976</c:v>
                </c:pt>
                <c:pt idx="727">
                  <c:v>1984</c:v>
                </c:pt>
                <c:pt idx="728">
                  <c:v>1992</c:v>
                </c:pt>
                <c:pt idx="729">
                  <c:v>2000</c:v>
                </c:pt>
                <c:pt idx="730">
                  <c:v>2008</c:v>
                </c:pt>
                <c:pt idx="731">
                  <c:v>2016</c:v>
                </c:pt>
                <c:pt idx="732">
                  <c:v>2024</c:v>
                </c:pt>
                <c:pt idx="733">
                  <c:v>2032</c:v>
                </c:pt>
                <c:pt idx="734">
                  <c:v>2040</c:v>
                </c:pt>
                <c:pt idx="735">
                  <c:v>2050</c:v>
                </c:pt>
                <c:pt idx="736">
                  <c:v>2057</c:v>
                </c:pt>
                <c:pt idx="737">
                  <c:v>2066</c:v>
                </c:pt>
                <c:pt idx="738">
                  <c:v>2074</c:v>
                </c:pt>
                <c:pt idx="739">
                  <c:v>2083</c:v>
                </c:pt>
                <c:pt idx="740">
                  <c:v>2092</c:v>
                </c:pt>
                <c:pt idx="741">
                  <c:v>2100</c:v>
                </c:pt>
                <c:pt idx="742">
                  <c:v>2100</c:v>
                </c:pt>
                <c:pt idx="743">
                  <c:v>2118</c:v>
                </c:pt>
                <c:pt idx="744">
                  <c:v>2127</c:v>
                </c:pt>
                <c:pt idx="745">
                  <c:v>2136</c:v>
                </c:pt>
                <c:pt idx="746">
                  <c:v>2145</c:v>
                </c:pt>
                <c:pt idx="747">
                  <c:v>2155</c:v>
                </c:pt>
                <c:pt idx="748">
                  <c:v>2164</c:v>
                </c:pt>
                <c:pt idx="749">
                  <c:v>2173</c:v>
                </c:pt>
                <c:pt idx="750">
                  <c:v>2183</c:v>
                </c:pt>
                <c:pt idx="751">
                  <c:v>2193</c:v>
                </c:pt>
                <c:pt idx="752">
                  <c:v>2202</c:v>
                </c:pt>
                <c:pt idx="753">
                  <c:v>2212</c:v>
                </c:pt>
                <c:pt idx="754">
                  <c:v>2222</c:v>
                </c:pt>
                <c:pt idx="755">
                  <c:v>2232</c:v>
                </c:pt>
                <c:pt idx="756">
                  <c:v>2242</c:v>
                </c:pt>
                <c:pt idx="757">
                  <c:v>2252</c:v>
                </c:pt>
                <c:pt idx="758">
                  <c:v>2262</c:v>
                </c:pt>
                <c:pt idx="759">
                  <c:v>2272</c:v>
                </c:pt>
                <c:pt idx="760">
                  <c:v>2283</c:v>
                </c:pt>
                <c:pt idx="761">
                  <c:v>2293</c:v>
                </c:pt>
                <c:pt idx="762">
                  <c:v>2304</c:v>
                </c:pt>
                <c:pt idx="763">
                  <c:v>2314</c:v>
                </c:pt>
                <c:pt idx="764">
                  <c:v>2325</c:v>
                </c:pt>
                <c:pt idx="765">
                  <c:v>2336</c:v>
                </c:pt>
                <c:pt idx="766">
                  <c:v>2347</c:v>
                </c:pt>
                <c:pt idx="767">
                  <c:v>2358</c:v>
                </c:pt>
                <c:pt idx="768">
                  <c:v>2369</c:v>
                </c:pt>
                <c:pt idx="769">
                  <c:v>2381</c:v>
                </c:pt>
                <c:pt idx="770">
                  <c:v>2392</c:v>
                </c:pt>
                <c:pt idx="771">
                  <c:v>2403</c:v>
                </c:pt>
                <c:pt idx="772">
                  <c:v>2415</c:v>
                </c:pt>
                <c:pt idx="773">
                  <c:v>2427</c:v>
                </c:pt>
                <c:pt idx="774">
                  <c:v>2439</c:v>
                </c:pt>
                <c:pt idx="775">
                  <c:v>2451</c:v>
                </c:pt>
                <c:pt idx="776">
                  <c:v>2463</c:v>
                </c:pt>
                <c:pt idx="777">
                  <c:v>2475</c:v>
                </c:pt>
                <c:pt idx="778">
                  <c:v>2487</c:v>
                </c:pt>
                <c:pt idx="779">
                  <c:v>2500</c:v>
                </c:pt>
              </c:numCache>
            </c:numRef>
          </c:xVal>
          <c:yVal>
            <c:numRef>
              <c:f>'Hromoforu spektri'!$X$3:$X$782</c:f>
              <c:numCache>
                <c:formatCode>0.00</c:formatCode>
                <c:ptCount val="780"/>
                <c:pt idx="0">
                  <c:v>2.3640000000000262E-3</c:v>
                </c:pt>
                <c:pt idx="1">
                  <c:v>2.3740000000000263E-3</c:v>
                </c:pt>
                <c:pt idx="2">
                  <c:v>2.3840000000000263E-3</c:v>
                </c:pt>
                <c:pt idx="3">
                  <c:v>2.3940000000000263E-3</c:v>
                </c:pt>
                <c:pt idx="4">
                  <c:v>2.4040000000000263E-3</c:v>
                </c:pt>
                <c:pt idx="5">
                  <c:v>2.4140000000000264E-3</c:v>
                </c:pt>
                <c:pt idx="6">
                  <c:v>2.4240000000000264E-3</c:v>
                </c:pt>
                <c:pt idx="7">
                  <c:v>2.4340000000000264E-3</c:v>
                </c:pt>
                <c:pt idx="8">
                  <c:v>2.4440000000000264E-3</c:v>
                </c:pt>
                <c:pt idx="9">
                  <c:v>2.4540000000000265E-3</c:v>
                </c:pt>
                <c:pt idx="10">
                  <c:v>2.4640000000000265E-3</c:v>
                </c:pt>
                <c:pt idx="11">
                  <c:v>2.4740000000000265E-3</c:v>
                </c:pt>
                <c:pt idx="12">
                  <c:v>2.4840000000000266E-3</c:v>
                </c:pt>
                <c:pt idx="13">
                  <c:v>2.4940000000000266E-3</c:v>
                </c:pt>
                <c:pt idx="14">
                  <c:v>2.5040000000000266E-3</c:v>
                </c:pt>
                <c:pt idx="15">
                  <c:v>2.5140000000000266E-3</c:v>
                </c:pt>
                <c:pt idx="16">
                  <c:v>2.5240000000000267E-3</c:v>
                </c:pt>
                <c:pt idx="17">
                  <c:v>2.5340000000000267E-3</c:v>
                </c:pt>
                <c:pt idx="18">
                  <c:v>2.5440000000000267E-3</c:v>
                </c:pt>
                <c:pt idx="19">
                  <c:v>2.5540000000000267E-3</c:v>
                </c:pt>
                <c:pt idx="20">
                  <c:v>2.5640000000000268E-3</c:v>
                </c:pt>
                <c:pt idx="21">
                  <c:v>2.5740000000000268E-3</c:v>
                </c:pt>
                <c:pt idx="22">
                  <c:v>2.5840000000000268E-3</c:v>
                </c:pt>
                <c:pt idx="23">
                  <c:v>2.5940000000000268E-3</c:v>
                </c:pt>
                <c:pt idx="24">
                  <c:v>2.6040000000000269E-3</c:v>
                </c:pt>
                <c:pt idx="25">
                  <c:v>2.6140000000000269E-3</c:v>
                </c:pt>
                <c:pt idx="26">
                  <c:v>2.6240000000000269E-3</c:v>
                </c:pt>
                <c:pt idx="27">
                  <c:v>2.6340000000000269E-3</c:v>
                </c:pt>
                <c:pt idx="28">
                  <c:v>2.644000000000027E-3</c:v>
                </c:pt>
                <c:pt idx="29">
                  <c:v>2.654000000000027E-3</c:v>
                </c:pt>
                <c:pt idx="30">
                  <c:v>2.664000000000027E-3</c:v>
                </c:pt>
                <c:pt idx="31">
                  <c:v>2.674000000000027E-3</c:v>
                </c:pt>
                <c:pt idx="32">
                  <c:v>2.6840000000000271E-3</c:v>
                </c:pt>
                <c:pt idx="33">
                  <c:v>2.6940000000000271E-3</c:v>
                </c:pt>
                <c:pt idx="34">
                  <c:v>2.7040000000000271E-3</c:v>
                </c:pt>
                <c:pt idx="35">
                  <c:v>2.7140000000000272E-3</c:v>
                </c:pt>
                <c:pt idx="36">
                  <c:v>2.7240000000000272E-3</c:v>
                </c:pt>
                <c:pt idx="37">
                  <c:v>2.7340000000000272E-3</c:v>
                </c:pt>
                <c:pt idx="38">
                  <c:v>2.7440000000000272E-3</c:v>
                </c:pt>
                <c:pt idx="39">
                  <c:v>2.7540000000000273E-3</c:v>
                </c:pt>
                <c:pt idx="40">
                  <c:v>2.7640000000000273E-3</c:v>
                </c:pt>
                <c:pt idx="41">
                  <c:v>2.7740000000000273E-3</c:v>
                </c:pt>
                <c:pt idx="42">
                  <c:v>2.7840000000000273E-3</c:v>
                </c:pt>
                <c:pt idx="43">
                  <c:v>2.7940000000000274E-3</c:v>
                </c:pt>
                <c:pt idx="44">
                  <c:v>2.8040000000000274E-3</c:v>
                </c:pt>
                <c:pt idx="45">
                  <c:v>2.8140000000000274E-3</c:v>
                </c:pt>
                <c:pt idx="46">
                  <c:v>2.8240000000000274E-3</c:v>
                </c:pt>
                <c:pt idx="47">
                  <c:v>2.8340000000000275E-3</c:v>
                </c:pt>
                <c:pt idx="48">
                  <c:v>2.8440000000000275E-3</c:v>
                </c:pt>
                <c:pt idx="49">
                  <c:v>2.8540000000000275E-3</c:v>
                </c:pt>
                <c:pt idx="50">
                  <c:v>2.8640000000000275E-3</c:v>
                </c:pt>
                <c:pt idx="51">
                  <c:v>2.8740000000000276E-3</c:v>
                </c:pt>
                <c:pt idx="52">
                  <c:v>2.8840000000000276E-3</c:v>
                </c:pt>
                <c:pt idx="53">
                  <c:v>2.8940000000000276E-3</c:v>
                </c:pt>
                <c:pt idx="54">
                  <c:v>2.9040000000000277E-3</c:v>
                </c:pt>
                <c:pt idx="55">
                  <c:v>2.9140000000000277E-3</c:v>
                </c:pt>
                <c:pt idx="56">
                  <c:v>2.9240000000000277E-3</c:v>
                </c:pt>
                <c:pt idx="57">
                  <c:v>2.9340000000000277E-3</c:v>
                </c:pt>
                <c:pt idx="58">
                  <c:v>2.9440000000000278E-3</c:v>
                </c:pt>
                <c:pt idx="59">
                  <c:v>2.9540000000000278E-3</c:v>
                </c:pt>
                <c:pt idx="60">
                  <c:v>2.9640000000000278E-3</c:v>
                </c:pt>
                <c:pt idx="61">
                  <c:v>2.9740000000000278E-3</c:v>
                </c:pt>
                <c:pt idx="62">
                  <c:v>2.9840000000000279E-3</c:v>
                </c:pt>
                <c:pt idx="63">
                  <c:v>2.9940000000000279E-3</c:v>
                </c:pt>
                <c:pt idx="64">
                  <c:v>3.0040000000000279E-3</c:v>
                </c:pt>
                <c:pt idx="65">
                  <c:v>3.0140000000000279E-3</c:v>
                </c:pt>
                <c:pt idx="66">
                  <c:v>3.024000000000028E-3</c:v>
                </c:pt>
                <c:pt idx="67">
                  <c:v>3.034000000000028E-3</c:v>
                </c:pt>
                <c:pt idx="68">
                  <c:v>3.044000000000028E-3</c:v>
                </c:pt>
                <c:pt idx="69">
                  <c:v>3.054000000000028E-3</c:v>
                </c:pt>
                <c:pt idx="70">
                  <c:v>3.0640000000000281E-3</c:v>
                </c:pt>
                <c:pt idx="71">
                  <c:v>3.0740000000000281E-3</c:v>
                </c:pt>
                <c:pt idx="72">
                  <c:v>3.0840000000000281E-3</c:v>
                </c:pt>
                <c:pt idx="73">
                  <c:v>3.0940000000000282E-3</c:v>
                </c:pt>
                <c:pt idx="74">
                  <c:v>3.1040000000000282E-3</c:v>
                </c:pt>
                <c:pt idx="75">
                  <c:v>3.1140000000000282E-3</c:v>
                </c:pt>
                <c:pt idx="76">
                  <c:v>3.1240000000000282E-3</c:v>
                </c:pt>
                <c:pt idx="77">
                  <c:v>3.1340000000000283E-3</c:v>
                </c:pt>
                <c:pt idx="78">
                  <c:v>3.1440000000000283E-3</c:v>
                </c:pt>
                <c:pt idx="79">
                  <c:v>3.1540000000000283E-3</c:v>
                </c:pt>
                <c:pt idx="80">
                  <c:v>3.1640000000000283E-3</c:v>
                </c:pt>
                <c:pt idx="81">
                  <c:v>3.1740000000000284E-3</c:v>
                </c:pt>
                <c:pt idx="82">
                  <c:v>3.1840000000000284E-3</c:v>
                </c:pt>
                <c:pt idx="83">
                  <c:v>3.1940000000000284E-3</c:v>
                </c:pt>
                <c:pt idx="84">
                  <c:v>3.2040000000000284E-3</c:v>
                </c:pt>
                <c:pt idx="85">
                  <c:v>3.2140000000000285E-3</c:v>
                </c:pt>
                <c:pt idx="86">
                  <c:v>3.2240000000000285E-3</c:v>
                </c:pt>
                <c:pt idx="87">
                  <c:v>3.2340000000000285E-3</c:v>
                </c:pt>
                <c:pt idx="88">
                  <c:v>3.2440000000000285E-3</c:v>
                </c:pt>
                <c:pt idx="89">
                  <c:v>3.2540000000000286E-3</c:v>
                </c:pt>
                <c:pt idx="90">
                  <c:v>3.2640000000000286E-3</c:v>
                </c:pt>
                <c:pt idx="91">
                  <c:v>3.2740000000000286E-3</c:v>
                </c:pt>
                <c:pt idx="92">
                  <c:v>3.2840000000000286E-3</c:v>
                </c:pt>
                <c:pt idx="93">
                  <c:v>3.2940000000000287E-3</c:v>
                </c:pt>
                <c:pt idx="94">
                  <c:v>3.3040000000000287E-3</c:v>
                </c:pt>
                <c:pt idx="95">
                  <c:v>3.3140000000000287E-3</c:v>
                </c:pt>
                <c:pt idx="96">
                  <c:v>3.3240000000000288E-3</c:v>
                </c:pt>
                <c:pt idx="97">
                  <c:v>3.3340000000000288E-3</c:v>
                </c:pt>
                <c:pt idx="98">
                  <c:v>3.3440000000000288E-3</c:v>
                </c:pt>
                <c:pt idx="99">
                  <c:v>3.3540000000000288E-3</c:v>
                </c:pt>
                <c:pt idx="100">
                  <c:v>3.3640000000000289E-3</c:v>
                </c:pt>
                <c:pt idx="101">
                  <c:v>3.3740000000000289E-3</c:v>
                </c:pt>
                <c:pt idx="102">
                  <c:v>3.3840000000000289E-3</c:v>
                </c:pt>
                <c:pt idx="103">
                  <c:v>3.3940000000000289E-3</c:v>
                </c:pt>
                <c:pt idx="104">
                  <c:v>3.404000000000029E-3</c:v>
                </c:pt>
                <c:pt idx="105">
                  <c:v>3.414000000000029E-3</c:v>
                </c:pt>
                <c:pt idx="106">
                  <c:v>3.424000000000029E-3</c:v>
                </c:pt>
                <c:pt idx="107">
                  <c:v>3.434000000000029E-3</c:v>
                </c:pt>
                <c:pt idx="108">
                  <c:v>3.4440000000000291E-3</c:v>
                </c:pt>
                <c:pt idx="109">
                  <c:v>3.4540000000000291E-3</c:v>
                </c:pt>
                <c:pt idx="110">
                  <c:v>3.4640000000000291E-3</c:v>
                </c:pt>
                <c:pt idx="111">
                  <c:v>3.4740000000000291E-3</c:v>
                </c:pt>
                <c:pt idx="112">
                  <c:v>3.4840000000000292E-3</c:v>
                </c:pt>
                <c:pt idx="113">
                  <c:v>3.4940000000000292E-3</c:v>
                </c:pt>
                <c:pt idx="114">
                  <c:v>3.5040000000000292E-3</c:v>
                </c:pt>
                <c:pt idx="115">
                  <c:v>3.5140000000000293E-3</c:v>
                </c:pt>
                <c:pt idx="116">
                  <c:v>3.5240000000000293E-3</c:v>
                </c:pt>
                <c:pt idx="117">
                  <c:v>3.5340000000000293E-3</c:v>
                </c:pt>
                <c:pt idx="118">
                  <c:v>3.5440000000000293E-3</c:v>
                </c:pt>
                <c:pt idx="119">
                  <c:v>3.5540000000000294E-3</c:v>
                </c:pt>
                <c:pt idx="120">
                  <c:v>3.5640000000000294E-3</c:v>
                </c:pt>
                <c:pt idx="121">
                  <c:v>3.5740000000000294E-3</c:v>
                </c:pt>
                <c:pt idx="122">
                  <c:v>3.5840000000000294E-3</c:v>
                </c:pt>
                <c:pt idx="123">
                  <c:v>3.5940000000000295E-3</c:v>
                </c:pt>
                <c:pt idx="124">
                  <c:v>3.6040000000000295E-3</c:v>
                </c:pt>
                <c:pt idx="125">
                  <c:v>3.6140000000000295E-3</c:v>
                </c:pt>
                <c:pt idx="126">
                  <c:v>3.6240000000000295E-3</c:v>
                </c:pt>
                <c:pt idx="127">
                  <c:v>3.6340000000000296E-3</c:v>
                </c:pt>
                <c:pt idx="128">
                  <c:v>3.6440000000000296E-3</c:v>
                </c:pt>
                <c:pt idx="129">
                  <c:v>3.6540000000000296E-3</c:v>
                </c:pt>
                <c:pt idx="130">
                  <c:v>3.6640000000000296E-3</c:v>
                </c:pt>
                <c:pt idx="131">
                  <c:v>3.6740000000000297E-3</c:v>
                </c:pt>
                <c:pt idx="132">
                  <c:v>3.6840000000000297E-3</c:v>
                </c:pt>
                <c:pt idx="133">
                  <c:v>3.6940000000000297E-3</c:v>
                </c:pt>
                <c:pt idx="134">
                  <c:v>3.7040000000000298E-3</c:v>
                </c:pt>
                <c:pt idx="135">
                  <c:v>3.7140000000000298E-3</c:v>
                </c:pt>
                <c:pt idx="136">
                  <c:v>3.7240000000000298E-3</c:v>
                </c:pt>
                <c:pt idx="137">
                  <c:v>3.7340000000000298E-3</c:v>
                </c:pt>
                <c:pt idx="138">
                  <c:v>3.7440000000000299E-3</c:v>
                </c:pt>
                <c:pt idx="139">
                  <c:v>3.7540000000000299E-3</c:v>
                </c:pt>
                <c:pt idx="140">
                  <c:v>3.7640000000000299E-3</c:v>
                </c:pt>
                <c:pt idx="141">
                  <c:v>3.7740000000000299E-3</c:v>
                </c:pt>
                <c:pt idx="142">
                  <c:v>3.78400000000003E-3</c:v>
                </c:pt>
                <c:pt idx="143">
                  <c:v>3.79400000000003E-3</c:v>
                </c:pt>
                <c:pt idx="144">
                  <c:v>3.80400000000003E-3</c:v>
                </c:pt>
                <c:pt idx="145">
                  <c:v>3.81400000000003E-3</c:v>
                </c:pt>
                <c:pt idx="146">
                  <c:v>3.8240000000000301E-3</c:v>
                </c:pt>
                <c:pt idx="147">
                  <c:v>3.8340000000000301E-3</c:v>
                </c:pt>
                <c:pt idx="148">
                  <c:v>3.8440000000000301E-3</c:v>
                </c:pt>
                <c:pt idx="149">
                  <c:v>3.8540000000000301E-3</c:v>
                </c:pt>
                <c:pt idx="150">
                  <c:v>3.8640000000000302E-3</c:v>
                </c:pt>
                <c:pt idx="151">
                  <c:v>3.8740000000000302E-3</c:v>
                </c:pt>
                <c:pt idx="152">
                  <c:v>3.8840000000000302E-3</c:v>
                </c:pt>
                <c:pt idx="153">
                  <c:v>3.8940000000000302E-3</c:v>
                </c:pt>
                <c:pt idx="154">
                  <c:v>3.9040000000000303E-3</c:v>
                </c:pt>
                <c:pt idx="155">
                  <c:v>3.9140000000000303E-3</c:v>
                </c:pt>
                <c:pt idx="156">
                  <c:v>3.9240000000000299E-3</c:v>
                </c:pt>
                <c:pt idx="157">
                  <c:v>3.9340000000000295E-3</c:v>
                </c:pt>
                <c:pt idx="158">
                  <c:v>3.9440000000000291E-3</c:v>
                </c:pt>
                <c:pt idx="159">
                  <c:v>3.9540000000000287E-3</c:v>
                </c:pt>
                <c:pt idx="160">
                  <c:v>3.9640000000000283E-3</c:v>
                </c:pt>
                <c:pt idx="161">
                  <c:v>3.9740000000000279E-3</c:v>
                </c:pt>
                <c:pt idx="162">
                  <c:v>3.9840000000000274E-3</c:v>
                </c:pt>
                <c:pt idx="163">
                  <c:v>3.994000000000027E-3</c:v>
                </c:pt>
                <c:pt idx="164">
                  <c:v>4.0040000000000266E-3</c:v>
                </c:pt>
                <c:pt idx="165">
                  <c:v>4.0140000000000262E-3</c:v>
                </c:pt>
                <c:pt idx="166">
                  <c:v>4.0240000000000258E-3</c:v>
                </c:pt>
                <c:pt idx="167">
                  <c:v>4.0340000000000254E-3</c:v>
                </c:pt>
                <c:pt idx="168">
                  <c:v>4.044000000000025E-3</c:v>
                </c:pt>
                <c:pt idx="169">
                  <c:v>4.0540000000000246E-3</c:v>
                </c:pt>
                <c:pt idx="170">
                  <c:v>4.0640000000000242E-3</c:v>
                </c:pt>
                <c:pt idx="171">
                  <c:v>4.0740000000000238E-3</c:v>
                </c:pt>
                <c:pt idx="172">
                  <c:v>4.0840000000000234E-3</c:v>
                </c:pt>
                <c:pt idx="173">
                  <c:v>4.094000000000023E-3</c:v>
                </c:pt>
                <c:pt idx="174">
                  <c:v>4.1040000000000226E-3</c:v>
                </c:pt>
                <c:pt idx="175">
                  <c:v>4.1140000000000222E-3</c:v>
                </c:pt>
                <c:pt idx="176">
                  <c:v>4.1240000000000217E-3</c:v>
                </c:pt>
                <c:pt idx="177">
                  <c:v>4.1340000000000213E-3</c:v>
                </c:pt>
                <c:pt idx="178">
                  <c:v>4.1440000000000209E-3</c:v>
                </c:pt>
                <c:pt idx="179">
                  <c:v>4.1540000000000205E-3</c:v>
                </c:pt>
                <c:pt idx="180">
                  <c:v>4.1640000000000201E-3</c:v>
                </c:pt>
                <c:pt idx="181">
                  <c:v>4.1740000000000197E-3</c:v>
                </c:pt>
                <c:pt idx="182">
                  <c:v>4.1840000000000193E-3</c:v>
                </c:pt>
                <c:pt idx="183">
                  <c:v>4.1940000000000189E-3</c:v>
                </c:pt>
                <c:pt idx="184">
                  <c:v>4.2040000000000185E-3</c:v>
                </c:pt>
                <c:pt idx="185">
                  <c:v>4.2140000000000181E-3</c:v>
                </c:pt>
                <c:pt idx="186">
                  <c:v>4.2240000000000177E-3</c:v>
                </c:pt>
                <c:pt idx="187">
                  <c:v>4.2340000000000173E-3</c:v>
                </c:pt>
                <c:pt idx="188">
                  <c:v>4.2440000000000169E-3</c:v>
                </c:pt>
                <c:pt idx="189">
                  <c:v>4.2540000000000164E-3</c:v>
                </c:pt>
                <c:pt idx="190">
                  <c:v>4.264000000000016E-3</c:v>
                </c:pt>
                <c:pt idx="191">
                  <c:v>4.2740000000000156E-3</c:v>
                </c:pt>
                <c:pt idx="192">
                  <c:v>4.2840000000000152E-3</c:v>
                </c:pt>
                <c:pt idx="193">
                  <c:v>4.2940000000000148E-3</c:v>
                </c:pt>
                <c:pt idx="194">
                  <c:v>4.3040000000000144E-3</c:v>
                </c:pt>
                <c:pt idx="195">
                  <c:v>4.314000000000014E-3</c:v>
                </c:pt>
                <c:pt idx="196">
                  <c:v>4.3240000000000136E-3</c:v>
                </c:pt>
                <c:pt idx="197">
                  <c:v>4.3340000000000132E-3</c:v>
                </c:pt>
                <c:pt idx="198">
                  <c:v>4.3440000000000128E-3</c:v>
                </c:pt>
                <c:pt idx="199">
                  <c:v>4.3540000000000124E-3</c:v>
                </c:pt>
                <c:pt idx="200">
                  <c:v>4.364000000000012E-3</c:v>
                </c:pt>
                <c:pt idx="201">
                  <c:v>4.3740000000000116E-3</c:v>
                </c:pt>
                <c:pt idx="202">
                  <c:v>4.3840000000000112E-3</c:v>
                </c:pt>
                <c:pt idx="203">
                  <c:v>4.3940000000000107E-3</c:v>
                </c:pt>
                <c:pt idx="204">
                  <c:v>4.4040000000000103E-3</c:v>
                </c:pt>
                <c:pt idx="205">
                  <c:v>4.4140000000000099E-3</c:v>
                </c:pt>
                <c:pt idx="206">
                  <c:v>4.4240000000000095E-3</c:v>
                </c:pt>
                <c:pt idx="207">
                  <c:v>4.4340000000000091E-3</c:v>
                </c:pt>
                <c:pt idx="208">
                  <c:v>4.4440000000000087E-3</c:v>
                </c:pt>
                <c:pt idx="209">
                  <c:v>4.4540000000000083E-3</c:v>
                </c:pt>
                <c:pt idx="210">
                  <c:v>4.4640000000000079E-3</c:v>
                </c:pt>
                <c:pt idx="211">
                  <c:v>4.4740000000000075E-3</c:v>
                </c:pt>
                <c:pt idx="212">
                  <c:v>4.4840000000000071E-3</c:v>
                </c:pt>
                <c:pt idx="213">
                  <c:v>4.4940000000000067E-3</c:v>
                </c:pt>
                <c:pt idx="214">
                  <c:v>4.5040000000000063E-3</c:v>
                </c:pt>
                <c:pt idx="215">
                  <c:v>4.5140000000000059E-3</c:v>
                </c:pt>
                <c:pt idx="216">
                  <c:v>4.5240000000000054E-3</c:v>
                </c:pt>
                <c:pt idx="217">
                  <c:v>4.534000000000005E-3</c:v>
                </c:pt>
                <c:pt idx="218">
                  <c:v>4.5440000000000046E-3</c:v>
                </c:pt>
                <c:pt idx="219">
                  <c:v>4.5540000000000042E-3</c:v>
                </c:pt>
                <c:pt idx="220">
                  <c:v>4.5640000000000038E-3</c:v>
                </c:pt>
                <c:pt idx="221">
                  <c:v>4.5740000000000034E-3</c:v>
                </c:pt>
                <c:pt idx="222">
                  <c:v>4.584000000000003E-3</c:v>
                </c:pt>
                <c:pt idx="223">
                  <c:v>4.5940000000000026E-3</c:v>
                </c:pt>
                <c:pt idx="224">
                  <c:v>4.6040000000000022E-3</c:v>
                </c:pt>
                <c:pt idx="225">
                  <c:v>4.6140000000000018E-3</c:v>
                </c:pt>
                <c:pt idx="226">
                  <c:v>4.6240000000000014E-3</c:v>
                </c:pt>
                <c:pt idx="227">
                  <c:v>4.634000000000001E-3</c:v>
                </c:pt>
                <c:pt idx="228">
                  <c:v>4.6440000000000006E-3</c:v>
                </c:pt>
                <c:pt idx="229">
                  <c:v>4.6719999999999999E-3</c:v>
                </c:pt>
                <c:pt idx="230">
                  <c:v>4.6540000000000002E-3</c:v>
                </c:pt>
                <c:pt idx="231">
                  <c:v>4.6649999999999999E-3</c:v>
                </c:pt>
                <c:pt idx="232">
                  <c:v>4.7340000000000004E-3</c:v>
                </c:pt>
                <c:pt idx="233">
                  <c:v>4.7450000000000001E-3</c:v>
                </c:pt>
                <c:pt idx="234">
                  <c:v>4.7569999999999999E-3</c:v>
                </c:pt>
                <c:pt idx="235">
                  <c:v>4.7679999999999997E-3</c:v>
                </c:pt>
                <c:pt idx="236">
                  <c:v>4.7800000000000004E-3</c:v>
                </c:pt>
                <c:pt idx="237">
                  <c:v>4.81E-3</c:v>
                </c:pt>
                <c:pt idx="238">
                  <c:v>4.8589999999999996E-3</c:v>
                </c:pt>
                <c:pt idx="239">
                  <c:v>4.908E-3</c:v>
                </c:pt>
                <c:pt idx="240">
                  <c:v>4.8520000000000004E-3</c:v>
                </c:pt>
                <c:pt idx="241">
                  <c:v>4.8999999999999998E-3</c:v>
                </c:pt>
                <c:pt idx="242">
                  <c:v>4.9300000000000004E-3</c:v>
                </c:pt>
                <c:pt idx="243">
                  <c:v>4.9779999999999998E-3</c:v>
                </c:pt>
                <c:pt idx="244">
                  <c:v>5.0080000000000003E-3</c:v>
                </c:pt>
                <c:pt idx="245">
                  <c:v>5.0379999999999999E-3</c:v>
                </c:pt>
                <c:pt idx="246">
                  <c:v>5.0299999999999997E-3</c:v>
                </c:pt>
                <c:pt idx="247">
                  <c:v>5.078E-3</c:v>
                </c:pt>
                <c:pt idx="248">
                  <c:v>5.1260000000000003E-3</c:v>
                </c:pt>
                <c:pt idx="249">
                  <c:v>5.1729999999999996E-3</c:v>
                </c:pt>
                <c:pt idx="250">
                  <c:v>5.202E-3</c:v>
                </c:pt>
                <c:pt idx="251">
                  <c:v>5.2500000000000003E-3</c:v>
                </c:pt>
                <c:pt idx="252">
                  <c:v>5.3150000000000003E-3</c:v>
                </c:pt>
                <c:pt idx="253">
                  <c:v>5.3619999999999996E-3</c:v>
                </c:pt>
                <c:pt idx="254">
                  <c:v>5.4299999999999999E-3</c:v>
                </c:pt>
                <c:pt idx="255">
                  <c:v>5.5360000000000001E-3</c:v>
                </c:pt>
                <c:pt idx="256">
                  <c:v>5.6379999999999998E-3</c:v>
                </c:pt>
                <c:pt idx="257">
                  <c:v>5.7200000000000003E-3</c:v>
                </c:pt>
                <c:pt idx="258">
                  <c:v>5.803E-3</c:v>
                </c:pt>
                <c:pt idx="259">
                  <c:v>5.921E-3</c:v>
                </c:pt>
                <c:pt idx="260">
                  <c:v>6.0210000000000003E-3</c:v>
                </c:pt>
                <c:pt idx="261">
                  <c:v>6.1390000000000004E-3</c:v>
                </c:pt>
                <c:pt idx="262">
                  <c:v>6.2560000000000003E-3</c:v>
                </c:pt>
                <c:pt idx="263">
                  <c:v>6.391E-3</c:v>
                </c:pt>
                <c:pt idx="264">
                  <c:v>6.5259999999999997E-3</c:v>
                </c:pt>
                <c:pt idx="265">
                  <c:v>6.6779999999999999E-3</c:v>
                </c:pt>
                <c:pt idx="266">
                  <c:v>6.8300000000000001E-3</c:v>
                </c:pt>
                <c:pt idx="267">
                  <c:v>6.9810000000000002E-3</c:v>
                </c:pt>
                <c:pt idx="268">
                  <c:v>7.1500000000000001E-3</c:v>
                </c:pt>
                <c:pt idx="269">
                  <c:v>7.3540000000000003E-3</c:v>
                </c:pt>
                <c:pt idx="270">
                  <c:v>7.522E-3</c:v>
                </c:pt>
                <c:pt idx="271">
                  <c:v>7.7250000000000001E-3</c:v>
                </c:pt>
                <c:pt idx="272">
                  <c:v>7.927E-3</c:v>
                </c:pt>
                <c:pt idx="273">
                  <c:v>8.1469999999999997E-3</c:v>
                </c:pt>
                <c:pt idx="274">
                  <c:v>8.4010000000000005E-3</c:v>
                </c:pt>
                <c:pt idx="275">
                  <c:v>8.6549999999999995E-3</c:v>
                </c:pt>
                <c:pt idx="276">
                  <c:v>8.9789999999999991E-3</c:v>
                </c:pt>
                <c:pt idx="277">
                  <c:v>9.3010000000000002E-3</c:v>
                </c:pt>
                <c:pt idx="278">
                  <c:v>9.6939999999999995E-3</c:v>
                </c:pt>
                <c:pt idx="279">
                  <c:v>1.0067E-2</c:v>
                </c:pt>
                <c:pt idx="280">
                  <c:v>1.0492E-2</c:v>
                </c:pt>
                <c:pt idx="281">
                  <c:v>1.0952E-2</c:v>
                </c:pt>
                <c:pt idx="282">
                  <c:v>1.141E-2</c:v>
                </c:pt>
                <c:pt idx="283">
                  <c:v>1.1901E-2</c:v>
                </c:pt>
                <c:pt idx="284">
                  <c:v>1.2427000000000001E-2</c:v>
                </c:pt>
                <c:pt idx="285">
                  <c:v>1.295E-2</c:v>
                </c:pt>
                <c:pt idx="286">
                  <c:v>1.3488999999999999E-2</c:v>
                </c:pt>
                <c:pt idx="287">
                  <c:v>1.4061000000000001E-2</c:v>
                </c:pt>
                <c:pt idx="288">
                  <c:v>1.4666999999999999E-2</c:v>
                </c:pt>
                <c:pt idx="289">
                  <c:v>1.5252999999999999E-2</c:v>
                </c:pt>
                <c:pt idx="290">
                  <c:v>1.5924000000000001E-2</c:v>
                </c:pt>
                <c:pt idx="291">
                  <c:v>1.6646000000000001E-2</c:v>
                </c:pt>
                <c:pt idx="292">
                  <c:v>1.7607000000000001E-2</c:v>
                </c:pt>
                <c:pt idx="293">
                  <c:v>1.8443999999999999E-2</c:v>
                </c:pt>
                <c:pt idx="294">
                  <c:v>1.9623999999999999E-2</c:v>
                </c:pt>
                <c:pt idx="295">
                  <c:v>2.0801E-2</c:v>
                </c:pt>
                <c:pt idx="296">
                  <c:v>2.1974E-2</c:v>
                </c:pt>
                <c:pt idx="297">
                  <c:v>2.3144000000000001E-2</c:v>
                </c:pt>
                <c:pt idx="298">
                  <c:v>2.4482E-2</c:v>
                </c:pt>
                <c:pt idx="299">
                  <c:v>2.5304E-2</c:v>
                </c:pt>
                <c:pt idx="300">
                  <c:v>2.6123E-2</c:v>
                </c:pt>
                <c:pt idx="301">
                  <c:v>2.6733E-2</c:v>
                </c:pt>
                <c:pt idx="302">
                  <c:v>2.7376999999999999E-2</c:v>
                </c:pt>
                <c:pt idx="303">
                  <c:v>2.768E-2</c:v>
                </c:pt>
                <c:pt idx="304">
                  <c:v>2.7982E-2</c:v>
                </c:pt>
                <c:pt idx="305">
                  <c:v>2.8112999999999999E-2</c:v>
                </c:pt>
                <c:pt idx="306">
                  <c:v>2.8244999999999999E-2</c:v>
                </c:pt>
                <c:pt idx="307">
                  <c:v>2.8375999999999998E-2</c:v>
                </c:pt>
                <c:pt idx="308">
                  <c:v>2.8337999999999999E-2</c:v>
                </c:pt>
                <c:pt idx="309">
                  <c:v>2.8468E-2</c:v>
                </c:pt>
                <c:pt idx="310">
                  <c:v>2.843E-2</c:v>
                </c:pt>
                <c:pt idx="311">
                  <c:v>2.8559999999999999E-2</c:v>
                </c:pt>
                <c:pt idx="312">
                  <c:v>2.8483999999999999E-2</c:v>
                </c:pt>
                <c:pt idx="313">
                  <c:v>2.8613E-2</c:v>
                </c:pt>
                <c:pt idx="314">
                  <c:v>2.8575E-2</c:v>
                </c:pt>
                <c:pt idx="315">
                  <c:v>2.8704E-2</c:v>
                </c:pt>
                <c:pt idx="316">
                  <c:v>2.8666000000000001E-2</c:v>
                </c:pt>
                <c:pt idx="317">
                  <c:v>2.8794E-2</c:v>
                </c:pt>
                <c:pt idx="318">
                  <c:v>2.8756E-2</c:v>
                </c:pt>
                <c:pt idx="319">
                  <c:v>2.8681000000000002E-2</c:v>
                </c:pt>
                <c:pt idx="320">
                  <c:v>2.8642999999999998E-2</c:v>
                </c:pt>
                <c:pt idx="321">
                  <c:v>2.8604999999999998E-2</c:v>
                </c:pt>
                <c:pt idx="322">
                  <c:v>2.8733000000000002E-2</c:v>
                </c:pt>
                <c:pt idx="323">
                  <c:v>2.8694999999999998E-2</c:v>
                </c:pt>
                <c:pt idx="324">
                  <c:v>2.8656999999999998E-2</c:v>
                </c:pt>
                <c:pt idx="325">
                  <c:v>2.8582E-2</c:v>
                </c:pt>
                <c:pt idx="326">
                  <c:v>2.8545000000000001E-2</c:v>
                </c:pt>
                <c:pt idx="327">
                  <c:v>2.8344000000000001E-2</c:v>
                </c:pt>
                <c:pt idx="328">
                  <c:v>2.8306999999999999E-2</c:v>
                </c:pt>
                <c:pt idx="329">
                  <c:v>2.827E-2</c:v>
                </c:pt>
                <c:pt idx="330">
                  <c:v>2.8233999999999999E-2</c:v>
                </c:pt>
                <c:pt idx="331">
                  <c:v>2.7997999999999999E-2</c:v>
                </c:pt>
                <c:pt idx="332">
                  <c:v>2.7799000000000001E-2</c:v>
                </c:pt>
                <c:pt idx="333">
                  <c:v>2.7762999999999999E-2</c:v>
                </c:pt>
                <c:pt idx="334">
                  <c:v>2.7564999999999999E-2</c:v>
                </c:pt>
                <c:pt idx="335">
                  <c:v>2.7529000000000001E-2</c:v>
                </c:pt>
                <c:pt idx="336">
                  <c:v>2.7296999999999998E-2</c:v>
                </c:pt>
                <c:pt idx="337">
                  <c:v>2.7101E-2</c:v>
                </c:pt>
                <c:pt idx="338">
                  <c:v>2.6904999999999998E-2</c:v>
                </c:pt>
                <c:pt idx="339">
                  <c:v>2.6549E-2</c:v>
                </c:pt>
                <c:pt idx="340">
                  <c:v>2.632E-2</c:v>
                </c:pt>
                <c:pt idx="341">
                  <c:v>2.6127000000000001E-2</c:v>
                </c:pt>
                <c:pt idx="342">
                  <c:v>2.5933000000000001E-2</c:v>
                </c:pt>
                <c:pt idx="343">
                  <c:v>2.5579999999999999E-2</c:v>
                </c:pt>
                <c:pt idx="344">
                  <c:v>2.5229000000000001E-2</c:v>
                </c:pt>
                <c:pt idx="345">
                  <c:v>2.5004999999999999E-2</c:v>
                </c:pt>
                <c:pt idx="346">
                  <c:v>2.4656000000000001E-2</c:v>
                </c:pt>
                <c:pt idx="347">
                  <c:v>2.4465000000000001E-2</c:v>
                </c:pt>
                <c:pt idx="348">
                  <c:v>2.4117E-2</c:v>
                </c:pt>
                <c:pt idx="349">
                  <c:v>2.3740000000000001E-2</c:v>
                </c:pt>
                <c:pt idx="350">
                  <c:v>2.3552E-2</c:v>
                </c:pt>
                <c:pt idx="351">
                  <c:v>2.3365E-2</c:v>
                </c:pt>
                <c:pt idx="352">
                  <c:v>2.3178000000000001E-2</c:v>
                </c:pt>
                <c:pt idx="353">
                  <c:v>2.2804999999999999E-2</c:v>
                </c:pt>
                <c:pt idx="354">
                  <c:v>2.2461999999999999E-2</c:v>
                </c:pt>
                <c:pt idx="355">
                  <c:v>2.2433999999999999E-2</c:v>
                </c:pt>
                <c:pt idx="356">
                  <c:v>2.2221999999999999E-2</c:v>
                </c:pt>
                <c:pt idx="357">
                  <c:v>2.2037999999999999E-2</c:v>
                </c:pt>
                <c:pt idx="358">
                  <c:v>2.2010999999999999E-2</c:v>
                </c:pt>
                <c:pt idx="359">
                  <c:v>2.1956E-2</c:v>
                </c:pt>
                <c:pt idx="360">
                  <c:v>2.1773000000000001E-2</c:v>
                </c:pt>
                <c:pt idx="361">
                  <c:v>2.1902000000000001E-2</c:v>
                </c:pt>
                <c:pt idx="362">
                  <c:v>2.1874999999999999E-2</c:v>
                </c:pt>
                <c:pt idx="363">
                  <c:v>2.1975999999999999E-2</c:v>
                </c:pt>
                <c:pt idx="364">
                  <c:v>2.2103000000000001E-2</c:v>
                </c:pt>
                <c:pt idx="365">
                  <c:v>2.223E-2</c:v>
                </c:pt>
                <c:pt idx="366">
                  <c:v>2.2484000000000001E-2</c:v>
                </c:pt>
                <c:pt idx="367">
                  <c:v>2.2764E-2</c:v>
                </c:pt>
                <c:pt idx="368">
                  <c:v>2.3043000000000001E-2</c:v>
                </c:pt>
                <c:pt idx="369">
                  <c:v>2.3293999999999999E-2</c:v>
                </c:pt>
                <c:pt idx="370">
                  <c:v>2.3878E-2</c:v>
                </c:pt>
                <c:pt idx="371">
                  <c:v>2.4459999999999999E-2</c:v>
                </c:pt>
                <c:pt idx="372">
                  <c:v>2.5163000000000001E-2</c:v>
                </c:pt>
                <c:pt idx="373">
                  <c:v>2.6199E-2</c:v>
                </c:pt>
                <c:pt idx="374">
                  <c:v>2.7688999999999998E-2</c:v>
                </c:pt>
                <c:pt idx="375">
                  <c:v>2.9139000000000002E-2</c:v>
                </c:pt>
                <c:pt idx="376">
                  <c:v>3.1074999999999998E-2</c:v>
                </c:pt>
                <c:pt idx="377">
                  <c:v>3.2966000000000002E-2</c:v>
                </c:pt>
                <c:pt idx="378">
                  <c:v>3.4588000000000001E-2</c:v>
                </c:pt>
                <c:pt idx="379">
                  <c:v>3.6054999999999997E-2</c:v>
                </c:pt>
                <c:pt idx="380">
                  <c:v>3.7021999999999999E-2</c:v>
                </c:pt>
                <c:pt idx="381">
                  <c:v>3.7879000000000003E-2</c:v>
                </c:pt>
                <c:pt idx="382">
                  <c:v>3.8538999999999997E-2</c:v>
                </c:pt>
                <c:pt idx="383">
                  <c:v>3.9092000000000002E-2</c:v>
                </c:pt>
                <c:pt idx="384">
                  <c:v>3.9494000000000001E-2</c:v>
                </c:pt>
                <c:pt idx="385">
                  <c:v>3.9996999999999998E-2</c:v>
                </c:pt>
                <c:pt idx="386">
                  <c:v>4.0397000000000002E-2</c:v>
                </c:pt>
                <c:pt idx="387">
                  <c:v>4.0747999999999999E-2</c:v>
                </c:pt>
                <c:pt idx="388">
                  <c:v>4.1145000000000001E-2</c:v>
                </c:pt>
                <c:pt idx="389">
                  <c:v>4.1493000000000002E-2</c:v>
                </c:pt>
                <c:pt idx="390">
                  <c:v>4.2035999999999997E-2</c:v>
                </c:pt>
                <c:pt idx="391">
                  <c:v>4.1986000000000002E-2</c:v>
                </c:pt>
                <c:pt idx="392">
                  <c:v>4.2231999999999999E-2</c:v>
                </c:pt>
                <c:pt idx="393">
                  <c:v>4.2722999999999997E-2</c:v>
                </c:pt>
                <c:pt idx="394">
                  <c:v>4.3063999999999998E-2</c:v>
                </c:pt>
                <c:pt idx="395">
                  <c:v>4.3601000000000001E-2</c:v>
                </c:pt>
                <c:pt idx="396">
                  <c:v>4.3791999999999998E-2</c:v>
                </c:pt>
                <c:pt idx="397">
                  <c:v>4.4325999999999997E-2</c:v>
                </c:pt>
                <c:pt idx="398">
                  <c:v>4.4660999999999999E-2</c:v>
                </c:pt>
                <c:pt idx="399">
                  <c:v>4.5046999999999997E-2</c:v>
                </c:pt>
                <c:pt idx="400">
                  <c:v>4.5524000000000002E-2</c:v>
                </c:pt>
                <c:pt idx="401">
                  <c:v>4.6052000000000003E-2</c:v>
                </c:pt>
                <c:pt idx="402">
                  <c:v>4.6580000000000003E-2</c:v>
                </c:pt>
                <c:pt idx="403">
                  <c:v>4.7051999999999997E-2</c:v>
                </c:pt>
                <c:pt idx="404">
                  <c:v>4.7521000000000001E-2</c:v>
                </c:pt>
                <c:pt idx="405">
                  <c:v>4.8332E-2</c:v>
                </c:pt>
                <c:pt idx="406">
                  <c:v>4.8940999999999998E-2</c:v>
                </c:pt>
                <c:pt idx="407">
                  <c:v>4.9604000000000002E-2</c:v>
                </c:pt>
                <c:pt idx="408">
                  <c:v>5.0494999999999998E-2</c:v>
                </c:pt>
                <c:pt idx="409">
                  <c:v>5.1153999999999998E-2</c:v>
                </c:pt>
                <c:pt idx="410">
                  <c:v>5.2038000000000001E-2</c:v>
                </c:pt>
                <c:pt idx="411">
                  <c:v>5.2978999999999998E-2</c:v>
                </c:pt>
                <c:pt idx="412">
                  <c:v>5.3856000000000001E-2</c:v>
                </c:pt>
                <c:pt idx="413">
                  <c:v>5.4649000000000003E-2</c:v>
                </c:pt>
                <c:pt idx="414">
                  <c:v>5.5661000000000002E-2</c:v>
                </c:pt>
                <c:pt idx="415">
                  <c:v>5.6527000000000001E-2</c:v>
                </c:pt>
                <c:pt idx="416">
                  <c:v>5.7453999999999998E-2</c:v>
                </c:pt>
                <c:pt idx="417">
                  <c:v>5.8313999999999998E-2</c:v>
                </c:pt>
                <c:pt idx="418">
                  <c:v>5.9235000000000003E-2</c:v>
                </c:pt>
                <c:pt idx="419">
                  <c:v>6.0088000000000003E-2</c:v>
                </c:pt>
                <c:pt idx="420">
                  <c:v>6.0935999999999997E-2</c:v>
                </c:pt>
                <c:pt idx="421">
                  <c:v>6.1850000000000002E-2</c:v>
                </c:pt>
                <c:pt idx="422">
                  <c:v>6.2691999999999998E-2</c:v>
                </c:pt>
                <c:pt idx="423">
                  <c:v>6.3601000000000005E-2</c:v>
                </c:pt>
                <c:pt idx="424">
                  <c:v>6.4574999999999994E-2</c:v>
                </c:pt>
                <c:pt idx="425">
                  <c:v>6.5617999999999996E-2</c:v>
                </c:pt>
                <c:pt idx="426">
                  <c:v>6.6724000000000006E-2</c:v>
                </c:pt>
                <c:pt idx="427">
                  <c:v>6.7685999999999996E-2</c:v>
                </c:pt>
                <c:pt idx="428">
                  <c:v>6.8997000000000003E-2</c:v>
                </c:pt>
                <c:pt idx="429">
                  <c:v>7.0365999999999998E-2</c:v>
                </c:pt>
                <c:pt idx="430">
                  <c:v>7.1867E-2</c:v>
                </c:pt>
                <c:pt idx="431">
                  <c:v>7.3579000000000006E-2</c:v>
                </c:pt>
                <c:pt idx="432">
                  <c:v>7.5618000000000005E-2</c:v>
                </c:pt>
                <c:pt idx="433">
                  <c:v>7.7922000000000005E-2</c:v>
                </c:pt>
                <c:pt idx="434">
                  <c:v>8.0851999999999993E-2</c:v>
                </c:pt>
                <c:pt idx="435">
                  <c:v>8.4095000000000003E-2</c:v>
                </c:pt>
                <c:pt idx="436">
                  <c:v>8.8006000000000001E-2</c:v>
                </c:pt>
                <c:pt idx="437">
                  <c:v>9.2679999999999998E-2</c:v>
                </c:pt>
                <c:pt idx="438">
                  <c:v>9.8192000000000002E-2</c:v>
                </c:pt>
                <c:pt idx="439">
                  <c:v>0.104222</c:v>
                </c:pt>
                <c:pt idx="440">
                  <c:v>0.11131000000000001</c:v>
                </c:pt>
                <c:pt idx="441">
                  <c:v>0.11944100000000001</c:v>
                </c:pt>
                <c:pt idx="442">
                  <c:v>0.12809300000000001</c:v>
                </c:pt>
                <c:pt idx="443">
                  <c:v>0.137382</c:v>
                </c:pt>
                <c:pt idx="444">
                  <c:v>0.14649599999999999</c:v>
                </c:pt>
                <c:pt idx="445">
                  <c:v>0.15573699999999999</c:v>
                </c:pt>
                <c:pt idx="446">
                  <c:v>0.16880200000000001</c:v>
                </c:pt>
                <c:pt idx="447">
                  <c:v>0.181811</c:v>
                </c:pt>
                <c:pt idx="448">
                  <c:v>0.19630800000000001</c:v>
                </c:pt>
                <c:pt idx="449">
                  <c:v>0.21054999999999999</c:v>
                </c:pt>
                <c:pt idx="450">
                  <c:v>0.22872100000000001</c:v>
                </c:pt>
                <c:pt idx="451">
                  <c:v>0.24681600000000001</c:v>
                </c:pt>
                <c:pt idx="452">
                  <c:v>0.27013100000000001</c:v>
                </c:pt>
                <c:pt idx="453">
                  <c:v>0.29762499999999997</c:v>
                </c:pt>
                <c:pt idx="454">
                  <c:v>0.32735900000000001</c:v>
                </c:pt>
                <c:pt idx="455">
                  <c:v>0.362238</c:v>
                </c:pt>
                <c:pt idx="456">
                  <c:v>0.39302799999999999</c:v>
                </c:pt>
                <c:pt idx="457">
                  <c:v>0.41844199999999998</c:v>
                </c:pt>
                <c:pt idx="458">
                  <c:v>0.43851400000000001</c:v>
                </c:pt>
                <c:pt idx="459">
                  <c:v>0.45374900000000001</c:v>
                </c:pt>
                <c:pt idx="460">
                  <c:v>0.46324599999999999</c:v>
                </c:pt>
                <c:pt idx="461">
                  <c:v>0.47009899999999999</c:v>
                </c:pt>
                <c:pt idx="462">
                  <c:v>0.47562500000000002</c:v>
                </c:pt>
                <c:pt idx="463">
                  <c:v>0.47853400000000001</c:v>
                </c:pt>
                <c:pt idx="464">
                  <c:v>0.48143000000000002</c:v>
                </c:pt>
                <c:pt idx="465">
                  <c:v>0.484315</c:v>
                </c:pt>
                <c:pt idx="466">
                  <c:v>0.48639900000000003</c:v>
                </c:pt>
                <c:pt idx="467">
                  <c:v>0.48668899999999998</c:v>
                </c:pt>
                <c:pt idx="468">
                  <c:v>0.48569400000000001</c:v>
                </c:pt>
                <c:pt idx="469">
                  <c:v>0.48213800000000001</c:v>
                </c:pt>
                <c:pt idx="470">
                  <c:v>0.47859699999999999</c:v>
                </c:pt>
                <c:pt idx="471">
                  <c:v>0.47379300000000002</c:v>
                </c:pt>
                <c:pt idx="472">
                  <c:v>0.46773399999999998</c:v>
                </c:pt>
                <c:pt idx="473">
                  <c:v>0.460428</c:v>
                </c:pt>
                <c:pt idx="474">
                  <c:v>0.45315100000000003</c:v>
                </c:pt>
                <c:pt idx="475">
                  <c:v>0.44336999999999999</c:v>
                </c:pt>
                <c:pt idx="476">
                  <c:v>0.43615700000000002</c:v>
                </c:pt>
                <c:pt idx="477">
                  <c:v>0.42644900000000002</c:v>
                </c:pt>
                <c:pt idx="478">
                  <c:v>0.41677999999999998</c:v>
                </c:pt>
                <c:pt idx="479">
                  <c:v>0.40715000000000001</c:v>
                </c:pt>
                <c:pt idx="480">
                  <c:v>0.39630500000000002</c:v>
                </c:pt>
                <c:pt idx="481">
                  <c:v>0.38675399999999999</c:v>
                </c:pt>
                <c:pt idx="482">
                  <c:v>0.37599199999999999</c:v>
                </c:pt>
                <c:pt idx="483">
                  <c:v>0.36402600000000002</c:v>
                </c:pt>
                <c:pt idx="484">
                  <c:v>0.352107</c:v>
                </c:pt>
                <c:pt idx="485">
                  <c:v>0.34023599999999998</c:v>
                </c:pt>
                <c:pt idx="486">
                  <c:v>0.32965</c:v>
                </c:pt>
                <c:pt idx="487">
                  <c:v>0.31910699999999997</c:v>
                </c:pt>
                <c:pt idx="488">
                  <c:v>0.30860399999999999</c:v>
                </c:pt>
                <c:pt idx="489">
                  <c:v>0.29567900000000003</c:v>
                </c:pt>
                <c:pt idx="490">
                  <c:v>0.28403400000000001</c:v>
                </c:pt>
                <c:pt idx="491">
                  <c:v>0.27243499999999998</c:v>
                </c:pt>
                <c:pt idx="492">
                  <c:v>0.26210600000000001</c:v>
                </c:pt>
                <c:pt idx="493">
                  <c:v>0.25059399999999998</c:v>
                </c:pt>
                <c:pt idx="494">
                  <c:v>0.23912700000000001</c:v>
                </c:pt>
                <c:pt idx="495">
                  <c:v>0.22991700000000001</c:v>
                </c:pt>
                <c:pt idx="496">
                  <c:v>0.21976000000000001</c:v>
                </c:pt>
                <c:pt idx="497">
                  <c:v>0.21085300000000001</c:v>
                </c:pt>
                <c:pt idx="498">
                  <c:v>0.20198099999999999</c:v>
                </c:pt>
                <c:pt idx="499">
                  <c:v>0.19434999999999999</c:v>
                </c:pt>
                <c:pt idx="500">
                  <c:v>0.186749</c:v>
                </c:pt>
                <c:pt idx="501">
                  <c:v>0.179005</c:v>
                </c:pt>
                <c:pt idx="502">
                  <c:v>0.17146900000000001</c:v>
                </c:pt>
                <c:pt idx="503">
                  <c:v>0.166355</c:v>
                </c:pt>
                <c:pt idx="504">
                  <c:v>0.16125999999999999</c:v>
                </c:pt>
                <c:pt idx="505">
                  <c:v>0.15618499999999999</c:v>
                </c:pt>
                <c:pt idx="506">
                  <c:v>0.15217600000000001</c:v>
                </c:pt>
                <c:pt idx="507">
                  <c:v>0.14951500000000001</c:v>
                </c:pt>
                <c:pt idx="508">
                  <c:v>0.14568</c:v>
                </c:pt>
                <c:pt idx="509">
                  <c:v>0.14422399999999999</c:v>
                </c:pt>
                <c:pt idx="510">
                  <c:v>0.14263899999999999</c:v>
                </c:pt>
                <c:pt idx="511">
                  <c:v>0.14119499999999999</c:v>
                </c:pt>
                <c:pt idx="512">
                  <c:v>0.140931</c:v>
                </c:pt>
                <c:pt idx="513">
                  <c:v>0.140537</c:v>
                </c:pt>
                <c:pt idx="514">
                  <c:v>0.14144499999999999</c:v>
                </c:pt>
                <c:pt idx="515">
                  <c:v>0.143516</c:v>
                </c:pt>
                <c:pt idx="516">
                  <c:v>0.14428099999999999</c:v>
                </c:pt>
                <c:pt idx="517">
                  <c:v>0.14749799999999999</c:v>
                </c:pt>
                <c:pt idx="518">
                  <c:v>0.151863</c:v>
                </c:pt>
                <c:pt idx="519">
                  <c:v>0.15606800000000001</c:v>
                </c:pt>
                <c:pt idx="520">
                  <c:v>0.16039700000000001</c:v>
                </c:pt>
                <c:pt idx="521">
                  <c:v>0.16586200000000001</c:v>
                </c:pt>
                <c:pt idx="522">
                  <c:v>0.171151</c:v>
                </c:pt>
                <c:pt idx="523">
                  <c:v>0.17771799999999999</c:v>
                </c:pt>
                <c:pt idx="524">
                  <c:v>0.18654999999999999</c:v>
                </c:pt>
                <c:pt idx="525">
                  <c:v>0.19289000000000001</c:v>
                </c:pt>
                <c:pt idx="526">
                  <c:v>0.200515</c:v>
                </c:pt>
                <c:pt idx="527">
                  <c:v>0.207925</c:v>
                </c:pt>
                <c:pt idx="528">
                  <c:v>0.21662200000000001</c:v>
                </c:pt>
                <c:pt idx="529">
                  <c:v>0.22508600000000001</c:v>
                </c:pt>
                <c:pt idx="530">
                  <c:v>0.23371400000000001</c:v>
                </c:pt>
                <c:pt idx="531">
                  <c:v>0.23533799999999999</c:v>
                </c:pt>
                <c:pt idx="532">
                  <c:v>0.245033</c:v>
                </c:pt>
                <c:pt idx="533">
                  <c:v>0.25782899999999997</c:v>
                </c:pt>
                <c:pt idx="534">
                  <c:v>0.27191700000000002</c:v>
                </c:pt>
                <c:pt idx="535">
                  <c:v>0.289049</c:v>
                </c:pt>
                <c:pt idx="536">
                  <c:v>0.31638699999999997</c:v>
                </c:pt>
                <c:pt idx="537">
                  <c:v>0.353325</c:v>
                </c:pt>
                <c:pt idx="538">
                  <c:v>0.403721</c:v>
                </c:pt>
                <c:pt idx="539">
                  <c:v>0.47123900000000002</c:v>
                </c:pt>
                <c:pt idx="540">
                  <c:v>0.55715700000000001</c:v>
                </c:pt>
                <c:pt idx="541">
                  <c:v>0.65199700000000005</c:v>
                </c:pt>
                <c:pt idx="542">
                  <c:v>0.75354299999999996</c:v>
                </c:pt>
                <c:pt idx="543">
                  <c:v>0.85968900000000004</c:v>
                </c:pt>
                <c:pt idx="544">
                  <c:v>0.94931299999999996</c:v>
                </c:pt>
                <c:pt idx="545">
                  <c:v>1.0406530000000001</c:v>
                </c:pt>
                <c:pt idx="546">
                  <c:v>1.0998300000000001</c:v>
                </c:pt>
                <c:pt idx="547">
                  <c:v>1.140423</c:v>
                </c:pt>
                <c:pt idx="548">
                  <c:v>1.169972</c:v>
                </c:pt>
                <c:pt idx="549">
                  <c:v>1.1895880000000001</c:v>
                </c:pt>
                <c:pt idx="550">
                  <c:v>1.197311</c:v>
                </c:pt>
                <c:pt idx="551">
                  <c:v>1.2049939999999999</c:v>
                </c:pt>
                <c:pt idx="552">
                  <c:v>1.212639</c:v>
                </c:pt>
                <c:pt idx="553">
                  <c:v>1.231997</c:v>
                </c:pt>
                <c:pt idx="554">
                  <c:v>1.2288539999999999</c:v>
                </c:pt>
                <c:pt idx="555">
                  <c:v>1.236386</c:v>
                </c:pt>
                <c:pt idx="556">
                  <c:v>1.243879</c:v>
                </c:pt>
                <c:pt idx="557">
                  <c:v>1.2523919999999999</c:v>
                </c:pt>
                <c:pt idx="558">
                  <c:v>1.2598130000000001</c:v>
                </c:pt>
                <c:pt idx="559">
                  <c:v>1.2671969999999999</c:v>
                </c:pt>
                <c:pt idx="560">
                  <c:v>1.2745439999999999</c:v>
                </c:pt>
                <c:pt idx="561">
                  <c:v>1.281854</c:v>
                </c:pt>
                <c:pt idx="562">
                  <c:v>1.2786459999999999</c:v>
                </c:pt>
                <c:pt idx="563">
                  <c:v>1.266054</c:v>
                </c:pt>
                <c:pt idx="564">
                  <c:v>1.273336</c:v>
                </c:pt>
                <c:pt idx="565">
                  <c:v>1.25976</c:v>
                </c:pt>
                <c:pt idx="566">
                  <c:v>1.256637</c:v>
                </c:pt>
                <c:pt idx="567">
                  <c:v>1.243169</c:v>
                </c:pt>
                <c:pt idx="568">
                  <c:v>1.240102</c:v>
                </c:pt>
                <c:pt idx="569">
                  <c:v>1.2164330000000001</c:v>
                </c:pt>
                <c:pt idx="570">
                  <c:v>1.2134469999999999</c:v>
                </c:pt>
                <c:pt idx="571">
                  <c:v>1.2002170000000001</c:v>
                </c:pt>
                <c:pt idx="572">
                  <c:v>1.197284</c:v>
                </c:pt>
                <c:pt idx="573">
                  <c:v>1.184158</c:v>
                </c:pt>
                <c:pt idx="574">
                  <c:v>1.1710959999999999</c:v>
                </c:pt>
                <c:pt idx="575">
                  <c:v>1.1580969999999999</c:v>
                </c:pt>
                <c:pt idx="576">
                  <c:v>1.155295</c:v>
                </c:pt>
                <c:pt idx="577">
                  <c:v>1.1423970000000001</c:v>
                </c:pt>
                <c:pt idx="578">
                  <c:v>1.129561</c:v>
                </c:pt>
                <c:pt idx="579">
                  <c:v>1.1158939999999999</c:v>
                </c:pt>
                <c:pt idx="580">
                  <c:v>1.1031930000000001</c:v>
                </c:pt>
                <c:pt idx="581">
                  <c:v>1.1005579999999999</c:v>
                </c:pt>
                <c:pt idx="582">
                  <c:v>1.0979350000000001</c:v>
                </c:pt>
                <c:pt idx="583">
                  <c:v>1.0853680000000001</c:v>
                </c:pt>
                <c:pt idx="584">
                  <c:v>1.082794</c:v>
                </c:pt>
                <c:pt idx="585">
                  <c:v>1.0793809999999999</c:v>
                </c:pt>
                <c:pt idx="586">
                  <c:v>1.086714</c:v>
                </c:pt>
                <c:pt idx="587">
                  <c:v>1.103869</c:v>
                </c:pt>
                <c:pt idx="588">
                  <c:v>1.111111</c:v>
                </c:pt>
                <c:pt idx="589">
                  <c:v>1.137051</c:v>
                </c:pt>
                <c:pt idx="590">
                  <c:v>1.163734</c:v>
                </c:pt>
                <c:pt idx="591">
                  <c:v>1.180536</c:v>
                </c:pt>
                <c:pt idx="592">
                  <c:v>1.215787</c:v>
                </c:pt>
                <c:pt idx="593">
                  <c:v>1.2517849999999999</c:v>
                </c:pt>
                <c:pt idx="594">
                  <c:v>1.297299</c:v>
                </c:pt>
                <c:pt idx="595">
                  <c:v>1.3512230000000001</c:v>
                </c:pt>
                <c:pt idx="596">
                  <c:v>1.4155219999999999</c:v>
                </c:pt>
                <c:pt idx="597">
                  <c:v>1.489134</c:v>
                </c:pt>
                <c:pt idx="598">
                  <c:v>1.5803739999999999</c:v>
                </c:pt>
                <c:pt idx="599">
                  <c:v>1.672331</c:v>
                </c:pt>
                <c:pt idx="600">
                  <c:v>1.791113</c:v>
                </c:pt>
                <c:pt idx="601">
                  <c:v>1.9106209999999999</c:v>
                </c:pt>
                <c:pt idx="602">
                  <c:v>2.0470100000000002</c:v>
                </c:pt>
                <c:pt idx="603">
                  <c:v>2.2031329999999998</c:v>
                </c:pt>
                <c:pt idx="604">
                  <c:v>2.3567840000000002</c:v>
                </c:pt>
                <c:pt idx="605">
                  <c:v>2.5396109999999998</c:v>
                </c:pt>
                <c:pt idx="606">
                  <c:v>2.7008320000000001</c:v>
                </c:pt>
                <c:pt idx="607">
                  <c:v>2.8891429999999998</c:v>
                </c:pt>
                <c:pt idx="608">
                  <c:v>3.0972789999999999</c:v>
                </c:pt>
                <c:pt idx="609">
                  <c:v>3.2369330000000001</c:v>
                </c:pt>
                <c:pt idx="610">
                  <c:v>3.3943110000000001</c:v>
                </c:pt>
                <c:pt idx="611">
                  <c:v>3.5533769999999998</c:v>
                </c:pt>
                <c:pt idx="612">
                  <c:v>3.7274699999999998</c:v>
                </c:pt>
                <c:pt idx="613">
                  <c:v>3.9557389999999999</c:v>
                </c:pt>
                <c:pt idx="614">
                  <c:v>4.2224469999999998</c:v>
                </c:pt>
                <c:pt idx="615">
                  <c:v>4.6403129999999999</c:v>
                </c:pt>
                <c:pt idx="616">
                  <c:v>5.1835139999999997</c:v>
                </c:pt>
                <c:pt idx="617">
                  <c:v>5.9874520000000002</c:v>
                </c:pt>
                <c:pt idx="618">
                  <c:v>7.2041139999999997</c:v>
                </c:pt>
                <c:pt idx="619">
                  <c:v>8.7819730000000007</c:v>
                </c:pt>
                <c:pt idx="620">
                  <c:v>11.013629</c:v>
                </c:pt>
                <c:pt idx="621">
                  <c:v>13.952631</c:v>
                </c:pt>
                <c:pt idx="622">
                  <c:v>16.964599</c:v>
                </c:pt>
                <c:pt idx="623">
                  <c:v>19.690892999999999</c:v>
                </c:pt>
                <c:pt idx="624">
                  <c:v>22.312446999999999</c:v>
                </c:pt>
                <c:pt idx="625">
                  <c:v>24.652156000000002</c:v>
                </c:pt>
                <c:pt idx="626">
                  <c:v>26.357429</c:v>
                </c:pt>
                <c:pt idx="627">
                  <c:v>27.699110999999998</c:v>
                </c:pt>
                <c:pt idx="628">
                  <c:v>29.121504000000002</c:v>
                </c:pt>
                <c:pt idx="629">
                  <c:v>30.271927999999999</c:v>
                </c:pt>
                <c:pt idx="630">
                  <c:v>31.064909</c:v>
                </c:pt>
                <c:pt idx="631">
                  <c:v>32.006202999999999</c:v>
                </c:pt>
                <c:pt idx="632">
                  <c:v>32.201323000000002</c:v>
                </c:pt>
                <c:pt idx="633">
                  <c:v>32.524721999999997</c:v>
                </c:pt>
                <c:pt idx="634">
                  <c:v>32.69511</c:v>
                </c:pt>
                <c:pt idx="635">
                  <c:v>32.778075000000001</c:v>
                </c:pt>
                <c:pt idx="636">
                  <c:v>32.688087000000003</c:v>
                </c:pt>
                <c:pt idx="637">
                  <c:v>32.404387999999997</c:v>
                </c:pt>
                <c:pt idx="638">
                  <c:v>31.544502999999999</c:v>
                </c:pt>
                <c:pt idx="639">
                  <c:v>30.603812999999999</c:v>
                </c:pt>
                <c:pt idx="640">
                  <c:v>29.668227999999999</c:v>
                </c:pt>
                <c:pt idx="641">
                  <c:v>28.208483999999999</c:v>
                </c:pt>
                <c:pt idx="642">
                  <c:v>26.927935999999999</c:v>
                </c:pt>
                <c:pt idx="643">
                  <c:v>25.757680000000001</c:v>
                </c:pt>
                <c:pt idx="644">
                  <c:v>24.088349999999998</c:v>
                </c:pt>
                <c:pt idx="645">
                  <c:v>22.916626999999998</c:v>
                </c:pt>
                <c:pt idx="646">
                  <c:v>21.599757</c:v>
                </c:pt>
                <c:pt idx="647">
                  <c:v>20.443297999999999</c:v>
                </c:pt>
                <c:pt idx="648">
                  <c:v>19.224049000000001</c:v>
                </c:pt>
                <c:pt idx="649">
                  <c:v>18.082301000000001</c:v>
                </c:pt>
                <c:pt idx="650">
                  <c:v>17.04195</c:v>
                </c:pt>
                <c:pt idx="651">
                  <c:v>16.079017</c:v>
                </c:pt>
                <c:pt idx="652">
                  <c:v>15.368942000000001</c:v>
                </c:pt>
                <c:pt idx="653">
                  <c:v>14.591087999999999</c:v>
                </c:pt>
                <c:pt idx="654">
                  <c:v>13.808299999999999</c:v>
                </c:pt>
                <c:pt idx="655">
                  <c:v>12.786261</c:v>
                </c:pt>
                <c:pt idx="656">
                  <c:v>12.176715</c:v>
                </c:pt>
                <c:pt idx="657">
                  <c:v>11.659519</c:v>
                </c:pt>
                <c:pt idx="658">
                  <c:v>10.976405</c:v>
                </c:pt>
                <c:pt idx="659">
                  <c:v>10.458567</c:v>
                </c:pt>
                <c:pt idx="660">
                  <c:v>9.944032</c:v>
                </c:pt>
                <c:pt idx="661">
                  <c:v>9.5127100000000002</c:v>
                </c:pt>
                <c:pt idx="662">
                  <c:v>9.1638079999999995</c:v>
                </c:pt>
                <c:pt idx="663">
                  <c:v>8.8171119999999998</c:v>
                </c:pt>
                <c:pt idx="664">
                  <c:v>8.4725999999999999</c:v>
                </c:pt>
                <c:pt idx="665">
                  <c:v>8.1302520000000005</c:v>
                </c:pt>
                <c:pt idx="666">
                  <c:v>7.868735</c:v>
                </c:pt>
                <c:pt idx="667">
                  <c:v>7.6088509999999996</c:v>
                </c:pt>
                <c:pt idx="668">
                  <c:v>7.3818630000000001</c:v>
                </c:pt>
                <c:pt idx="669">
                  <c:v>7.1952600000000002</c:v>
                </c:pt>
                <c:pt idx="670">
                  <c:v>6.9899459999999998</c:v>
                </c:pt>
                <c:pt idx="671">
                  <c:v>6.8058160000000001</c:v>
                </c:pt>
                <c:pt idx="672">
                  <c:v>6.6614110000000002</c:v>
                </c:pt>
                <c:pt idx="673">
                  <c:v>6.4908299999999999</c:v>
                </c:pt>
                <c:pt idx="674">
                  <c:v>6.3560220000000003</c:v>
                </c:pt>
                <c:pt idx="675">
                  <c:v>6.2678969999999996</c:v>
                </c:pt>
                <c:pt idx="676">
                  <c:v>6.1613290000000003</c:v>
                </c:pt>
                <c:pt idx="677">
                  <c:v>6.0515990000000004</c:v>
                </c:pt>
                <c:pt idx="678">
                  <c:v>5.9843460000000004</c:v>
                </c:pt>
                <c:pt idx="679">
                  <c:v>5.9211289999999996</c:v>
                </c:pt>
                <c:pt idx="680">
                  <c:v>5.8773330000000001</c:v>
                </c:pt>
                <c:pt idx="681">
                  <c:v>5.8373299999999997</c:v>
                </c:pt>
                <c:pt idx="682">
                  <c:v>5.8389189999999997</c:v>
                </c:pt>
                <c:pt idx="683">
                  <c:v>5.8330570000000002</c:v>
                </c:pt>
                <c:pt idx="684">
                  <c:v>5.8529309999999999</c:v>
                </c:pt>
                <c:pt idx="685">
                  <c:v>5.8914099999999996</c:v>
                </c:pt>
                <c:pt idx="686">
                  <c:v>5.9222520000000003</c:v>
                </c:pt>
                <c:pt idx="687">
                  <c:v>6.0115990000000004</c:v>
                </c:pt>
                <c:pt idx="688">
                  <c:v>6.1368939999999998</c:v>
                </c:pt>
                <c:pt idx="689">
                  <c:v>6.2758960000000004</c:v>
                </c:pt>
                <c:pt idx="690">
                  <c:v>6.4429889999999999</c:v>
                </c:pt>
                <c:pt idx="691">
                  <c:v>6.6523580000000004</c:v>
                </c:pt>
                <c:pt idx="692">
                  <c:v>6.9179959999999996</c:v>
                </c:pt>
                <c:pt idx="693">
                  <c:v>7.2608889999999997</c:v>
                </c:pt>
                <c:pt idx="694">
                  <c:v>7.594271</c:v>
                </c:pt>
                <c:pt idx="695">
                  <c:v>7.9253809999999998</c:v>
                </c:pt>
                <c:pt idx="696">
                  <c:v>8.3965549999999993</c:v>
                </c:pt>
                <c:pt idx="697">
                  <c:v>8.7177860000000003</c:v>
                </c:pt>
                <c:pt idx="698">
                  <c:v>8.9709330000000005</c:v>
                </c:pt>
                <c:pt idx="699">
                  <c:v>9.1519779999999997</c:v>
                </c:pt>
                <c:pt idx="700">
                  <c:v>9.1863530000000004</c:v>
                </c:pt>
                <c:pt idx="701">
                  <c:v>9.1556979999999992</c:v>
                </c:pt>
                <c:pt idx="702">
                  <c:v>9.2594309999999993</c:v>
                </c:pt>
                <c:pt idx="703">
                  <c:v>9.1593640000000001</c:v>
                </c:pt>
                <c:pt idx="704">
                  <c:v>9.1932189999999991</c:v>
                </c:pt>
                <c:pt idx="705">
                  <c:v>9.2318730000000002</c:v>
                </c:pt>
                <c:pt idx="706">
                  <c:v>9.4024719999999995</c:v>
                </c:pt>
                <c:pt idx="707">
                  <c:v>9.7085120000000007</c:v>
                </c:pt>
                <c:pt idx="708">
                  <c:v>10.08034</c:v>
                </c:pt>
                <c:pt idx="709">
                  <c:v>11.133899</c:v>
                </c:pt>
                <c:pt idx="710">
                  <c:v>12.782798</c:v>
                </c:pt>
                <c:pt idx="711">
                  <c:v>15.766920000000001</c:v>
                </c:pt>
                <c:pt idx="712">
                  <c:v>21.548102</c:v>
                </c:pt>
                <c:pt idx="713">
                  <c:v>31.767033999999999</c:v>
                </c:pt>
                <c:pt idx="714">
                  <c:v>48.680531999999999</c:v>
                </c:pt>
                <c:pt idx="715">
                  <c:v>72.983142000000001</c:v>
                </c:pt>
                <c:pt idx="716">
                  <c:v>98.494956999999999</c:v>
                </c:pt>
                <c:pt idx="717">
                  <c:v>117.233431</c:v>
                </c:pt>
                <c:pt idx="718">
                  <c:v>128.61663300000001</c:v>
                </c:pt>
                <c:pt idx="719">
                  <c:v>134.61634000000001</c:v>
                </c:pt>
                <c:pt idx="720">
                  <c:v>136.73252299999999</c:v>
                </c:pt>
                <c:pt idx="721">
                  <c:v>135.01058699999999</c:v>
                </c:pt>
                <c:pt idx="722">
                  <c:v>130.509344</c:v>
                </c:pt>
                <c:pt idx="723">
                  <c:v>123.54035</c:v>
                </c:pt>
                <c:pt idx="724">
                  <c:v>115.405439</c:v>
                </c:pt>
                <c:pt idx="725">
                  <c:v>107.27388999999999</c:v>
                </c:pt>
                <c:pt idx="726">
                  <c:v>99.208184000000003</c:v>
                </c:pt>
                <c:pt idx="727">
                  <c:v>91.207524000000006</c:v>
                </c:pt>
                <c:pt idx="728">
                  <c:v>83.901967999999997</c:v>
                </c:pt>
                <c:pt idx="729">
                  <c:v>77.283175</c:v>
                </c:pt>
                <c:pt idx="730">
                  <c:v>70.717122000000003</c:v>
                </c:pt>
                <c:pt idx="731">
                  <c:v>65.449843999999999</c:v>
                </c:pt>
                <c:pt idx="732">
                  <c:v>60.162117000000002</c:v>
                </c:pt>
                <c:pt idx="733">
                  <c:v>55.410764999999998</c:v>
                </c:pt>
                <c:pt idx="734">
                  <c:v>51.189478000000001</c:v>
                </c:pt>
                <c:pt idx="735">
                  <c:v>47.652853</c:v>
                </c:pt>
                <c:pt idx="736">
                  <c:v>43.985349999999997</c:v>
                </c:pt>
                <c:pt idx="737">
                  <c:v>40.448383999999997</c:v>
                </c:pt>
                <c:pt idx="738">
                  <c:v>37.565812000000001</c:v>
                </c:pt>
                <c:pt idx="739">
                  <c:v>34.990372999999998</c:v>
                </c:pt>
                <c:pt idx="740">
                  <c:v>32.617299000000003</c:v>
                </c:pt>
                <c:pt idx="741">
                  <c:v>28.723130999999999</c:v>
                </c:pt>
                <c:pt idx="742">
                  <c:v>30.458487000000002</c:v>
                </c:pt>
                <c:pt idx="743">
                  <c:v>26.936412000000001</c:v>
                </c:pt>
                <c:pt idx="744">
                  <c:v>25.522670000000002</c:v>
                </c:pt>
                <c:pt idx="745">
                  <c:v>24.297335</c:v>
                </c:pt>
                <c:pt idx="746">
                  <c:v>23.199452000000001</c:v>
                </c:pt>
                <c:pt idx="747">
                  <c:v>22.333734</c:v>
                </c:pt>
                <c:pt idx="748">
                  <c:v>21.660148</c:v>
                </c:pt>
                <c:pt idx="749">
                  <c:v>21.049970999999999</c:v>
                </c:pt>
                <c:pt idx="750">
                  <c:v>20.665721000000001</c:v>
                </c:pt>
                <c:pt idx="751">
                  <c:v>20.284974999999999</c:v>
                </c:pt>
                <c:pt idx="752">
                  <c:v>20.144998000000001</c:v>
                </c:pt>
                <c:pt idx="753">
                  <c:v>20.053927000000002</c:v>
                </c:pt>
                <c:pt idx="754">
                  <c:v>20.133337999999998</c:v>
                </c:pt>
                <c:pt idx="755">
                  <c:v>20.380941</c:v>
                </c:pt>
                <c:pt idx="756">
                  <c:v>20.738434000000002</c:v>
                </c:pt>
                <c:pt idx="757">
                  <c:v>21.204353999999999</c:v>
                </c:pt>
                <c:pt idx="758">
                  <c:v>21.943926000000001</c:v>
                </c:pt>
                <c:pt idx="759">
                  <c:v>22.787607999999999</c:v>
                </c:pt>
                <c:pt idx="760">
                  <c:v>23.888763000000001</c:v>
                </c:pt>
                <c:pt idx="761">
                  <c:v>25.209464000000001</c:v>
                </c:pt>
                <c:pt idx="762">
                  <c:v>26.670811</c:v>
                </c:pt>
                <c:pt idx="763">
                  <c:v>28.456257000000001</c:v>
                </c:pt>
                <c:pt idx="764">
                  <c:v>30.483581000000001</c:v>
                </c:pt>
                <c:pt idx="765">
                  <c:v>32.653196000000001</c:v>
                </c:pt>
                <c:pt idx="766">
                  <c:v>36.141030000000001</c:v>
                </c:pt>
                <c:pt idx="767">
                  <c:v>37.890962999999999</c:v>
                </c:pt>
                <c:pt idx="768">
                  <c:v>40.844681000000001</c:v>
                </c:pt>
                <c:pt idx="769">
                  <c:v>44.069378</c:v>
                </c:pt>
                <c:pt idx="770">
                  <c:v>47.544167000000002</c:v>
                </c:pt>
                <c:pt idx="771">
                  <c:v>51.457794999999997</c:v>
                </c:pt>
                <c:pt idx="772">
                  <c:v>55.677084000000001</c:v>
                </c:pt>
                <c:pt idx="773">
                  <c:v>60.579534000000002</c:v>
                </c:pt>
                <c:pt idx="774">
                  <c:v>65.433743000000007</c:v>
                </c:pt>
                <c:pt idx="775">
                  <c:v>71.778531000000001</c:v>
                </c:pt>
                <c:pt idx="776">
                  <c:v>79.592112</c:v>
                </c:pt>
                <c:pt idx="777">
                  <c:v>86.822192999999999</c:v>
                </c:pt>
                <c:pt idx="778">
                  <c:v>94.487784000000005</c:v>
                </c:pt>
                <c:pt idx="779">
                  <c:v>100.53095999999999</c:v>
                </c:pt>
              </c:numCache>
            </c:numRef>
          </c:yVal>
          <c:smooth val="1"/>
        </c:ser>
        <c:dLbls>
          <c:showLegendKey val="0"/>
          <c:showVal val="0"/>
          <c:showCatName val="0"/>
          <c:showSerName val="0"/>
          <c:showPercent val="0"/>
          <c:showBubbleSize val="0"/>
        </c:dLbls>
        <c:axId val="92036416"/>
        <c:axId val="110624768"/>
      </c:scatterChart>
      <c:valAx>
        <c:axId val="92036416"/>
        <c:scaling>
          <c:orientation val="minMax"/>
          <c:max val="2500"/>
          <c:min val="900"/>
        </c:scaling>
        <c:delete val="0"/>
        <c:axPos val="b"/>
        <c:title>
          <c:tx>
            <c:rich>
              <a:bodyPr/>
              <a:lstStyle/>
              <a:p>
                <a:pPr>
                  <a:defRPr sz="1600" b="0" cap="small" baseline="0">
                    <a:latin typeface="Corbel" panose="020B0503020204020204" pitchFamily="34" charset="0"/>
                  </a:defRPr>
                </a:pPr>
                <a:r>
                  <a:rPr lang="lv-LV" sz="1600" b="0" dirty="0" smtClean="0"/>
                  <a:t>Viļņa garums, </a:t>
                </a:r>
                <a:r>
                  <a:rPr lang="lv-LV" sz="1600" b="0" dirty="0" err="1" smtClean="0"/>
                  <a:t>nm</a:t>
                </a:r>
                <a:endParaRPr lang="en-GB" sz="1600" b="0" dirty="0"/>
              </a:p>
            </c:rich>
          </c:tx>
          <c:layout>
            <c:manualLayout>
              <c:xMode val="edge"/>
              <c:yMode val="edge"/>
              <c:x val="0.40532842029897909"/>
              <c:y val="0.92250436796713942"/>
            </c:manualLayout>
          </c:layout>
          <c:overlay val="0"/>
        </c:title>
        <c:numFmt formatCode="0" sourceLinked="0"/>
        <c:majorTickMark val="none"/>
        <c:minorTickMark val="none"/>
        <c:tickLblPos val="nextTo"/>
        <c:spPr>
          <a:ln>
            <a:noFill/>
          </a:ln>
        </c:spPr>
        <c:txPr>
          <a:bodyPr/>
          <a:lstStyle/>
          <a:p>
            <a:pPr>
              <a:defRPr sz="1400">
                <a:solidFill>
                  <a:schemeClr val="tx1">
                    <a:lumMod val="50000"/>
                    <a:lumOff val="50000"/>
                  </a:schemeClr>
                </a:solidFill>
                <a:latin typeface="+mj-lt"/>
              </a:defRPr>
            </a:pPr>
            <a:endParaRPr lang="en-US"/>
          </a:p>
        </c:txPr>
        <c:crossAx val="110624768"/>
        <c:crosses val="autoZero"/>
        <c:crossBetween val="midCat"/>
        <c:majorUnit val="300"/>
      </c:valAx>
      <c:valAx>
        <c:axId val="110624768"/>
        <c:scaling>
          <c:orientation val="minMax"/>
          <c:max val="140"/>
          <c:min val="0"/>
        </c:scaling>
        <c:delete val="0"/>
        <c:axPos val="l"/>
        <c:majorGridlines>
          <c:spPr>
            <a:ln w="12700">
              <a:solidFill>
                <a:schemeClr val="bg1">
                  <a:lumMod val="85000"/>
                </a:schemeClr>
              </a:solidFill>
              <a:prstDash val="dash"/>
            </a:ln>
          </c:spPr>
        </c:majorGridlines>
        <c:title>
          <c:tx>
            <c:rich>
              <a:bodyPr/>
              <a:lstStyle/>
              <a:p>
                <a:pPr>
                  <a:defRPr sz="1800" b="0" cap="small" baseline="0">
                    <a:latin typeface="Corbel" panose="020B0503020204020204" pitchFamily="34" charset="0"/>
                  </a:defRPr>
                </a:pPr>
                <a:r>
                  <a:rPr lang="lv-LV" sz="1800" b="0" dirty="0" smtClean="0"/>
                  <a:t>Absorbcijas koeficients, cm</a:t>
                </a:r>
                <a:r>
                  <a:rPr lang="lv-LV" sz="1800" b="0" baseline="30000" dirty="0" smtClean="0"/>
                  <a:t>-1</a:t>
                </a:r>
                <a:endParaRPr lang="en-GB" sz="1800" b="0" baseline="30000" dirty="0"/>
              </a:p>
            </c:rich>
          </c:tx>
          <c:layout>
            <c:manualLayout>
              <c:xMode val="edge"/>
              <c:yMode val="edge"/>
              <c:x val="4.0083930068376239E-2"/>
              <c:y val="4.3178098716899635E-2"/>
            </c:manualLayout>
          </c:layout>
          <c:overlay val="0"/>
        </c:title>
        <c:numFmt formatCode="0" sourceLinked="0"/>
        <c:majorTickMark val="none"/>
        <c:minorTickMark val="none"/>
        <c:tickLblPos val="nextTo"/>
        <c:spPr>
          <a:noFill/>
          <a:ln>
            <a:noFill/>
          </a:ln>
        </c:spPr>
        <c:txPr>
          <a:bodyPr anchor="ctr" anchorCtr="0"/>
          <a:lstStyle/>
          <a:p>
            <a:pPr>
              <a:defRPr sz="1400">
                <a:solidFill>
                  <a:schemeClr val="tx1">
                    <a:lumMod val="50000"/>
                    <a:lumOff val="50000"/>
                  </a:schemeClr>
                </a:solidFill>
                <a:latin typeface="+mj-lt"/>
              </a:defRPr>
            </a:pPr>
            <a:endParaRPr lang="en-US"/>
          </a:p>
        </c:txPr>
        <c:crossAx val="92036416"/>
        <c:crosses val="autoZero"/>
        <c:crossBetween val="midCat"/>
      </c:valAx>
      <c:spPr>
        <a:solidFill>
          <a:schemeClr val="tx2">
            <a:lumMod val="20000"/>
            <a:lumOff val="80000"/>
            <a:alpha val="28000"/>
          </a:schemeClr>
        </a:solidFill>
        <a:ln>
          <a:noFill/>
        </a:ln>
      </c:spPr>
    </c:plotArea>
    <c:plotVisOnly val="1"/>
    <c:dispBlanksAs val="gap"/>
    <c:showDLblsOverMax val="0"/>
  </c:chart>
  <c:spPr>
    <a:noFill/>
    <a:ln w="6350" cap="rnd">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81892824012228"/>
          <c:y val="8.5634086291999298E-2"/>
          <c:w val="0.71160484744665975"/>
          <c:h val="0.70156688939324197"/>
        </c:manualLayout>
      </c:layout>
      <c:scatterChart>
        <c:scatterStyle val="smoothMarker"/>
        <c:varyColors val="0"/>
        <c:ser>
          <c:idx val="0"/>
          <c:order val="0"/>
          <c:tx>
            <c:strRef>
              <c:f>'Hromoforu spektri'!$X$2</c:f>
              <c:strCache>
                <c:ptCount val="1"/>
                <c:pt idx="0">
                  <c:v>Ūdens</c:v>
                </c:pt>
              </c:strCache>
            </c:strRef>
          </c:tx>
          <c:spPr>
            <a:ln w="22225">
              <a:solidFill>
                <a:srgbClr val="FF0000"/>
              </a:solidFill>
            </a:ln>
          </c:spPr>
          <c:marker>
            <c:symbol val="none"/>
          </c:marker>
          <c:xVal>
            <c:numRef>
              <c:f>'Hromoforu spektri'!$W$3:$W$782</c:f>
              <c:numCache>
                <c:formatCode>0.00</c:formatCode>
                <c:ptCount val="780"/>
                <c:pt idx="0">
                  <c:v>323.33333333333297</c:v>
                </c:pt>
                <c:pt idx="1">
                  <c:v>324.83333333333297</c:v>
                </c:pt>
                <c:pt idx="2">
                  <c:v>326.33333333333297</c:v>
                </c:pt>
                <c:pt idx="3">
                  <c:v>327.83333333333297</c:v>
                </c:pt>
                <c:pt idx="4">
                  <c:v>329.33333333333297</c:v>
                </c:pt>
                <c:pt idx="5">
                  <c:v>330.83333333333297</c:v>
                </c:pt>
                <c:pt idx="6">
                  <c:v>332.33333333333297</c:v>
                </c:pt>
                <c:pt idx="7">
                  <c:v>333.83333333333297</c:v>
                </c:pt>
                <c:pt idx="8">
                  <c:v>335.33333333333297</c:v>
                </c:pt>
                <c:pt idx="9">
                  <c:v>336.83333333333297</c:v>
                </c:pt>
                <c:pt idx="10">
                  <c:v>338.33333333333297</c:v>
                </c:pt>
                <c:pt idx="11">
                  <c:v>339.83333333333297</c:v>
                </c:pt>
                <c:pt idx="12">
                  <c:v>341.33333333333297</c:v>
                </c:pt>
                <c:pt idx="13">
                  <c:v>342.83333333333297</c:v>
                </c:pt>
                <c:pt idx="14">
                  <c:v>344.33333333333297</c:v>
                </c:pt>
                <c:pt idx="15">
                  <c:v>345.83333333333297</c:v>
                </c:pt>
                <c:pt idx="16">
                  <c:v>347.33333333333297</c:v>
                </c:pt>
                <c:pt idx="17">
                  <c:v>348.83333333333297</c:v>
                </c:pt>
                <c:pt idx="18">
                  <c:v>350.33333333333297</c:v>
                </c:pt>
                <c:pt idx="19">
                  <c:v>351.83333333333297</c:v>
                </c:pt>
                <c:pt idx="20">
                  <c:v>353.33333333333297</c:v>
                </c:pt>
                <c:pt idx="21">
                  <c:v>354.83333333333297</c:v>
                </c:pt>
                <c:pt idx="22">
                  <c:v>356.33333333333297</c:v>
                </c:pt>
                <c:pt idx="23">
                  <c:v>357.83333333333297</c:v>
                </c:pt>
                <c:pt idx="24">
                  <c:v>359.33333333333297</c:v>
                </c:pt>
                <c:pt idx="25">
                  <c:v>360.83333333333297</c:v>
                </c:pt>
                <c:pt idx="26">
                  <c:v>362.33333333333297</c:v>
                </c:pt>
                <c:pt idx="27">
                  <c:v>363.83333333333297</c:v>
                </c:pt>
                <c:pt idx="28">
                  <c:v>365.33333333333297</c:v>
                </c:pt>
                <c:pt idx="29">
                  <c:v>366.83333333333297</c:v>
                </c:pt>
                <c:pt idx="30">
                  <c:v>368.33333333333297</c:v>
                </c:pt>
                <c:pt idx="31">
                  <c:v>369.83333333333297</c:v>
                </c:pt>
                <c:pt idx="32">
                  <c:v>371.33333333333297</c:v>
                </c:pt>
                <c:pt idx="33">
                  <c:v>372.83333333333297</c:v>
                </c:pt>
                <c:pt idx="34">
                  <c:v>374.33333333333297</c:v>
                </c:pt>
                <c:pt idx="35">
                  <c:v>375.83333333333297</c:v>
                </c:pt>
                <c:pt idx="36">
                  <c:v>377.33333333333297</c:v>
                </c:pt>
                <c:pt idx="37">
                  <c:v>378.83333333333297</c:v>
                </c:pt>
                <c:pt idx="38">
                  <c:v>380.33333333333297</c:v>
                </c:pt>
                <c:pt idx="39">
                  <c:v>381.83333333333297</c:v>
                </c:pt>
                <c:pt idx="40">
                  <c:v>383.33333333333297</c:v>
                </c:pt>
                <c:pt idx="41">
                  <c:v>384.83333333333297</c:v>
                </c:pt>
                <c:pt idx="42">
                  <c:v>386.33333333333297</c:v>
                </c:pt>
                <c:pt idx="43">
                  <c:v>387.83333333333297</c:v>
                </c:pt>
                <c:pt idx="44">
                  <c:v>389.33333333333297</c:v>
                </c:pt>
                <c:pt idx="45">
                  <c:v>390.83333333333297</c:v>
                </c:pt>
                <c:pt idx="46">
                  <c:v>392.33333333333297</c:v>
                </c:pt>
                <c:pt idx="47">
                  <c:v>393.83333333333297</c:v>
                </c:pt>
                <c:pt idx="48">
                  <c:v>395.33333333333297</c:v>
                </c:pt>
                <c:pt idx="49">
                  <c:v>396.83333333333297</c:v>
                </c:pt>
                <c:pt idx="50">
                  <c:v>398.33333333333297</c:v>
                </c:pt>
                <c:pt idx="51">
                  <c:v>399.83333333333297</c:v>
                </c:pt>
                <c:pt idx="52">
                  <c:v>401.33333333333297</c:v>
                </c:pt>
                <c:pt idx="53">
                  <c:v>402.83333333333297</c:v>
                </c:pt>
                <c:pt idx="54">
                  <c:v>404.33333333333297</c:v>
                </c:pt>
                <c:pt idx="55">
                  <c:v>405.83333333333297</c:v>
                </c:pt>
                <c:pt idx="56">
                  <c:v>407.33333333333297</c:v>
                </c:pt>
                <c:pt idx="57">
                  <c:v>408.83333333333297</c:v>
                </c:pt>
                <c:pt idx="58">
                  <c:v>410.33333333333297</c:v>
                </c:pt>
                <c:pt idx="59">
                  <c:v>411.83333333333297</c:v>
                </c:pt>
                <c:pt idx="60">
                  <c:v>413.33333333333297</c:v>
                </c:pt>
                <c:pt idx="61">
                  <c:v>414.83333333333297</c:v>
                </c:pt>
                <c:pt idx="62">
                  <c:v>416.33333333333297</c:v>
                </c:pt>
                <c:pt idx="63">
                  <c:v>417.83333333333297</c:v>
                </c:pt>
                <c:pt idx="64">
                  <c:v>419.33333333333297</c:v>
                </c:pt>
                <c:pt idx="65">
                  <c:v>420.83333333333297</c:v>
                </c:pt>
                <c:pt idx="66">
                  <c:v>422.33333333333297</c:v>
                </c:pt>
                <c:pt idx="67">
                  <c:v>423.83333333333297</c:v>
                </c:pt>
                <c:pt idx="68">
                  <c:v>425.33333333333297</c:v>
                </c:pt>
                <c:pt idx="69">
                  <c:v>426.83333333333297</c:v>
                </c:pt>
                <c:pt idx="70">
                  <c:v>428.33333333333297</c:v>
                </c:pt>
                <c:pt idx="71">
                  <c:v>429.83333333333297</c:v>
                </c:pt>
                <c:pt idx="72">
                  <c:v>431.33333333333297</c:v>
                </c:pt>
                <c:pt idx="73">
                  <c:v>432.83333333333297</c:v>
                </c:pt>
                <c:pt idx="74">
                  <c:v>434.33333333333297</c:v>
                </c:pt>
                <c:pt idx="75">
                  <c:v>435.83333333333297</c:v>
                </c:pt>
                <c:pt idx="76">
                  <c:v>437.33333333333297</c:v>
                </c:pt>
                <c:pt idx="77">
                  <c:v>438.83333333333297</c:v>
                </c:pt>
                <c:pt idx="78">
                  <c:v>440.33333333333297</c:v>
                </c:pt>
                <c:pt idx="79">
                  <c:v>441.83333333333297</c:v>
                </c:pt>
                <c:pt idx="80">
                  <c:v>443.33333333333297</c:v>
                </c:pt>
                <c:pt idx="81">
                  <c:v>444.83333333333297</c:v>
                </c:pt>
                <c:pt idx="82">
                  <c:v>446.33333333333297</c:v>
                </c:pt>
                <c:pt idx="83">
                  <c:v>447.83333333333297</c:v>
                </c:pt>
                <c:pt idx="84">
                  <c:v>449.33333333333297</c:v>
                </c:pt>
                <c:pt idx="85">
                  <c:v>450.83333333333297</c:v>
                </c:pt>
                <c:pt idx="86">
                  <c:v>452.33333333333297</c:v>
                </c:pt>
                <c:pt idx="87">
                  <c:v>453.83333333333297</c:v>
                </c:pt>
                <c:pt idx="88">
                  <c:v>455.33333333333297</c:v>
                </c:pt>
                <c:pt idx="89">
                  <c:v>456.83333333333297</c:v>
                </c:pt>
                <c:pt idx="90">
                  <c:v>458.33333333333297</c:v>
                </c:pt>
                <c:pt idx="91">
                  <c:v>459.83333333333297</c:v>
                </c:pt>
                <c:pt idx="92">
                  <c:v>461.33333333333297</c:v>
                </c:pt>
                <c:pt idx="93">
                  <c:v>462.83333333333297</c:v>
                </c:pt>
                <c:pt idx="94">
                  <c:v>464.33333333333297</c:v>
                </c:pt>
                <c:pt idx="95">
                  <c:v>465.83333333333297</c:v>
                </c:pt>
                <c:pt idx="96">
                  <c:v>467.33333333333297</c:v>
                </c:pt>
                <c:pt idx="97">
                  <c:v>468.83333333333297</c:v>
                </c:pt>
                <c:pt idx="98">
                  <c:v>470.33333333333297</c:v>
                </c:pt>
                <c:pt idx="99">
                  <c:v>471.83333333333297</c:v>
                </c:pt>
                <c:pt idx="100">
                  <c:v>473.33333333333297</c:v>
                </c:pt>
                <c:pt idx="101">
                  <c:v>474.83333333333297</c:v>
                </c:pt>
                <c:pt idx="102">
                  <c:v>476.33333333333297</c:v>
                </c:pt>
                <c:pt idx="103">
                  <c:v>477.83333333333297</c:v>
                </c:pt>
                <c:pt idx="104">
                  <c:v>479.33333333333297</c:v>
                </c:pt>
                <c:pt idx="105">
                  <c:v>480.83333333333297</c:v>
                </c:pt>
                <c:pt idx="106">
                  <c:v>482.33333333333297</c:v>
                </c:pt>
                <c:pt idx="107">
                  <c:v>483.83333333333297</c:v>
                </c:pt>
                <c:pt idx="108">
                  <c:v>485.33333333333297</c:v>
                </c:pt>
                <c:pt idx="109">
                  <c:v>486.83333333333297</c:v>
                </c:pt>
                <c:pt idx="110">
                  <c:v>488.33333333333297</c:v>
                </c:pt>
                <c:pt idx="111">
                  <c:v>489.83333333333297</c:v>
                </c:pt>
                <c:pt idx="112">
                  <c:v>491.33333333333297</c:v>
                </c:pt>
                <c:pt idx="113">
                  <c:v>492.83333333333297</c:v>
                </c:pt>
                <c:pt idx="114">
                  <c:v>494.33333333333297</c:v>
                </c:pt>
                <c:pt idx="115">
                  <c:v>495.83333333333297</c:v>
                </c:pt>
                <c:pt idx="116">
                  <c:v>497.33333333333297</c:v>
                </c:pt>
                <c:pt idx="117">
                  <c:v>498.83333333333297</c:v>
                </c:pt>
                <c:pt idx="118">
                  <c:v>500.33333333333297</c:v>
                </c:pt>
                <c:pt idx="119">
                  <c:v>501.83333333333297</c:v>
                </c:pt>
                <c:pt idx="120">
                  <c:v>503.33333333333297</c:v>
                </c:pt>
                <c:pt idx="121">
                  <c:v>504.83333333333297</c:v>
                </c:pt>
                <c:pt idx="122">
                  <c:v>506.33333333333297</c:v>
                </c:pt>
                <c:pt idx="123">
                  <c:v>507.83333333333297</c:v>
                </c:pt>
                <c:pt idx="124">
                  <c:v>509.33333333333297</c:v>
                </c:pt>
                <c:pt idx="125">
                  <c:v>510.83333333333297</c:v>
                </c:pt>
                <c:pt idx="126">
                  <c:v>512.33333333333303</c:v>
                </c:pt>
                <c:pt idx="127">
                  <c:v>513.83333333333303</c:v>
                </c:pt>
                <c:pt idx="128">
                  <c:v>515.33333333333303</c:v>
                </c:pt>
                <c:pt idx="129">
                  <c:v>516.83333333333303</c:v>
                </c:pt>
                <c:pt idx="130">
                  <c:v>518.33333333333303</c:v>
                </c:pt>
                <c:pt idx="131">
                  <c:v>519.83333333333303</c:v>
                </c:pt>
                <c:pt idx="132">
                  <c:v>521.33333333333303</c:v>
                </c:pt>
                <c:pt idx="133">
                  <c:v>522.83333333333303</c:v>
                </c:pt>
                <c:pt idx="134">
                  <c:v>524.33333333333303</c:v>
                </c:pt>
                <c:pt idx="135">
                  <c:v>525.83333333333303</c:v>
                </c:pt>
                <c:pt idx="136">
                  <c:v>527.33333333333303</c:v>
                </c:pt>
                <c:pt idx="137">
                  <c:v>528.83333333333303</c:v>
                </c:pt>
                <c:pt idx="138">
                  <c:v>530.33333333333303</c:v>
                </c:pt>
                <c:pt idx="139">
                  <c:v>531.83333333333303</c:v>
                </c:pt>
                <c:pt idx="140">
                  <c:v>533.33333333333303</c:v>
                </c:pt>
                <c:pt idx="141">
                  <c:v>534.83333333333303</c:v>
                </c:pt>
                <c:pt idx="142">
                  <c:v>536.33333333333303</c:v>
                </c:pt>
                <c:pt idx="143">
                  <c:v>537.83333333333303</c:v>
                </c:pt>
                <c:pt idx="144">
                  <c:v>539.33333333333303</c:v>
                </c:pt>
                <c:pt idx="145">
                  <c:v>540.83333333333303</c:v>
                </c:pt>
                <c:pt idx="146">
                  <c:v>542.33333333333303</c:v>
                </c:pt>
                <c:pt idx="147">
                  <c:v>543.83333333333303</c:v>
                </c:pt>
                <c:pt idx="148">
                  <c:v>545.33333333333303</c:v>
                </c:pt>
                <c:pt idx="149">
                  <c:v>546.83333333333303</c:v>
                </c:pt>
                <c:pt idx="150">
                  <c:v>548.33333333333303</c:v>
                </c:pt>
                <c:pt idx="151">
                  <c:v>549.83333333333303</c:v>
                </c:pt>
                <c:pt idx="152">
                  <c:v>551.33333333333303</c:v>
                </c:pt>
                <c:pt idx="153">
                  <c:v>552.83333333333303</c:v>
                </c:pt>
                <c:pt idx="154">
                  <c:v>554.33333333333303</c:v>
                </c:pt>
                <c:pt idx="155">
                  <c:v>555.83333333333303</c:v>
                </c:pt>
                <c:pt idx="156">
                  <c:v>557.33333333333303</c:v>
                </c:pt>
                <c:pt idx="157">
                  <c:v>558.83333333333303</c:v>
                </c:pt>
                <c:pt idx="158">
                  <c:v>560.33333333333303</c:v>
                </c:pt>
                <c:pt idx="159">
                  <c:v>561.83333333333303</c:v>
                </c:pt>
                <c:pt idx="160">
                  <c:v>563.33333333333303</c:v>
                </c:pt>
                <c:pt idx="161">
                  <c:v>564.83333333333303</c:v>
                </c:pt>
                <c:pt idx="162">
                  <c:v>566.33333333333303</c:v>
                </c:pt>
                <c:pt idx="163">
                  <c:v>567.83333333333303</c:v>
                </c:pt>
                <c:pt idx="164">
                  <c:v>569.33333333333303</c:v>
                </c:pt>
                <c:pt idx="165">
                  <c:v>570.83333333333303</c:v>
                </c:pt>
                <c:pt idx="166">
                  <c:v>572.33333333333303</c:v>
                </c:pt>
                <c:pt idx="167">
                  <c:v>573.83333333333303</c:v>
                </c:pt>
                <c:pt idx="168">
                  <c:v>575.33333333333303</c:v>
                </c:pt>
                <c:pt idx="169">
                  <c:v>576.83333333333303</c:v>
                </c:pt>
                <c:pt idx="170">
                  <c:v>578.33333333333303</c:v>
                </c:pt>
                <c:pt idx="171">
                  <c:v>579.83333333333303</c:v>
                </c:pt>
                <c:pt idx="172">
                  <c:v>581.33333333333303</c:v>
                </c:pt>
                <c:pt idx="173">
                  <c:v>582.83333333333303</c:v>
                </c:pt>
                <c:pt idx="174">
                  <c:v>584.33333333333303</c:v>
                </c:pt>
                <c:pt idx="175">
                  <c:v>585.83333333333303</c:v>
                </c:pt>
                <c:pt idx="176">
                  <c:v>587.33333333333303</c:v>
                </c:pt>
                <c:pt idx="177">
                  <c:v>588.83333333333303</c:v>
                </c:pt>
                <c:pt idx="178">
                  <c:v>590.33333333333303</c:v>
                </c:pt>
                <c:pt idx="179">
                  <c:v>591.83333333333303</c:v>
                </c:pt>
                <c:pt idx="180">
                  <c:v>593.33333333333303</c:v>
                </c:pt>
                <c:pt idx="181">
                  <c:v>594.83333333333303</c:v>
                </c:pt>
                <c:pt idx="182">
                  <c:v>596.33333333333303</c:v>
                </c:pt>
                <c:pt idx="183">
                  <c:v>597.83333333333303</c:v>
                </c:pt>
                <c:pt idx="184">
                  <c:v>599.33333333333303</c:v>
                </c:pt>
                <c:pt idx="185">
                  <c:v>600.83333333333303</c:v>
                </c:pt>
                <c:pt idx="186">
                  <c:v>602.33333333333303</c:v>
                </c:pt>
                <c:pt idx="187">
                  <c:v>603.83333333333303</c:v>
                </c:pt>
                <c:pt idx="188">
                  <c:v>605.33333333333303</c:v>
                </c:pt>
                <c:pt idx="189">
                  <c:v>606.83333333333303</c:v>
                </c:pt>
                <c:pt idx="190">
                  <c:v>608.33333333333303</c:v>
                </c:pt>
                <c:pt idx="191">
                  <c:v>609.83333333333303</c:v>
                </c:pt>
                <c:pt idx="192">
                  <c:v>611.33333333333303</c:v>
                </c:pt>
                <c:pt idx="193">
                  <c:v>612.83333333333303</c:v>
                </c:pt>
                <c:pt idx="194">
                  <c:v>614.33333333333303</c:v>
                </c:pt>
                <c:pt idx="195">
                  <c:v>615.83333333333303</c:v>
                </c:pt>
                <c:pt idx="196">
                  <c:v>617.33333333333303</c:v>
                </c:pt>
                <c:pt idx="197">
                  <c:v>618.83333333333303</c:v>
                </c:pt>
                <c:pt idx="198">
                  <c:v>620.33333333333303</c:v>
                </c:pt>
                <c:pt idx="199">
                  <c:v>621.83333333333303</c:v>
                </c:pt>
                <c:pt idx="200">
                  <c:v>623.33333333333303</c:v>
                </c:pt>
                <c:pt idx="201">
                  <c:v>624.83333333333303</c:v>
                </c:pt>
                <c:pt idx="202">
                  <c:v>626.33333333333303</c:v>
                </c:pt>
                <c:pt idx="203">
                  <c:v>627.83333333333303</c:v>
                </c:pt>
                <c:pt idx="204">
                  <c:v>629.33333333333303</c:v>
                </c:pt>
                <c:pt idx="205">
                  <c:v>630.83333333333303</c:v>
                </c:pt>
                <c:pt idx="206">
                  <c:v>632.33333333333303</c:v>
                </c:pt>
                <c:pt idx="207">
                  <c:v>633.83333333333303</c:v>
                </c:pt>
                <c:pt idx="208">
                  <c:v>635.33333333333303</c:v>
                </c:pt>
                <c:pt idx="209">
                  <c:v>636.83333333333303</c:v>
                </c:pt>
                <c:pt idx="210">
                  <c:v>638.33333333333303</c:v>
                </c:pt>
                <c:pt idx="211">
                  <c:v>639.83333333333303</c:v>
                </c:pt>
                <c:pt idx="212">
                  <c:v>641.33333333333303</c:v>
                </c:pt>
                <c:pt idx="213">
                  <c:v>642.83333333333303</c:v>
                </c:pt>
                <c:pt idx="214">
                  <c:v>644.33333333333303</c:v>
                </c:pt>
                <c:pt idx="215">
                  <c:v>645.83333333333303</c:v>
                </c:pt>
                <c:pt idx="216">
                  <c:v>647.33333333333303</c:v>
                </c:pt>
                <c:pt idx="217">
                  <c:v>648.83333333333303</c:v>
                </c:pt>
                <c:pt idx="218">
                  <c:v>650.33333333333303</c:v>
                </c:pt>
                <c:pt idx="219">
                  <c:v>651.83333333333303</c:v>
                </c:pt>
                <c:pt idx="220">
                  <c:v>653.33333333333303</c:v>
                </c:pt>
                <c:pt idx="221">
                  <c:v>654.83333333333303</c:v>
                </c:pt>
                <c:pt idx="222">
                  <c:v>656.33333333333303</c:v>
                </c:pt>
                <c:pt idx="223">
                  <c:v>657.83333333333303</c:v>
                </c:pt>
                <c:pt idx="224">
                  <c:v>659.33333333333303</c:v>
                </c:pt>
                <c:pt idx="225">
                  <c:v>660.83333333333303</c:v>
                </c:pt>
                <c:pt idx="226">
                  <c:v>662.33333333333303</c:v>
                </c:pt>
                <c:pt idx="227">
                  <c:v>664</c:v>
                </c:pt>
                <c:pt idx="228">
                  <c:v>665</c:v>
                </c:pt>
                <c:pt idx="229">
                  <c:v>667</c:v>
                </c:pt>
                <c:pt idx="230">
                  <c:v>667</c:v>
                </c:pt>
                <c:pt idx="231">
                  <c:v>668</c:v>
                </c:pt>
                <c:pt idx="232">
                  <c:v>669</c:v>
                </c:pt>
                <c:pt idx="233">
                  <c:v>670</c:v>
                </c:pt>
                <c:pt idx="234">
                  <c:v>671</c:v>
                </c:pt>
                <c:pt idx="235">
                  <c:v>672</c:v>
                </c:pt>
                <c:pt idx="236">
                  <c:v>673</c:v>
                </c:pt>
                <c:pt idx="237">
                  <c:v>674</c:v>
                </c:pt>
                <c:pt idx="238">
                  <c:v>675</c:v>
                </c:pt>
                <c:pt idx="239">
                  <c:v>676</c:v>
                </c:pt>
                <c:pt idx="240">
                  <c:v>676</c:v>
                </c:pt>
                <c:pt idx="241">
                  <c:v>677</c:v>
                </c:pt>
                <c:pt idx="242">
                  <c:v>678</c:v>
                </c:pt>
                <c:pt idx="243">
                  <c:v>679</c:v>
                </c:pt>
                <c:pt idx="244">
                  <c:v>680</c:v>
                </c:pt>
                <c:pt idx="245">
                  <c:v>681</c:v>
                </c:pt>
                <c:pt idx="246">
                  <c:v>682</c:v>
                </c:pt>
                <c:pt idx="247">
                  <c:v>683</c:v>
                </c:pt>
                <c:pt idx="248">
                  <c:v>684</c:v>
                </c:pt>
                <c:pt idx="249">
                  <c:v>685</c:v>
                </c:pt>
                <c:pt idx="250">
                  <c:v>686</c:v>
                </c:pt>
                <c:pt idx="251">
                  <c:v>687</c:v>
                </c:pt>
                <c:pt idx="252">
                  <c:v>688</c:v>
                </c:pt>
                <c:pt idx="253">
                  <c:v>689</c:v>
                </c:pt>
                <c:pt idx="254">
                  <c:v>689.7</c:v>
                </c:pt>
                <c:pt idx="255">
                  <c:v>690</c:v>
                </c:pt>
                <c:pt idx="256">
                  <c:v>691</c:v>
                </c:pt>
                <c:pt idx="257">
                  <c:v>692</c:v>
                </c:pt>
                <c:pt idx="258">
                  <c:v>693</c:v>
                </c:pt>
                <c:pt idx="259">
                  <c:v>694</c:v>
                </c:pt>
                <c:pt idx="260">
                  <c:v>695</c:v>
                </c:pt>
                <c:pt idx="261">
                  <c:v>696</c:v>
                </c:pt>
                <c:pt idx="262">
                  <c:v>697</c:v>
                </c:pt>
                <c:pt idx="263">
                  <c:v>698</c:v>
                </c:pt>
                <c:pt idx="264">
                  <c:v>699</c:v>
                </c:pt>
                <c:pt idx="265">
                  <c:v>700</c:v>
                </c:pt>
                <c:pt idx="266">
                  <c:v>701</c:v>
                </c:pt>
                <c:pt idx="267">
                  <c:v>702</c:v>
                </c:pt>
                <c:pt idx="268">
                  <c:v>703</c:v>
                </c:pt>
                <c:pt idx="269">
                  <c:v>704</c:v>
                </c:pt>
                <c:pt idx="270">
                  <c:v>705</c:v>
                </c:pt>
                <c:pt idx="271">
                  <c:v>706</c:v>
                </c:pt>
                <c:pt idx="272">
                  <c:v>707</c:v>
                </c:pt>
                <c:pt idx="273">
                  <c:v>708</c:v>
                </c:pt>
                <c:pt idx="274">
                  <c:v>709</c:v>
                </c:pt>
                <c:pt idx="275">
                  <c:v>710</c:v>
                </c:pt>
                <c:pt idx="276">
                  <c:v>711</c:v>
                </c:pt>
                <c:pt idx="277">
                  <c:v>712</c:v>
                </c:pt>
                <c:pt idx="278">
                  <c:v>713</c:v>
                </c:pt>
                <c:pt idx="279">
                  <c:v>714</c:v>
                </c:pt>
                <c:pt idx="280">
                  <c:v>715</c:v>
                </c:pt>
                <c:pt idx="281">
                  <c:v>716</c:v>
                </c:pt>
                <c:pt idx="282">
                  <c:v>717</c:v>
                </c:pt>
                <c:pt idx="283">
                  <c:v>718</c:v>
                </c:pt>
                <c:pt idx="284">
                  <c:v>719</c:v>
                </c:pt>
                <c:pt idx="285">
                  <c:v>721</c:v>
                </c:pt>
                <c:pt idx="286">
                  <c:v>722</c:v>
                </c:pt>
                <c:pt idx="287">
                  <c:v>723</c:v>
                </c:pt>
                <c:pt idx="288">
                  <c:v>724</c:v>
                </c:pt>
                <c:pt idx="289">
                  <c:v>725</c:v>
                </c:pt>
                <c:pt idx="290">
                  <c:v>726</c:v>
                </c:pt>
                <c:pt idx="291">
                  <c:v>727</c:v>
                </c:pt>
                <c:pt idx="292">
                  <c:v>728</c:v>
                </c:pt>
                <c:pt idx="293">
                  <c:v>729</c:v>
                </c:pt>
                <c:pt idx="294">
                  <c:v>730</c:v>
                </c:pt>
                <c:pt idx="295">
                  <c:v>731</c:v>
                </c:pt>
                <c:pt idx="296">
                  <c:v>732</c:v>
                </c:pt>
                <c:pt idx="297">
                  <c:v>733</c:v>
                </c:pt>
                <c:pt idx="298">
                  <c:v>734</c:v>
                </c:pt>
                <c:pt idx="299">
                  <c:v>735</c:v>
                </c:pt>
                <c:pt idx="300">
                  <c:v>736</c:v>
                </c:pt>
                <c:pt idx="301">
                  <c:v>738</c:v>
                </c:pt>
                <c:pt idx="302">
                  <c:v>739</c:v>
                </c:pt>
                <c:pt idx="303">
                  <c:v>740</c:v>
                </c:pt>
                <c:pt idx="304">
                  <c:v>741</c:v>
                </c:pt>
                <c:pt idx="305">
                  <c:v>742</c:v>
                </c:pt>
                <c:pt idx="306">
                  <c:v>743</c:v>
                </c:pt>
                <c:pt idx="307">
                  <c:v>744</c:v>
                </c:pt>
                <c:pt idx="308">
                  <c:v>745</c:v>
                </c:pt>
                <c:pt idx="309">
                  <c:v>746</c:v>
                </c:pt>
                <c:pt idx="310">
                  <c:v>747</c:v>
                </c:pt>
                <c:pt idx="311">
                  <c:v>748</c:v>
                </c:pt>
                <c:pt idx="312">
                  <c:v>750</c:v>
                </c:pt>
                <c:pt idx="313">
                  <c:v>751</c:v>
                </c:pt>
                <c:pt idx="314">
                  <c:v>752</c:v>
                </c:pt>
                <c:pt idx="315">
                  <c:v>753</c:v>
                </c:pt>
                <c:pt idx="316">
                  <c:v>754</c:v>
                </c:pt>
                <c:pt idx="317">
                  <c:v>755</c:v>
                </c:pt>
                <c:pt idx="318">
                  <c:v>756</c:v>
                </c:pt>
                <c:pt idx="319">
                  <c:v>758</c:v>
                </c:pt>
                <c:pt idx="320">
                  <c:v>759</c:v>
                </c:pt>
                <c:pt idx="321">
                  <c:v>760</c:v>
                </c:pt>
                <c:pt idx="322">
                  <c:v>761</c:v>
                </c:pt>
                <c:pt idx="323">
                  <c:v>762</c:v>
                </c:pt>
                <c:pt idx="324">
                  <c:v>763</c:v>
                </c:pt>
                <c:pt idx="325">
                  <c:v>765</c:v>
                </c:pt>
                <c:pt idx="326">
                  <c:v>766</c:v>
                </c:pt>
                <c:pt idx="327">
                  <c:v>767</c:v>
                </c:pt>
                <c:pt idx="328">
                  <c:v>768</c:v>
                </c:pt>
                <c:pt idx="329">
                  <c:v>769</c:v>
                </c:pt>
                <c:pt idx="330">
                  <c:v>770</c:v>
                </c:pt>
                <c:pt idx="331">
                  <c:v>772</c:v>
                </c:pt>
                <c:pt idx="332">
                  <c:v>773</c:v>
                </c:pt>
                <c:pt idx="333">
                  <c:v>774</c:v>
                </c:pt>
                <c:pt idx="334">
                  <c:v>775</c:v>
                </c:pt>
                <c:pt idx="335">
                  <c:v>776</c:v>
                </c:pt>
                <c:pt idx="336">
                  <c:v>778</c:v>
                </c:pt>
                <c:pt idx="337">
                  <c:v>779</c:v>
                </c:pt>
                <c:pt idx="338">
                  <c:v>780</c:v>
                </c:pt>
                <c:pt idx="339">
                  <c:v>781</c:v>
                </c:pt>
                <c:pt idx="340">
                  <c:v>783</c:v>
                </c:pt>
                <c:pt idx="341">
                  <c:v>784</c:v>
                </c:pt>
                <c:pt idx="342">
                  <c:v>785</c:v>
                </c:pt>
                <c:pt idx="343">
                  <c:v>786</c:v>
                </c:pt>
                <c:pt idx="344">
                  <c:v>787</c:v>
                </c:pt>
                <c:pt idx="345">
                  <c:v>789</c:v>
                </c:pt>
                <c:pt idx="346">
                  <c:v>790</c:v>
                </c:pt>
                <c:pt idx="347">
                  <c:v>791</c:v>
                </c:pt>
                <c:pt idx="348">
                  <c:v>792</c:v>
                </c:pt>
                <c:pt idx="349">
                  <c:v>794</c:v>
                </c:pt>
                <c:pt idx="350">
                  <c:v>795</c:v>
                </c:pt>
                <c:pt idx="351">
                  <c:v>796</c:v>
                </c:pt>
                <c:pt idx="352">
                  <c:v>797</c:v>
                </c:pt>
                <c:pt idx="353">
                  <c:v>799</c:v>
                </c:pt>
                <c:pt idx="354">
                  <c:v>800</c:v>
                </c:pt>
                <c:pt idx="355">
                  <c:v>801</c:v>
                </c:pt>
                <c:pt idx="356">
                  <c:v>803</c:v>
                </c:pt>
                <c:pt idx="357">
                  <c:v>804</c:v>
                </c:pt>
                <c:pt idx="358">
                  <c:v>805</c:v>
                </c:pt>
                <c:pt idx="359">
                  <c:v>807</c:v>
                </c:pt>
                <c:pt idx="360">
                  <c:v>808</c:v>
                </c:pt>
                <c:pt idx="361">
                  <c:v>809</c:v>
                </c:pt>
                <c:pt idx="362">
                  <c:v>810</c:v>
                </c:pt>
                <c:pt idx="363">
                  <c:v>812</c:v>
                </c:pt>
                <c:pt idx="364">
                  <c:v>813</c:v>
                </c:pt>
                <c:pt idx="365">
                  <c:v>814</c:v>
                </c:pt>
                <c:pt idx="366">
                  <c:v>816</c:v>
                </c:pt>
                <c:pt idx="367">
                  <c:v>817</c:v>
                </c:pt>
                <c:pt idx="368">
                  <c:v>818</c:v>
                </c:pt>
                <c:pt idx="369">
                  <c:v>820</c:v>
                </c:pt>
                <c:pt idx="370">
                  <c:v>821</c:v>
                </c:pt>
                <c:pt idx="371">
                  <c:v>822</c:v>
                </c:pt>
                <c:pt idx="372">
                  <c:v>824</c:v>
                </c:pt>
                <c:pt idx="373">
                  <c:v>825</c:v>
                </c:pt>
                <c:pt idx="374">
                  <c:v>826</c:v>
                </c:pt>
                <c:pt idx="375">
                  <c:v>828</c:v>
                </c:pt>
                <c:pt idx="376">
                  <c:v>829</c:v>
                </c:pt>
                <c:pt idx="377">
                  <c:v>831</c:v>
                </c:pt>
                <c:pt idx="378">
                  <c:v>832</c:v>
                </c:pt>
                <c:pt idx="379">
                  <c:v>833</c:v>
                </c:pt>
                <c:pt idx="380">
                  <c:v>835</c:v>
                </c:pt>
                <c:pt idx="381">
                  <c:v>836</c:v>
                </c:pt>
                <c:pt idx="382">
                  <c:v>838</c:v>
                </c:pt>
                <c:pt idx="383">
                  <c:v>839</c:v>
                </c:pt>
                <c:pt idx="384">
                  <c:v>840</c:v>
                </c:pt>
                <c:pt idx="385">
                  <c:v>842</c:v>
                </c:pt>
                <c:pt idx="386">
                  <c:v>843</c:v>
                </c:pt>
                <c:pt idx="387">
                  <c:v>845</c:v>
                </c:pt>
                <c:pt idx="388">
                  <c:v>846</c:v>
                </c:pt>
                <c:pt idx="389">
                  <c:v>848</c:v>
                </c:pt>
                <c:pt idx="390">
                  <c:v>849</c:v>
                </c:pt>
                <c:pt idx="391">
                  <c:v>850</c:v>
                </c:pt>
                <c:pt idx="392">
                  <c:v>851</c:v>
                </c:pt>
                <c:pt idx="393">
                  <c:v>853</c:v>
                </c:pt>
                <c:pt idx="394">
                  <c:v>855</c:v>
                </c:pt>
                <c:pt idx="395">
                  <c:v>856</c:v>
                </c:pt>
                <c:pt idx="396">
                  <c:v>858</c:v>
                </c:pt>
                <c:pt idx="397">
                  <c:v>859</c:v>
                </c:pt>
                <c:pt idx="398">
                  <c:v>861</c:v>
                </c:pt>
                <c:pt idx="399">
                  <c:v>862</c:v>
                </c:pt>
                <c:pt idx="400">
                  <c:v>864</c:v>
                </c:pt>
                <c:pt idx="401">
                  <c:v>865</c:v>
                </c:pt>
                <c:pt idx="402">
                  <c:v>866</c:v>
                </c:pt>
                <c:pt idx="403">
                  <c:v>868</c:v>
                </c:pt>
                <c:pt idx="404">
                  <c:v>870</c:v>
                </c:pt>
                <c:pt idx="405">
                  <c:v>871</c:v>
                </c:pt>
                <c:pt idx="406">
                  <c:v>873</c:v>
                </c:pt>
                <c:pt idx="407">
                  <c:v>874</c:v>
                </c:pt>
                <c:pt idx="408">
                  <c:v>876</c:v>
                </c:pt>
                <c:pt idx="409">
                  <c:v>877</c:v>
                </c:pt>
                <c:pt idx="410">
                  <c:v>879</c:v>
                </c:pt>
                <c:pt idx="411">
                  <c:v>880</c:v>
                </c:pt>
                <c:pt idx="412">
                  <c:v>882</c:v>
                </c:pt>
                <c:pt idx="413">
                  <c:v>883</c:v>
                </c:pt>
                <c:pt idx="414">
                  <c:v>885</c:v>
                </c:pt>
                <c:pt idx="415">
                  <c:v>887</c:v>
                </c:pt>
                <c:pt idx="416">
                  <c:v>888</c:v>
                </c:pt>
                <c:pt idx="417">
                  <c:v>890</c:v>
                </c:pt>
                <c:pt idx="418">
                  <c:v>891</c:v>
                </c:pt>
                <c:pt idx="419">
                  <c:v>893</c:v>
                </c:pt>
                <c:pt idx="420">
                  <c:v>895</c:v>
                </c:pt>
                <c:pt idx="421">
                  <c:v>896</c:v>
                </c:pt>
                <c:pt idx="422">
                  <c:v>898</c:v>
                </c:pt>
                <c:pt idx="423">
                  <c:v>899</c:v>
                </c:pt>
                <c:pt idx="424">
                  <c:v>901</c:v>
                </c:pt>
                <c:pt idx="425">
                  <c:v>902</c:v>
                </c:pt>
                <c:pt idx="426">
                  <c:v>904</c:v>
                </c:pt>
                <c:pt idx="427">
                  <c:v>906</c:v>
                </c:pt>
                <c:pt idx="428">
                  <c:v>907</c:v>
                </c:pt>
                <c:pt idx="429">
                  <c:v>909</c:v>
                </c:pt>
                <c:pt idx="430">
                  <c:v>911</c:v>
                </c:pt>
                <c:pt idx="431">
                  <c:v>912</c:v>
                </c:pt>
                <c:pt idx="432">
                  <c:v>914</c:v>
                </c:pt>
                <c:pt idx="433">
                  <c:v>916</c:v>
                </c:pt>
                <c:pt idx="434">
                  <c:v>917</c:v>
                </c:pt>
                <c:pt idx="435">
                  <c:v>919</c:v>
                </c:pt>
                <c:pt idx="436">
                  <c:v>921</c:v>
                </c:pt>
                <c:pt idx="437">
                  <c:v>922</c:v>
                </c:pt>
                <c:pt idx="438">
                  <c:v>924</c:v>
                </c:pt>
                <c:pt idx="439">
                  <c:v>926</c:v>
                </c:pt>
                <c:pt idx="440">
                  <c:v>928</c:v>
                </c:pt>
                <c:pt idx="441">
                  <c:v>929</c:v>
                </c:pt>
                <c:pt idx="442">
                  <c:v>931</c:v>
                </c:pt>
                <c:pt idx="443">
                  <c:v>933</c:v>
                </c:pt>
                <c:pt idx="444">
                  <c:v>935</c:v>
                </c:pt>
                <c:pt idx="445">
                  <c:v>936</c:v>
                </c:pt>
                <c:pt idx="446">
                  <c:v>938</c:v>
                </c:pt>
                <c:pt idx="447">
                  <c:v>940</c:v>
                </c:pt>
                <c:pt idx="448">
                  <c:v>941</c:v>
                </c:pt>
                <c:pt idx="449">
                  <c:v>943</c:v>
                </c:pt>
                <c:pt idx="450">
                  <c:v>945</c:v>
                </c:pt>
                <c:pt idx="451">
                  <c:v>947</c:v>
                </c:pt>
                <c:pt idx="452">
                  <c:v>949</c:v>
                </c:pt>
                <c:pt idx="453">
                  <c:v>950</c:v>
                </c:pt>
                <c:pt idx="454">
                  <c:v>952</c:v>
                </c:pt>
                <c:pt idx="455">
                  <c:v>954</c:v>
                </c:pt>
                <c:pt idx="456">
                  <c:v>956</c:v>
                </c:pt>
                <c:pt idx="457">
                  <c:v>958</c:v>
                </c:pt>
                <c:pt idx="458">
                  <c:v>960</c:v>
                </c:pt>
                <c:pt idx="459">
                  <c:v>961</c:v>
                </c:pt>
                <c:pt idx="460">
                  <c:v>963</c:v>
                </c:pt>
                <c:pt idx="461">
                  <c:v>965</c:v>
                </c:pt>
                <c:pt idx="462">
                  <c:v>967</c:v>
                </c:pt>
                <c:pt idx="463">
                  <c:v>969</c:v>
                </c:pt>
                <c:pt idx="464">
                  <c:v>971</c:v>
                </c:pt>
                <c:pt idx="465">
                  <c:v>973</c:v>
                </c:pt>
                <c:pt idx="466">
                  <c:v>974</c:v>
                </c:pt>
                <c:pt idx="467">
                  <c:v>976</c:v>
                </c:pt>
                <c:pt idx="468">
                  <c:v>978</c:v>
                </c:pt>
                <c:pt idx="469">
                  <c:v>980</c:v>
                </c:pt>
                <c:pt idx="470">
                  <c:v>982</c:v>
                </c:pt>
                <c:pt idx="471">
                  <c:v>984</c:v>
                </c:pt>
                <c:pt idx="472">
                  <c:v>986</c:v>
                </c:pt>
                <c:pt idx="473">
                  <c:v>988</c:v>
                </c:pt>
                <c:pt idx="474">
                  <c:v>990</c:v>
                </c:pt>
                <c:pt idx="475">
                  <c:v>992</c:v>
                </c:pt>
                <c:pt idx="476">
                  <c:v>994</c:v>
                </c:pt>
                <c:pt idx="477">
                  <c:v>996</c:v>
                </c:pt>
                <c:pt idx="478">
                  <c:v>998</c:v>
                </c:pt>
                <c:pt idx="479">
                  <c:v>1000</c:v>
                </c:pt>
                <c:pt idx="480">
                  <c:v>1002</c:v>
                </c:pt>
                <c:pt idx="481">
                  <c:v>1004</c:v>
                </c:pt>
                <c:pt idx="482">
                  <c:v>1006</c:v>
                </c:pt>
                <c:pt idx="483">
                  <c:v>1008</c:v>
                </c:pt>
                <c:pt idx="484">
                  <c:v>1010</c:v>
                </c:pt>
                <c:pt idx="485">
                  <c:v>1012</c:v>
                </c:pt>
                <c:pt idx="486">
                  <c:v>1014</c:v>
                </c:pt>
                <c:pt idx="487">
                  <c:v>1016</c:v>
                </c:pt>
                <c:pt idx="488">
                  <c:v>1018</c:v>
                </c:pt>
                <c:pt idx="489">
                  <c:v>1020</c:v>
                </c:pt>
                <c:pt idx="490">
                  <c:v>1022</c:v>
                </c:pt>
                <c:pt idx="491">
                  <c:v>1024</c:v>
                </c:pt>
                <c:pt idx="492">
                  <c:v>1026</c:v>
                </c:pt>
                <c:pt idx="493">
                  <c:v>1028</c:v>
                </c:pt>
                <c:pt idx="494">
                  <c:v>1030</c:v>
                </c:pt>
                <c:pt idx="495">
                  <c:v>1033</c:v>
                </c:pt>
                <c:pt idx="496">
                  <c:v>1035</c:v>
                </c:pt>
                <c:pt idx="497">
                  <c:v>1037</c:v>
                </c:pt>
                <c:pt idx="498">
                  <c:v>1039</c:v>
                </c:pt>
                <c:pt idx="499">
                  <c:v>1041</c:v>
                </c:pt>
                <c:pt idx="500">
                  <c:v>1043</c:v>
                </c:pt>
                <c:pt idx="501">
                  <c:v>1046</c:v>
                </c:pt>
                <c:pt idx="502">
                  <c:v>1048</c:v>
                </c:pt>
                <c:pt idx="503">
                  <c:v>1050</c:v>
                </c:pt>
                <c:pt idx="504">
                  <c:v>1052</c:v>
                </c:pt>
                <c:pt idx="505">
                  <c:v>1054</c:v>
                </c:pt>
                <c:pt idx="506">
                  <c:v>1057</c:v>
                </c:pt>
                <c:pt idx="507">
                  <c:v>1059</c:v>
                </c:pt>
                <c:pt idx="508">
                  <c:v>1061</c:v>
                </c:pt>
                <c:pt idx="509">
                  <c:v>1063</c:v>
                </c:pt>
                <c:pt idx="510">
                  <c:v>1066</c:v>
                </c:pt>
                <c:pt idx="511">
                  <c:v>1068</c:v>
                </c:pt>
                <c:pt idx="512">
                  <c:v>1070</c:v>
                </c:pt>
                <c:pt idx="513">
                  <c:v>1073</c:v>
                </c:pt>
                <c:pt idx="514">
                  <c:v>1075</c:v>
                </c:pt>
                <c:pt idx="515">
                  <c:v>1077</c:v>
                </c:pt>
                <c:pt idx="516">
                  <c:v>1080</c:v>
                </c:pt>
                <c:pt idx="517">
                  <c:v>1082</c:v>
                </c:pt>
                <c:pt idx="518">
                  <c:v>1084</c:v>
                </c:pt>
                <c:pt idx="519">
                  <c:v>1087</c:v>
                </c:pt>
                <c:pt idx="520">
                  <c:v>1089</c:v>
                </c:pt>
                <c:pt idx="521">
                  <c:v>1091</c:v>
                </c:pt>
                <c:pt idx="522">
                  <c:v>1094</c:v>
                </c:pt>
                <c:pt idx="523">
                  <c:v>1096</c:v>
                </c:pt>
                <c:pt idx="524">
                  <c:v>1098</c:v>
                </c:pt>
                <c:pt idx="525">
                  <c:v>1101</c:v>
                </c:pt>
                <c:pt idx="526">
                  <c:v>1103</c:v>
                </c:pt>
                <c:pt idx="527">
                  <c:v>1106</c:v>
                </c:pt>
                <c:pt idx="528">
                  <c:v>1108</c:v>
                </c:pt>
                <c:pt idx="529">
                  <c:v>1111</c:v>
                </c:pt>
                <c:pt idx="530">
                  <c:v>1113</c:v>
                </c:pt>
                <c:pt idx="531">
                  <c:v>1116</c:v>
                </c:pt>
                <c:pt idx="532">
                  <c:v>1118</c:v>
                </c:pt>
                <c:pt idx="533">
                  <c:v>1121</c:v>
                </c:pt>
                <c:pt idx="534">
                  <c:v>1123</c:v>
                </c:pt>
                <c:pt idx="535">
                  <c:v>1126</c:v>
                </c:pt>
                <c:pt idx="536">
                  <c:v>1128</c:v>
                </c:pt>
                <c:pt idx="537">
                  <c:v>1131</c:v>
                </c:pt>
                <c:pt idx="538">
                  <c:v>1133</c:v>
                </c:pt>
                <c:pt idx="539">
                  <c:v>1136</c:v>
                </c:pt>
                <c:pt idx="540">
                  <c:v>1139</c:v>
                </c:pt>
                <c:pt idx="541">
                  <c:v>1141</c:v>
                </c:pt>
                <c:pt idx="542">
                  <c:v>1144</c:v>
                </c:pt>
                <c:pt idx="543">
                  <c:v>1146</c:v>
                </c:pt>
                <c:pt idx="544">
                  <c:v>1149</c:v>
                </c:pt>
                <c:pt idx="545">
                  <c:v>1152</c:v>
                </c:pt>
                <c:pt idx="546">
                  <c:v>1154</c:v>
                </c:pt>
                <c:pt idx="547">
                  <c:v>1157</c:v>
                </c:pt>
                <c:pt idx="548">
                  <c:v>1160</c:v>
                </c:pt>
                <c:pt idx="549">
                  <c:v>1162</c:v>
                </c:pt>
                <c:pt idx="550">
                  <c:v>1165</c:v>
                </c:pt>
                <c:pt idx="551">
                  <c:v>1168</c:v>
                </c:pt>
                <c:pt idx="552">
                  <c:v>1171</c:v>
                </c:pt>
                <c:pt idx="553">
                  <c:v>1173</c:v>
                </c:pt>
                <c:pt idx="554">
                  <c:v>1176</c:v>
                </c:pt>
                <c:pt idx="555">
                  <c:v>1179</c:v>
                </c:pt>
                <c:pt idx="556">
                  <c:v>1182</c:v>
                </c:pt>
                <c:pt idx="557">
                  <c:v>1184</c:v>
                </c:pt>
                <c:pt idx="558">
                  <c:v>1187</c:v>
                </c:pt>
                <c:pt idx="559">
                  <c:v>1190</c:v>
                </c:pt>
                <c:pt idx="560">
                  <c:v>1193</c:v>
                </c:pt>
                <c:pt idx="561">
                  <c:v>1196</c:v>
                </c:pt>
                <c:pt idx="562">
                  <c:v>1199</c:v>
                </c:pt>
                <c:pt idx="563">
                  <c:v>1201</c:v>
                </c:pt>
                <c:pt idx="564">
                  <c:v>1204</c:v>
                </c:pt>
                <c:pt idx="565">
                  <c:v>1207</c:v>
                </c:pt>
                <c:pt idx="566">
                  <c:v>1210</c:v>
                </c:pt>
                <c:pt idx="567">
                  <c:v>1213</c:v>
                </c:pt>
                <c:pt idx="568">
                  <c:v>1216</c:v>
                </c:pt>
                <c:pt idx="569">
                  <c:v>1219</c:v>
                </c:pt>
                <c:pt idx="570">
                  <c:v>1222</c:v>
                </c:pt>
                <c:pt idx="571">
                  <c:v>1225</c:v>
                </c:pt>
                <c:pt idx="572">
                  <c:v>1228</c:v>
                </c:pt>
                <c:pt idx="573">
                  <c:v>1231</c:v>
                </c:pt>
                <c:pt idx="574">
                  <c:v>1234</c:v>
                </c:pt>
                <c:pt idx="575">
                  <c:v>1237</c:v>
                </c:pt>
                <c:pt idx="576">
                  <c:v>1240</c:v>
                </c:pt>
                <c:pt idx="577">
                  <c:v>1243</c:v>
                </c:pt>
                <c:pt idx="578">
                  <c:v>1246</c:v>
                </c:pt>
                <c:pt idx="579">
                  <c:v>1250</c:v>
                </c:pt>
                <c:pt idx="580">
                  <c:v>1253</c:v>
                </c:pt>
                <c:pt idx="581">
                  <c:v>1256</c:v>
                </c:pt>
                <c:pt idx="582">
                  <c:v>1259</c:v>
                </c:pt>
                <c:pt idx="583">
                  <c:v>1262</c:v>
                </c:pt>
                <c:pt idx="584">
                  <c:v>1265</c:v>
                </c:pt>
                <c:pt idx="585">
                  <c:v>1269</c:v>
                </c:pt>
                <c:pt idx="586">
                  <c:v>1272</c:v>
                </c:pt>
                <c:pt idx="587">
                  <c:v>1275</c:v>
                </c:pt>
                <c:pt idx="588">
                  <c:v>1278</c:v>
                </c:pt>
                <c:pt idx="589">
                  <c:v>1282</c:v>
                </c:pt>
                <c:pt idx="590">
                  <c:v>1285</c:v>
                </c:pt>
                <c:pt idx="591">
                  <c:v>1288</c:v>
                </c:pt>
                <c:pt idx="592">
                  <c:v>1292</c:v>
                </c:pt>
                <c:pt idx="593">
                  <c:v>1295</c:v>
                </c:pt>
                <c:pt idx="594">
                  <c:v>1298</c:v>
                </c:pt>
                <c:pt idx="595">
                  <c:v>1302</c:v>
                </c:pt>
                <c:pt idx="596">
                  <c:v>1305</c:v>
                </c:pt>
                <c:pt idx="597">
                  <c:v>1308</c:v>
                </c:pt>
                <c:pt idx="598">
                  <c:v>1312</c:v>
                </c:pt>
                <c:pt idx="599">
                  <c:v>1315</c:v>
                </c:pt>
                <c:pt idx="600">
                  <c:v>1319</c:v>
                </c:pt>
                <c:pt idx="601">
                  <c:v>1322</c:v>
                </c:pt>
                <c:pt idx="602">
                  <c:v>1326</c:v>
                </c:pt>
                <c:pt idx="603">
                  <c:v>1329</c:v>
                </c:pt>
                <c:pt idx="604">
                  <c:v>1333</c:v>
                </c:pt>
                <c:pt idx="605">
                  <c:v>1336</c:v>
                </c:pt>
                <c:pt idx="606">
                  <c:v>1340</c:v>
                </c:pt>
                <c:pt idx="607">
                  <c:v>1344</c:v>
                </c:pt>
                <c:pt idx="608">
                  <c:v>1347</c:v>
                </c:pt>
                <c:pt idx="609">
                  <c:v>1351</c:v>
                </c:pt>
                <c:pt idx="610">
                  <c:v>1355</c:v>
                </c:pt>
                <c:pt idx="611">
                  <c:v>1358</c:v>
                </c:pt>
                <c:pt idx="612">
                  <c:v>1362</c:v>
                </c:pt>
                <c:pt idx="613">
                  <c:v>1366</c:v>
                </c:pt>
                <c:pt idx="614">
                  <c:v>1369</c:v>
                </c:pt>
                <c:pt idx="615">
                  <c:v>1373</c:v>
                </c:pt>
                <c:pt idx="616">
                  <c:v>1377</c:v>
                </c:pt>
                <c:pt idx="617">
                  <c:v>1381</c:v>
                </c:pt>
                <c:pt idx="618">
                  <c:v>1385</c:v>
                </c:pt>
                <c:pt idx="619">
                  <c:v>1388</c:v>
                </c:pt>
                <c:pt idx="620">
                  <c:v>1392</c:v>
                </c:pt>
                <c:pt idx="621">
                  <c:v>1396</c:v>
                </c:pt>
                <c:pt idx="622">
                  <c:v>1400</c:v>
                </c:pt>
                <c:pt idx="623">
                  <c:v>1404</c:v>
                </c:pt>
                <c:pt idx="624">
                  <c:v>1408</c:v>
                </c:pt>
                <c:pt idx="625">
                  <c:v>1412</c:v>
                </c:pt>
                <c:pt idx="626">
                  <c:v>1416</c:v>
                </c:pt>
                <c:pt idx="627">
                  <c:v>1420</c:v>
                </c:pt>
                <c:pt idx="628">
                  <c:v>1424</c:v>
                </c:pt>
                <c:pt idx="629">
                  <c:v>1428</c:v>
                </c:pt>
                <c:pt idx="630">
                  <c:v>1432</c:v>
                </c:pt>
                <c:pt idx="631">
                  <c:v>1437</c:v>
                </c:pt>
                <c:pt idx="632">
                  <c:v>1440</c:v>
                </c:pt>
                <c:pt idx="633">
                  <c:v>1445</c:v>
                </c:pt>
                <c:pt idx="634">
                  <c:v>1449</c:v>
                </c:pt>
                <c:pt idx="635">
                  <c:v>1453</c:v>
                </c:pt>
                <c:pt idx="636">
                  <c:v>1457</c:v>
                </c:pt>
                <c:pt idx="637">
                  <c:v>1462</c:v>
                </c:pt>
                <c:pt idx="638">
                  <c:v>1466</c:v>
                </c:pt>
                <c:pt idx="639">
                  <c:v>1470</c:v>
                </c:pt>
                <c:pt idx="640">
                  <c:v>1474</c:v>
                </c:pt>
                <c:pt idx="641">
                  <c:v>1479</c:v>
                </c:pt>
                <c:pt idx="642">
                  <c:v>1484</c:v>
                </c:pt>
                <c:pt idx="643">
                  <c:v>1488</c:v>
                </c:pt>
                <c:pt idx="644">
                  <c:v>1492</c:v>
                </c:pt>
                <c:pt idx="645">
                  <c:v>1497</c:v>
                </c:pt>
                <c:pt idx="646">
                  <c:v>1501</c:v>
                </c:pt>
                <c:pt idx="647">
                  <c:v>1506</c:v>
                </c:pt>
                <c:pt idx="648">
                  <c:v>1510</c:v>
                </c:pt>
                <c:pt idx="649">
                  <c:v>1515</c:v>
                </c:pt>
                <c:pt idx="650">
                  <c:v>1519</c:v>
                </c:pt>
                <c:pt idx="651">
                  <c:v>1524</c:v>
                </c:pt>
                <c:pt idx="652">
                  <c:v>1529</c:v>
                </c:pt>
                <c:pt idx="653">
                  <c:v>1533</c:v>
                </c:pt>
                <c:pt idx="654">
                  <c:v>1538</c:v>
                </c:pt>
                <c:pt idx="655">
                  <c:v>1543</c:v>
                </c:pt>
                <c:pt idx="656">
                  <c:v>1548</c:v>
                </c:pt>
                <c:pt idx="657">
                  <c:v>1552</c:v>
                </c:pt>
                <c:pt idx="658">
                  <c:v>1557</c:v>
                </c:pt>
                <c:pt idx="659">
                  <c:v>1562</c:v>
                </c:pt>
                <c:pt idx="660">
                  <c:v>1567</c:v>
                </c:pt>
                <c:pt idx="661">
                  <c:v>1572</c:v>
                </c:pt>
                <c:pt idx="662">
                  <c:v>1577</c:v>
                </c:pt>
                <c:pt idx="663">
                  <c:v>1582</c:v>
                </c:pt>
                <c:pt idx="664">
                  <c:v>1587</c:v>
                </c:pt>
                <c:pt idx="665">
                  <c:v>1592</c:v>
                </c:pt>
                <c:pt idx="666">
                  <c:v>1597</c:v>
                </c:pt>
                <c:pt idx="667">
                  <c:v>1602</c:v>
                </c:pt>
                <c:pt idx="668">
                  <c:v>1607</c:v>
                </c:pt>
                <c:pt idx="669">
                  <c:v>1612</c:v>
                </c:pt>
                <c:pt idx="670">
                  <c:v>1618</c:v>
                </c:pt>
                <c:pt idx="671">
                  <c:v>1623</c:v>
                </c:pt>
                <c:pt idx="672">
                  <c:v>1628</c:v>
                </c:pt>
                <c:pt idx="673">
                  <c:v>1634</c:v>
                </c:pt>
                <c:pt idx="674">
                  <c:v>1640</c:v>
                </c:pt>
                <c:pt idx="675">
                  <c:v>1644</c:v>
                </c:pt>
                <c:pt idx="676">
                  <c:v>1650</c:v>
                </c:pt>
                <c:pt idx="677">
                  <c:v>1655</c:v>
                </c:pt>
                <c:pt idx="678">
                  <c:v>1661</c:v>
                </c:pt>
                <c:pt idx="679">
                  <c:v>1666</c:v>
                </c:pt>
                <c:pt idx="680">
                  <c:v>1672</c:v>
                </c:pt>
                <c:pt idx="681">
                  <c:v>1677</c:v>
                </c:pt>
                <c:pt idx="682">
                  <c:v>1683</c:v>
                </c:pt>
                <c:pt idx="683">
                  <c:v>1689</c:v>
                </c:pt>
                <c:pt idx="684">
                  <c:v>1690</c:v>
                </c:pt>
                <c:pt idx="685">
                  <c:v>1700</c:v>
                </c:pt>
                <c:pt idx="686">
                  <c:v>1706</c:v>
                </c:pt>
                <c:pt idx="687">
                  <c:v>1710</c:v>
                </c:pt>
                <c:pt idx="688">
                  <c:v>1718</c:v>
                </c:pt>
                <c:pt idx="689">
                  <c:v>1724</c:v>
                </c:pt>
                <c:pt idx="690">
                  <c:v>1730</c:v>
                </c:pt>
                <c:pt idx="691">
                  <c:v>1740</c:v>
                </c:pt>
                <c:pt idx="692">
                  <c:v>1742</c:v>
                </c:pt>
                <c:pt idx="693">
                  <c:v>1748</c:v>
                </c:pt>
                <c:pt idx="694">
                  <c:v>1754</c:v>
                </c:pt>
                <c:pt idx="695">
                  <c:v>1760</c:v>
                </c:pt>
                <c:pt idx="696">
                  <c:v>1770</c:v>
                </c:pt>
                <c:pt idx="697">
                  <c:v>1773</c:v>
                </c:pt>
                <c:pt idx="698">
                  <c:v>1779</c:v>
                </c:pt>
                <c:pt idx="699">
                  <c:v>1785</c:v>
                </c:pt>
                <c:pt idx="700">
                  <c:v>1792</c:v>
                </c:pt>
                <c:pt idx="701">
                  <c:v>1798</c:v>
                </c:pt>
                <c:pt idx="702">
                  <c:v>1805</c:v>
                </c:pt>
                <c:pt idx="703">
                  <c:v>1810</c:v>
                </c:pt>
                <c:pt idx="704">
                  <c:v>1818</c:v>
                </c:pt>
                <c:pt idx="705">
                  <c:v>1824</c:v>
                </c:pt>
                <c:pt idx="706">
                  <c:v>1831</c:v>
                </c:pt>
                <c:pt idx="707">
                  <c:v>1838</c:v>
                </c:pt>
                <c:pt idx="708">
                  <c:v>1845</c:v>
                </c:pt>
                <c:pt idx="709">
                  <c:v>1851</c:v>
                </c:pt>
                <c:pt idx="710">
                  <c:v>1860</c:v>
                </c:pt>
                <c:pt idx="711">
                  <c:v>1865</c:v>
                </c:pt>
                <c:pt idx="712">
                  <c:v>1872</c:v>
                </c:pt>
                <c:pt idx="713">
                  <c:v>1879</c:v>
                </c:pt>
                <c:pt idx="714">
                  <c:v>1890</c:v>
                </c:pt>
                <c:pt idx="715">
                  <c:v>1894</c:v>
                </c:pt>
                <c:pt idx="716">
                  <c:v>1901</c:v>
                </c:pt>
                <c:pt idx="717">
                  <c:v>1908</c:v>
                </c:pt>
                <c:pt idx="718">
                  <c:v>1920</c:v>
                </c:pt>
                <c:pt idx="719">
                  <c:v>1923</c:v>
                </c:pt>
                <c:pt idx="720">
                  <c:v>1930</c:v>
                </c:pt>
                <c:pt idx="721">
                  <c:v>1940</c:v>
                </c:pt>
                <c:pt idx="722">
                  <c:v>1945</c:v>
                </c:pt>
                <c:pt idx="723">
                  <c:v>1953</c:v>
                </c:pt>
                <c:pt idx="724">
                  <c:v>1960</c:v>
                </c:pt>
                <c:pt idx="725">
                  <c:v>1968</c:v>
                </c:pt>
                <c:pt idx="726">
                  <c:v>1976</c:v>
                </c:pt>
                <c:pt idx="727">
                  <c:v>1984</c:v>
                </c:pt>
                <c:pt idx="728">
                  <c:v>1992</c:v>
                </c:pt>
                <c:pt idx="729">
                  <c:v>2000</c:v>
                </c:pt>
                <c:pt idx="730">
                  <c:v>2008</c:v>
                </c:pt>
                <c:pt idx="731">
                  <c:v>2016</c:v>
                </c:pt>
                <c:pt idx="732">
                  <c:v>2024</c:v>
                </c:pt>
                <c:pt idx="733">
                  <c:v>2032</c:v>
                </c:pt>
                <c:pt idx="734">
                  <c:v>2040</c:v>
                </c:pt>
                <c:pt idx="735">
                  <c:v>2050</c:v>
                </c:pt>
                <c:pt idx="736">
                  <c:v>2057</c:v>
                </c:pt>
                <c:pt idx="737">
                  <c:v>2066</c:v>
                </c:pt>
                <c:pt idx="738">
                  <c:v>2074</c:v>
                </c:pt>
                <c:pt idx="739">
                  <c:v>2083</c:v>
                </c:pt>
                <c:pt idx="740">
                  <c:v>2092</c:v>
                </c:pt>
                <c:pt idx="741">
                  <c:v>2100</c:v>
                </c:pt>
                <c:pt idx="742">
                  <c:v>2100</c:v>
                </c:pt>
                <c:pt idx="743">
                  <c:v>2118</c:v>
                </c:pt>
                <c:pt idx="744">
                  <c:v>2127</c:v>
                </c:pt>
                <c:pt idx="745">
                  <c:v>2136</c:v>
                </c:pt>
                <c:pt idx="746">
                  <c:v>2145</c:v>
                </c:pt>
                <c:pt idx="747">
                  <c:v>2155</c:v>
                </c:pt>
                <c:pt idx="748">
                  <c:v>2164</c:v>
                </c:pt>
                <c:pt idx="749">
                  <c:v>2173</c:v>
                </c:pt>
                <c:pt idx="750">
                  <c:v>2183</c:v>
                </c:pt>
                <c:pt idx="751">
                  <c:v>2193</c:v>
                </c:pt>
                <c:pt idx="752">
                  <c:v>2202</c:v>
                </c:pt>
                <c:pt idx="753">
                  <c:v>2212</c:v>
                </c:pt>
                <c:pt idx="754">
                  <c:v>2222</c:v>
                </c:pt>
                <c:pt idx="755">
                  <c:v>2232</c:v>
                </c:pt>
                <c:pt idx="756">
                  <c:v>2242</c:v>
                </c:pt>
                <c:pt idx="757">
                  <c:v>2252</c:v>
                </c:pt>
                <c:pt idx="758">
                  <c:v>2262</c:v>
                </c:pt>
                <c:pt idx="759">
                  <c:v>2272</c:v>
                </c:pt>
                <c:pt idx="760">
                  <c:v>2283</c:v>
                </c:pt>
                <c:pt idx="761">
                  <c:v>2293</c:v>
                </c:pt>
                <c:pt idx="762">
                  <c:v>2304</c:v>
                </c:pt>
                <c:pt idx="763">
                  <c:v>2314</c:v>
                </c:pt>
                <c:pt idx="764">
                  <c:v>2325</c:v>
                </c:pt>
                <c:pt idx="765">
                  <c:v>2336</c:v>
                </c:pt>
                <c:pt idx="766">
                  <c:v>2347</c:v>
                </c:pt>
                <c:pt idx="767">
                  <c:v>2358</c:v>
                </c:pt>
                <c:pt idx="768">
                  <c:v>2369</c:v>
                </c:pt>
                <c:pt idx="769">
                  <c:v>2381</c:v>
                </c:pt>
                <c:pt idx="770">
                  <c:v>2392</c:v>
                </c:pt>
                <c:pt idx="771">
                  <c:v>2403</c:v>
                </c:pt>
                <c:pt idx="772">
                  <c:v>2415</c:v>
                </c:pt>
                <c:pt idx="773">
                  <c:v>2427</c:v>
                </c:pt>
                <c:pt idx="774">
                  <c:v>2439</c:v>
                </c:pt>
                <c:pt idx="775">
                  <c:v>2451</c:v>
                </c:pt>
                <c:pt idx="776">
                  <c:v>2463</c:v>
                </c:pt>
                <c:pt idx="777">
                  <c:v>2475</c:v>
                </c:pt>
                <c:pt idx="778">
                  <c:v>2487</c:v>
                </c:pt>
                <c:pt idx="779">
                  <c:v>2500</c:v>
                </c:pt>
              </c:numCache>
            </c:numRef>
          </c:xVal>
          <c:yVal>
            <c:numRef>
              <c:f>'Hromoforu spektri'!$X$3:$X$782</c:f>
              <c:numCache>
                <c:formatCode>0.00</c:formatCode>
                <c:ptCount val="780"/>
                <c:pt idx="0">
                  <c:v>2.3640000000000262E-3</c:v>
                </c:pt>
                <c:pt idx="1">
                  <c:v>2.3740000000000263E-3</c:v>
                </c:pt>
                <c:pt idx="2">
                  <c:v>2.3840000000000263E-3</c:v>
                </c:pt>
                <c:pt idx="3">
                  <c:v>2.3940000000000263E-3</c:v>
                </c:pt>
                <c:pt idx="4">
                  <c:v>2.4040000000000263E-3</c:v>
                </c:pt>
                <c:pt idx="5">
                  <c:v>2.4140000000000264E-3</c:v>
                </c:pt>
                <c:pt idx="6">
                  <c:v>2.4240000000000264E-3</c:v>
                </c:pt>
                <c:pt idx="7">
                  <c:v>2.4340000000000264E-3</c:v>
                </c:pt>
                <c:pt idx="8">
                  <c:v>2.4440000000000264E-3</c:v>
                </c:pt>
                <c:pt idx="9">
                  <c:v>2.4540000000000265E-3</c:v>
                </c:pt>
                <c:pt idx="10">
                  <c:v>2.4640000000000265E-3</c:v>
                </c:pt>
                <c:pt idx="11">
                  <c:v>2.4740000000000265E-3</c:v>
                </c:pt>
                <c:pt idx="12">
                  <c:v>2.4840000000000266E-3</c:v>
                </c:pt>
                <c:pt idx="13">
                  <c:v>2.4940000000000266E-3</c:v>
                </c:pt>
                <c:pt idx="14">
                  <c:v>2.5040000000000266E-3</c:v>
                </c:pt>
                <c:pt idx="15">
                  <c:v>2.5140000000000266E-3</c:v>
                </c:pt>
                <c:pt idx="16">
                  <c:v>2.5240000000000267E-3</c:v>
                </c:pt>
                <c:pt idx="17">
                  <c:v>2.5340000000000267E-3</c:v>
                </c:pt>
                <c:pt idx="18">
                  <c:v>2.5440000000000267E-3</c:v>
                </c:pt>
                <c:pt idx="19">
                  <c:v>2.5540000000000267E-3</c:v>
                </c:pt>
                <c:pt idx="20">
                  <c:v>2.5640000000000268E-3</c:v>
                </c:pt>
                <c:pt idx="21">
                  <c:v>2.5740000000000268E-3</c:v>
                </c:pt>
                <c:pt idx="22">
                  <c:v>2.5840000000000268E-3</c:v>
                </c:pt>
                <c:pt idx="23">
                  <c:v>2.5940000000000268E-3</c:v>
                </c:pt>
                <c:pt idx="24">
                  <c:v>2.6040000000000269E-3</c:v>
                </c:pt>
                <c:pt idx="25">
                  <c:v>2.6140000000000269E-3</c:v>
                </c:pt>
                <c:pt idx="26">
                  <c:v>2.6240000000000269E-3</c:v>
                </c:pt>
                <c:pt idx="27">
                  <c:v>2.6340000000000269E-3</c:v>
                </c:pt>
                <c:pt idx="28">
                  <c:v>2.644000000000027E-3</c:v>
                </c:pt>
                <c:pt idx="29">
                  <c:v>2.654000000000027E-3</c:v>
                </c:pt>
                <c:pt idx="30">
                  <c:v>2.664000000000027E-3</c:v>
                </c:pt>
                <c:pt idx="31">
                  <c:v>2.674000000000027E-3</c:v>
                </c:pt>
                <c:pt idx="32">
                  <c:v>2.6840000000000271E-3</c:v>
                </c:pt>
                <c:pt idx="33">
                  <c:v>2.6940000000000271E-3</c:v>
                </c:pt>
                <c:pt idx="34">
                  <c:v>2.7040000000000271E-3</c:v>
                </c:pt>
                <c:pt idx="35">
                  <c:v>2.7140000000000272E-3</c:v>
                </c:pt>
                <c:pt idx="36">
                  <c:v>2.7240000000000272E-3</c:v>
                </c:pt>
                <c:pt idx="37">
                  <c:v>2.7340000000000272E-3</c:v>
                </c:pt>
                <c:pt idx="38">
                  <c:v>2.7440000000000272E-3</c:v>
                </c:pt>
                <c:pt idx="39">
                  <c:v>2.7540000000000273E-3</c:v>
                </c:pt>
                <c:pt idx="40">
                  <c:v>2.7640000000000273E-3</c:v>
                </c:pt>
                <c:pt idx="41">
                  <c:v>2.7740000000000273E-3</c:v>
                </c:pt>
                <c:pt idx="42">
                  <c:v>2.7840000000000273E-3</c:v>
                </c:pt>
                <c:pt idx="43">
                  <c:v>2.7940000000000274E-3</c:v>
                </c:pt>
                <c:pt idx="44">
                  <c:v>2.8040000000000274E-3</c:v>
                </c:pt>
                <c:pt idx="45">
                  <c:v>2.8140000000000274E-3</c:v>
                </c:pt>
                <c:pt idx="46">
                  <c:v>2.8240000000000274E-3</c:v>
                </c:pt>
                <c:pt idx="47">
                  <c:v>2.8340000000000275E-3</c:v>
                </c:pt>
                <c:pt idx="48">
                  <c:v>2.8440000000000275E-3</c:v>
                </c:pt>
                <c:pt idx="49">
                  <c:v>2.8540000000000275E-3</c:v>
                </c:pt>
                <c:pt idx="50">
                  <c:v>2.8640000000000275E-3</c:v>
                </c:pt>
                <c:pt idx="51">
                  <c:v>2.8740000000000276E-3</c:v>
                </c:pt>
                <c:pt idx="52">
                  <c:v>2.8840000000000276E-3</c:v>
                </c:pt>
                <c:pt idx="53">
                  <c:v>2.8940000000000276E-3</c:v>
                </c:pt>
                <c:pt idx="54">
                  <c:v>2.9040000000000277E-3</c:v>
                </c:pt>
                <c:pt idx="55">
                  <c:v>2.9140000000000277E-3</c:v>
                </c:pt>
                <c:pt idx="56">
                  <c:v>2.9240000000000277E-3</c:v>
                </c:pt>
                <c:pt idx="57">
                  <c:v>2.9340000000000277E-3</c:v>
                </c:pt>
                <c:pt idx="58">
                  <c:v>2.9440000000000278E-3</c:v>
                </c:pt>
                <c:pt idx="59">
                  <c:v>2.9540000000000278E-3</c:v>
                </c:pt>
                <c:pt idx="60">
                  <c:v>2.9640000000000278E-3</c:v>
                </c:pt>
                <c:pt idx="61">
                  <c:v>2.9740000000000278E-3</c:v>
                </c:pt>
                <c:pt idx="62">
                  <c:v>2.9840000000000279E-3</c:v>
                </c:pt>
                <c:pt idx="63">
                  <c:v>2.9940000000000279E-3</c:v>
                </c:pt>
                <c:pt idx="64">
                  <c:v>3.0040000000000279E-3</c:v>
                </c:pt>
                <c:pt idx="65">
                  <c:v>3.0140000000000279E-3</c:v>
                </c:pt>
                <c:pt idx="66">
                  <c:v>3.024000000000028E-3</c:v>
                </c:pt>
                <c:pt idx="67">
                  <c:v>3.034000000000028E-3</c:v>
                </c:pt>
                <c:pt idx="68">
                  <c:v>3.044000000000028E-3</c:v>
                </c:pt>
                <c:pt idx="69">
                  <c:v>3.054000000000028E-3</c:v>
                </c:pt>
                <c:pt idx="70">
                  <c:v>3.0640000000000281E-3</c:v>
                </c:pt>
                <c:pt idx="71">
                  <c:v>3.0740000000000281E-3</c:v>
                </c:pt>
                <c:pt idx="72">
                  <c:v>3.0840000000000281E-3</c:v>
                </c:pt>
                <c:pt idx="73">
                  <c:v>3.0940000000000282E-3</c:v>
                </c:pt>
                <c:pt idx="74">
                  <c:v>3.1040000000000282E-3</c:v>
                </c:pt>
                <c:pt idx="75">
                  <c:v>3.1140000000000282E-3</c:v>
                </c:pt>
                <c:pt idx="76">
                  <c:v>3.1240000000000282E-3</c:v>
                </c:pt>
                <c:pt idx="77">
                  <c:v>3.1340000000000283E-3</c:v>
                </c:pt>
                <c:pt idx="78">
                  <c:v>3.1440000000000283E-3</c:v>
                </c:pt>
                <c:pt idx="79">
                  <c:v>3.1540000000000283E-3</c:v>
                </c:pt>
                <c:pt idx="80">
                  <c:v>3.1640000000000283E-3</c:v>
                </c:pt>
                <c:pt idx="81">
                  <c:v>3.1740000000000284E-3</c:v>
                </c:pt>
                <c:pt idx="82">
                  <c:v>3.1840000000000284E-3</c:v>
                </c:pt>
                <c:pt idx="83">
                  <c:v>3.1940000000000284E-3</c:v>
                </c:pt>
                <c:pt idx="84">
                  <c:v>3.2040000000000284E-3</c:v>
                </c:pt>
                <c:pt idx="85">
                  <c:v>3.2140000000000285E-3</c:v>
                </c:pt>
                <c:pt idx="86">
                  <c:v>3.2240000000000285E-3</c:v>
                </c:pt>
                <c:pt idx="87">
                  <c:v>3.2340000000000285E-3</c:v>
                </c:pt>
                <c:pt idx="88">
                  <c:v>3.2440000000000285E-3</c:v>
                </c:pt>
                <c:pt idx="89">
                  <c:v>3.2540000000000286E-3</c:v>
                </c:pt>
                <c:pt idx="90">
                  <c:v>3.2640000000000286E-3</c:v>
                </c:pt>
                <c:pt idx="91">
                  <c:v>3.2740000000000286E-3</c:v>
                </c:pt>
                <c:pt idx="92">
                  <c:v>3.2840000000000286E-3</c:v>
                </c:pt>
                <c:pt idx="93">
                  <c:v>3.2940000000000287E-3</c:v>
                </c:pt>
                <c:pt idx="94">
                  <c:v>3.3040000000000287E-3</c:v>
                </c:pt>
                <c:pt idx="95">
                  <c:v>3.3140000000000287E-3</c:v>
                </c:pt>
                <c:pt idx="96">
                  <c:v>3.3240000000000288E-3</c:v>
                </c:pt>
                <c:pt idx="97">
                  <c:v>3.3340000000000288E-3</c:v>
                </c:pt>
                <c:pt idx="98">
                  <c:v>3.3440000000000288E-3</c:v>
                </c:pt>
                <c:pt idx="99">
                  <c:v>3.3540000000000288E-3</c:v>
                </c:pt>
                <c:pt idx="100">
                  <c:v>3.3640000000000289E-3</c:v>
                </c:pt>
                <c:pt idx="101">
                  <c:v>3.3740000000000289E-3</c:v>
                </c:pt>
                <c:pt idx="102">
                  <c:v>3.3840000000000289E-3</c:v>
                </c:pt>
                <c:pt idx="103">
                  <c:v>3.3940000000000289E-3</c:v>
                </c:pt>
                <c:pt idx="104">
                  <c:v>3.404000000000029E-3</c:v>
                </c:pt>
                <c:pt idx="105">
                  <c:v>3.414000000000029E-3</c:v>
                </c:pt>
                <c:pt idx="106">
                  <c:v>3.424000000000029E-3</c:v>
                </c:pt>
                <c:pt idx="107">
                  <c:v>3.434000000000029E-3</c:v>
                </c:pt>
                <c:pt idx="108">
                  <c:v>3.4440000000000291E-3</c:v>
                </c:pt>
                <c:pt idx="109">
                  <c:v>3.4540000000000291E-3</c:v>
                </c:pt>
                <c:pt idx="110">
                  <c:v>3.4640000000000291E-3</c:v>
                </c:pt>
                <c:pt idx="111">
                  <c:v>3.4740000000000291E-3</c:v>
                </c:pt>
                <c:pt idx="112">
                  <c:v>3.4840000000000292E-3</c:v>
                </c:pt>
                <c:pt idx="113">
                  <c:v>3.4940000000000292E-3</c:v>
                </c:pt>
                <c:pt idx="114">
                  <c:v>3.5040000000000292E-3</c:v>
                </c:pt>
                <c:pt idx="115">
                  <c:v>3.5140000000000293E-3</c:v>
                </c:pt>
                <c:pt idx="116">
                  <c:v>3.5240000000000293E-3</c:v>
                </c:pt>
                <c:pt idx="117">
                  <c:v>3.5340000000000293E-3</c:v>
                </c:pt>
                <c:pt idx="118">
                  <c:v>3.5440000000000293E-3</c:v>
                </c:pt>
                <c:pt idx="119">
                  <c:v>3.5540000000000294E-3</c:v>
                </c:pt>
                <c:pt idx="120">
                  <c:v>3.5640000000000294E-3</c:v>
                </c:pt>
                <c:pt idx="121">
                  <c:v>3.5740000000000294E-3</c:v>
                </c:pt>
                <c:pt idx="122">
                  <c:v>3.5840000000000294E-3</c:v>
                </c:pt>
                <c:pt idx="123">
                  <c:v>3.5940000000000295E-3</c:v>
                </c:pt>
                <c:pt idx="124">
                  <c:v>3.6040000000000295E-3</c:v>
                </c:pt>
                <c:pt idx="125">
                  <c:v>3.6140000000000295E-3</c:v>
                </c:pt>
                <c:pt idx="126">
                  <c:v>3.6240000000000295E-3</c:v>
                </c:pt>
                <c:pt idx="127">
                  <c:v>3.6340000000000296E-3</c:v>
                </c:pt>
                <c:pt idx="128">
                  <c:v>3.6440000000000296E-3</c:v>
                </c:pt>
                <c:pt idx="129">
                  <c:v>3.6540000000000296E-3</c:v>
                </c:pt>
                <c:pt idx="130">
                  <c:v>3.6640000000000296E-3</c:v>
                </c:pt>
                <c:pt idx="131">
                  <c:v>3.6740000000000297E-3</c:v>
                </c:pt>
                <c:pt idx="132">
                  <c:v>3.6840000000000297E-3</c:v>
                </c:pt>
                <c:pt idx="133">
                  <c:v>3.6940000000000297E-3</c:v>
                </c:pt>
                <c:pt idx="134">
                  <c:v>3.7040000000000298E-3</c:v>
                </c:pt>
                <c:pt idx="135">
                  <c:v>3.7140000000000298E-3</c:v>
                </c:pt>
                <c:pt idx="136">
                  <c:v>3.7240000000000298E-3</c:v>
                </c:pt>
                <c:pt idx="137">
                  <c:v>3.7340000000000298E-3</c:v>
                </c:pt>
                <c:pt idx="138">
                  <c:v>3.7440000000000299E-3</c:v>
                </c:pt>
                <c:pt idx="139">
                  <c:v>3.7540000000000299E-3</c:v>
                </c:pt>
                <c:pt idx="140">
                  <c:v>3.7640000000000299E-3</c:v>
                </c:pt>
                <c:pt idx="141">
                  <c:v>3.7740000000000299E-3</c:v>
                </c:pt>
                <c:pt idx="142">
                  <c:v>3.78400000000003E-3</c:v>
                </c:pt>
                <c:pt idx="143">
                  <c:v>3.79400000000003E-3</c:v>
                </c:pt>
                <c:pt idx="144">
                  <c:v>3.80400000000003E-3</c:v>
                </c:pt>
                <c:pt idx="145">
                  <c:v>3.81400000000003E-3</c:v>
                </c:pt>
                <c:pt idx="146">
                  <c:v>3.8240000000000301E-3</c:v>
                </c:pt>
                <c:pt idx="147">
                  <c:v>3.8340000000000301E-3</c:v>
                </c:pt>
                <c:pt idx="148">
                  <c:v>3.8440000000000301E-3</c:v>
                </c:pt>
                <c:pt idx="149">
                  <c:v>3.8540000000000301E-3</c:v>
                </c:pt>
                <c:pt idx="150">
                  <c:v>3.8640000000000302E-3</c:v>
                </c:pt>
                <c:pt idx="151">
                  <c:v>3.8740000000000302E-3</c:v>
                </c:pt>
                <c:pt idx="152">
                  <c:v>3.8840000000000302E-3</c:v>
                </c:pt>
                <c:pt idx="153">
                  <c:v>3.8940000000000302E-3</c:v>
                </c:pt>
                <c:pt idx="154">
                  <c:v>3.9040000000000303E-3</c:v>
                </c:pt>
                <c:pt idx="155">
                  <c:v>3.9140000000000303E-3</c:v>
                </c:pt>
                <c:pt idx="156">
                  <c:v>3.9240000000000299E-3</c:v>
                </c:pt>
                <c:pt idx="157">
                  <c:v>3.9340000000000295E-3</c:v>
                </c:pt>
                <c:pt idx="158">
                  <c:v>3.9440000000000291E-3</c:v>
                </c:pt>
                <c:pt idx="159">
                  <c:v>3.9540000000000287E-3</c:v>
                </c:pt>
                <c:pt idx="160">
                  <c:v>3.9640000000000283E-3</c:v>
                </c:pt>
                <c:pt idx="161">
                  <c:v>3.9740000000000279E-3</c:v>
                </c:pt>
                <c:pt idx="162">
                  <c:v>3.9840000000000274E-3</c:v>
                </c:pt>
                <c:pt idx="163">
                  <c:v>3.994000000000027E-3</c:v>
                </c:pt>
                <c:pt idx="164">
                  <c:v>4.0040000000000266E-3</c:v>
                </c:pt>
                <c:pt idx="165">
                  <c:v>4.0140000000000262E-3</c:v>
                </c:pt>
                <c:pt idx="166">
                  <c:v>4.0240000000000258E-3</c:v>
                </c:pt>
                <c:pt idx="167">
                  <c:v>4.0340000000000254E-3</c:v>
                </c:pt>
                <c:pt idx="168">
                  <c:v>4.044000000000025E-3</c:v>
                </c:pt>
                <c:pt idx="169">
                  <c:v>4.0540000000000246E-3</c:v>
                </c:pt>
                <c:pt idx="170">
                  <c:v>4.0640000000000242E-3</c:v>
                </c:pt>
                <c:pt idx="171">
                  <c:v>4.0740000000000238E-3</c:v>
                </c:pt>
                <c:pt idx="172">
                  <c:v>4.0840000000000234E-3</c:v>
                </c:pt>
                <c:pt idx="173">
                  <c:v>4.094000000000023E-3</c:v>
                </c:pt>
                <c:pt idx="174">
                  <c:v>4.1040000000000226E-3</c:v>
                </c:pt>
                <c:pt idx="175">
                  <c:v>4.1140000000000222E-3</c:v>
                </c:pt>
                <c:pt idx="176">
                  <c:v>4.1240000000000217E-3</c:v>
                </c:pt>
                <c:pt idx="177">
                  <c:v>4.1340000000000213E-3</c:v>
                </c:pt>
                <c:pt idx="178">
                  <c:v>4.1440000000000209E-3</c:v>
                </c:pt>
                <c:pt idx="179">
                  <c:v>4.1540000000000205E-3</c:v>
                </c:pt>
                <c:pt idx="180">
                  <c:v>4.1640000000000201E-3</c:v>
                </c:pt>
                <c:pt idx="181">
                  <c:v>4.1740000000000197E-3</c:v>
                </c:pt>
                <c:pt idx="182">
                  <c:v>4.1840000000000193E-3</c:v>
                </c:pt>
                <c:pt idx="183">
                  <c:v>4.1940000000000189E-3</c:v>
                </c:pt>
                <c:pt idx="184">
                  <c:v>4.2040000000000185E-3</c:v>
                </c:pt>
                <c:pt idx="185">
                  <c:v>4.2140000000000181E-3</c:v>
                </c:pt>
                <c:pt idx="186">
                  <c:v>4.2240000000000177E-3</c:v>
                </c:pt>
                <c:pt idx="187">
                  <c:v>4.2340000000000173E-3</c:v>
                </c:pt>
                <c:pt idx="188">
                  <c:v>4.2440000000000169E-3</c:v>
                </c:pt>
                <c:pt idx="189">
                  <c:v>4.2540000000000164E-3</c:v>
                </c:pt>
                <c:pt idx="190">
                  <c:v>4.264000000000016E-3</c:v>
                </c:pt>
                <c:pt idx="191">
                  <c:v>4.2740000000000156E-3</c:v>
                </c:pt>
                <c:pt idx="192">
                  <c:v>4.2840000000000152E-3</c:v>
                </c:pt>
                <c:pt idx="193">
                  <c:v>4.2940000000000148E-3</c:v>
                </c:pt>
                <c:pt idx="194">
                  <c:v>4.3040000000000144E-3</c:v>
                </c:pt>
                <c:pt idx="195">
                  <c:v>4.314000000000014E-3</c:v>
                </c:pt>
                <c:pt idx="196">
                  <c:v>4.3240000000000136E-3</c:v>
                </c:pt>
                <c:pt idx="197">
                  <c:v>4.3340000000000132E-3</c:v>
                </c:pt>
                <c:pt idx="198">
                  <c:v>4.3440000000000128E-3</c:v>
                </c:pt>
                <c:pt idx="199">
                  <c:v>4.3540000000000124E-3</c:v>
                </c:pt>
                <c:pt idx="200">
                  <c:v>4.364000000000012E-3</c:v>
                </c:pt>
                <c:pt idx="201">
                  <c:v>4.3740000000000116E-3</c:v>
                </c:pt>
                <c:pt idx="202">
                  <c:v>4.3840000000000112E-3</c:v>
                </c:pt>
                <c:pt idx="203">
                  <c:v>4.3940000000000107E-3</c:v>
                </c:pt>
                <c:pt idx="204">
                  <c:v>4.4040000000000103E-3</c:v>
                </c:pt>
                <c:pt idx="205">
                  <c:v>4.4140000000000099E-3</c:v>
                </c:pt>
                <c:pt idx="206">
                  <c:v>4.4240000000000095E-3</c:v>
                </c:pt>
                <c:pt idx="207">
                  <c:v>4.4340000000000091E-3</c:v>
                </c:pt>
                <c:pt idx="208">
                  <c:v>4.4440000000000087E-3</c:v>
                </c:pt>
                <c:pt idx="209">
                  <c:v>4.4540000000000083E-3</c:v>
                </c:pt>
                <c:pt idx="210">
                  <c:v>4.4640000000000079E-3</c:v>
                </c:pt>
                <c:pt idx="211">
                  <c:v>4.4740000000000075E-3</c:v>
                </c:pt>
                <c:pt idx="212">
                  <c:v>4.4840000000000071E-3</c:v>
                </c:pt>
                <c:pt idx="213">
                  <c:v>4.4940000000000067E-3</c:v>
                </c:pt>
                <c:pt idx="214">
                  <c:v>4.5040000000000063E-3</c:v>
                </c:pt>
                <c:pt idx="215">
                  <c:v>4.5140000000000059E-3</c:v>
                </c:pt>
                <c:pt idx="216">
                  <c:v>4.5240000000000054E-3</c:v>
                </c:pt>
                <c:pt idx="217">
                  <c:v>4.534000000000005E-3</c:v>
                </c:pt>
                <c:pt idx="218">
                  <c:v>4.5440000000000046E-3</c:v>
                </c:pt>
                <c:pt idx="219">
                  <c:v>4.5540000000000042E-3</c:v>
                </c:pt>
                <c:pt idx="220">
                  <c:v>4.5640000000000038E-3</c:v>
                </c:pt>
                <c:pt idx="221">
                  <c:v>4.5740000000000034E-3</c:v>
                </c:pt>
                <c:pt idx="222">
                  <c:v>4.584000000000003E-3</c:v>
                </c:pt>
                <c:pt idx="223">
                  <c:v>4.5940000000000026E-3</c:v>
                </c:pt>
                <c:pt idx="224">
                  <c:v>4.6040000000000022E-3</c:v>
                </c:pt>
                <c:pt idx="225">
                  <c:v>4.6140000000000018E-3</c:v>
                </c:pt>
                <c:pt idx="226">
                  <c:v>4.6240000000000014E-3</c:v>
                </c:pt>
                <c:pt idx="227">
                  <c:v>4.634000000000001E-3</c:v>
                </c:pt>
                <c:pt idx="228">
                  <c:v>4.6440000000000006E-3</c:v>
                </c:pt>
                <c:pt idx="229">
                  <c:v>4.6719999999999999E-3</c:v>
                </c:pt>
                <c:pt idx="230">
                  <c:v>4.6540000000000002E-3</c:v>
                </c:pt>
                <c:pt idx="231">
                  <c:v>4.6649999999999999E-3</c:v>
                </c:pt>
                <c:pt idx="232">
                  <c:v>4.7340000000000004E-3</c:v>
                </c:pt>
                <c:pt idx="233">
                  <c:v>4.7450000000000001E-3</c:v>
                </c:pt>
                <c:pt idx="234">
                  <c:v>4.7569999999999999E-3</c:v>
                </c:pt>
                <c:pt idx="235">
                  <c:v>4.7679999999999997E-3</c:v>
                </c:pt>
                <c:pt idx="236">
                  <c:v>4.7800000000000004E-3</c:v>
                </c:pt>
                <c:pt idx="237">
                  <c:v>4.81E-3</c:v>
                </c:pt>
                <c:pt idx="238">
                  <c:v>4.8589999999999996E-3</c:v>
                </c:pt>
                <c:pt idx="239">
                  <c:v>4.908E-3</c:v>
                </c:pt>
                <c:pt idx="240">
                  <c:v>4.8520000000000004E-3</c:v>
                </c:pt>
                <c:pt idx="241">
                  <c:v>4.8999999999999998E-3</c:v>
                </c:pt>
                <c:pt idx="242">
                  <c:v>4.9300000000000004E-3</c:v>
                </c:pt>
                <c:pt idx="243">
                  <c:v>4.9779999999999998E-3</c:v>
                </c:pt>
                <c:pt idx="244">
                  <c:v>5.0080000000000003E-3</c:v>
                </c:pt>
                <c:pt idx="245">
                  <c:v>5.0379999999999999E-3</c:v>
                </c:pt>
                <c:pt idx="246">
                  <c:v>5.0299999999999997E-3</c:v>
                </c:pt>
                <c:pt idx="247">
                  <c:v>5.078E-3</c:v>
                </c:pt>
                <c:pt idx="248">
                  <c:v>5.1260000000000003E-3</c:v>
                </c:pt>
                <c:pt idx="249">
                  <c:v>5.1729999999999996E-3</c:v>
                </c:pt>
                <c:pt idx="250">
                  <c:v>5.202E-3</c:v>
                </c:pt>
                <c:pt idx="251">
                  <c:v>5.2500000000000003E-3</c:v>
                </c:pt>
                <c:pt idx="252">
                  <c:v>5.3150000000000003E-3</c:v>
                </c:pt>
                <c:pt idx="253">
                  <c:v>5.3619999999999996E-3</c:v>
                </c:pt>
                <c:pt idx="254">
                  <c:v>5.4299999999999999E-3</c:v>
                </c:pt>
                <c:pt idx="255">
                  <c:v>5.5360000000000001E-3</c:v>
                </c:pt>
                <c:pt idx="256">
                  <c:v>5.6379999999999998E-3</c:v>
                </c:pt>
                <c:pt idx="257">
                  <c:v>5.7200000000000003E-3</c:v>
                </c:pt>
                <c:pt idx="258">
                  <c:v>5.803E-3</c:v>
                </c:pt>
                <c:pt idx="259">
                  <c:v>5.921E-3</c:v>
                </c:pt>
                <c:pt idx="260">
                  <c:v>6.0210000000000003E-3</c:v>
                </c:pt>
                <c:pt idx="261">
                  <c:v>6.1390000000000004E-3</c:v>
                </c:pt>
                <c:pt idx="262">
                  <c:v>6.2560000000000003E-3</c:v>
                </c:pt>
                <c:pt idx="263">
                  <c:v>6.391E-3</c:v>
                </c:pt>
                <c:pt idx="264">
                  <c:v>6.5259999999999997E-3</c:v>
                </c:pt>
                <c:pt idx="265">
                  <c:v>6.6779999999999999E-3</c:v>
                </c:pt>
                <c:pt idx="266">
                  <c:v>6.8300000000000001E-3</c:v>
                </c:pt>
                <c:pt idx="267">
                  <c:v>6.9810000000000002E-3</c:v>
                </c:pt>
                <c:pt idx="268">
                  <c:v>7.1500000000000001E-3</c:v>
                </c:pt>
                <c:pt idx="269">
                  <c:v>7.3540000000000003E-3</c:v>
                </c:pt>
                <c:pt idx="270">
                  <c:v>7.522E-3</c:v>
                </c:pt>
                <c:pt idx="271">
                  <c:v>7.7250000000000001E-3</c:v>
                </c:pt>
                <c:pt idx="272">
                  <c:v>7.927E-3</c:v>
                </c:pt>
                <c:pt idx="273">
                  <c:v>8.1469999999999997E-3</c:v>
                </c:pt>
                <c:pt idx="274">
                  <c:v>8.4010000000000005E-3</c:v>
                </c:pt>
                <c:pt idx="275">
                  <c:v>8.6549999999999995E-3</c:v>
                </c:pt>
                <c:pt idx="276">
                  <c:v>8.9789999999999991E-3</c:v>
                </c:pt>
                <c:pt idx="277">
                  <c:v>9.3010000000000002E-3</c:v>
                </c:pt>
                <c:pt idx="278">
                  <c:v>9.6939999999999995E-3</c:v>
                </c:pt>
                <c:pt idx="279">
                  <c:v>1.0067E-2</c:v>
                </c:pt>
                <c:pt idx="280">
                  <c:v>1.0492E-2</c:v>
                </c:pt>
                <c:pt idx="281">
                  <c:v>1.0952E-2</c:v>
                </c:pt>
                <c:pt idx="282">
                  <c:v>1.141E-2</c:v>
                </c:pt>
                <c:pt idx="283">
                  <c:v>1.1901E-2</c:v>
                </c:pt>
                <c:pt idx="284">
                  <c:v>1.2427000000000001E-2</c:v>
                </c:pt>
                <c:pt idx="285">
                  <c:v>1.295E-2</c:v>
                </c:pt>
                <c:pt idx="286">
                  <c:v>1.3488999999999999E-2</c:v>
                </c:pt>
                <c:pt idx="287">
                  <c:v>1.4061000000000001E-2</c:v>
                </c:pt>
                <c:pt idx="288">
                  <c:v>1.4666999999999999E-2</c:v>
                </c:pt>
                <c:pt idx="289">
                  <c:v>1.5252999999999999E-2</c:v>
                </c:pt>
                <c:pt idx="290">
                  <c:v>1.5924000000000001E-2</c:v>
                </c:pt>
                <c:pt idx="291">
                  <c:v>1.6646000000000001E-2</c:v>
                </c:pt>
                <c:pt idx="292">
                  <c:v>1.7607000000000001E-2</c:v>
                </c:pt>
                <c:pt idx="293">
                  <c:v>1.8443999999999999E-2</c:v>
                </c:pt>
                <c:pt idx="294">
                  <c:v>1.9623999999999999E-2</c:v>
                </c:pt>
                <c:pt idx="295">
                  <c:v>2.0801E-2</c:v>
                </c:pt>
                <c:pt idx="296">
                  <c:v>2.1974E-2</c:v>
                </c:pt>
                <c:pt idx="297">
                  <c:v>2.3144000000000001E-2</c:v>
                </c:pt>
                <c:pt idx="298">
                  <c:v>2.4482E-2</c:v>
                </c:pt>
                <c:pt idx="299">
                  <c:v>2.5304E-2</c:v>
                </c:pt>
                <c:pt idx="300">
                  <c:v>2.6123E-2</c:v>
                </c:pt>
                <c:pt idx="301">
                  <c:v>2.6733E-2</c:v>
                </c:pt>
                <c:pt idx="302">
                  <c:v>2.7376999999999999E-2</c:v>
                </c:pt>
                <c:pt idx="303">
                  <c:v>2.768E-2</c:v>
                </c:pt>
                <c:pt idx="304">
                  <c:v>2.7982E-2</c:v>
                </c:pt>
                <c:pt idx="305">
                  <c:v>2.8112999999999999E-2</c:v>
                </c:pt>
                <c:pt idx="306">
                  <c:v>2.8244999999999999E-2</c:v>
                </c:pt>
                <c:pt idx="307">
                  <c:v>2.8375999999999998E-2</c:v>
                </c:pt>
                <c:pt idx="308">
                  <c:v>2.8337999999999999E-2</c:v>
                </c:pt>
                <c:pt idx="309">
                  <c:v>2.8468E-2</c:v>
                </c:pt>
                <c:pt idx="310">
                  <c:v>2.843E-2</c:v>
                </c:pt>
                <c:pt idx="311">
                  <c:v>2.8559999999999999E-2</c:v>
                </c:pt>
                <c:pt idx="312">
                  <c:v>2.8483999999999999E-2</c:v>
                </c:pt>
                <c:pt idx="313">
                  <c:v>2.8613E-2</c:v>
                </c:pt>
                <c:pt idx="314">
                  <c:v>2.8575E-2</c:v>
                </c:pt>
                <c:pt idx="315">
                  <c:v>2.8704E-2</c:v>
                </c:pt>
                <c:pt idx="316">
                  <c:v>2.8666000000000001E-2</c:v>
                </c:pt>
                <c:pt idx="317">
                  <c:v>2.8794E-2</c:v>
                </c:pt>
                <c:pt idx="318">
                  <c:v>2.8756E-2</c:v>
                </c:pt>
                <c:pt idx="319">
                  <c:v>2.8681000000000002E-2</c:v>
                </c:pt>
                <c:pt idx="320">
                  <c:v>2.8642999999999998E-2</c:v>
                </c:pt>
                <c:pt idx="321">
                  <c:v>2.8604999999999998E-2</c:v>
                </c:pt>
                <c:pt idx="322">
                  <c:v>2.8733000000000002E-2</c:v>
                </c:pt>
                <c:pt idx="323">
                  <c:v>2.8694999999999998E-2</c:v>
                </c:pt>
                <c:pt idx="324">
                  <c:v>2.8656999999999998E-2</c:v>
                </c:pt>
                <c:pt idx="325">
                  <c:v>2.8582E-2</c:v>
                </c:pt>
                <c:pt idx="326">
                  <c:v>2.8545000000000001E-2</c:v>
                </c:pt>
                <c:pt idx="327">
                  <c:v>2.8344000000000001E-2</c:v>
                </c:pt>
                <c:pt idx="328">
                  <c:v>2.8306999999999999E-2</c:v>
                </c:pt>
                <c:pt idx="329">
                  <c:v>2.827E-2</c:v>
                </c:pt>
                <c:pt idx="330">
                  <c:v>2.8233999999999999E-2</c:v>
                </c:pt>
                <c:pt idx="331">
                  <c:v>2.7997999999999999E-2</c:v>
                </c:pt>
                <c:pt idx="332">
                  <c:v>2.7799000000000001E-2</c:v>
                </c:pt>
                <c:pt idx="333">
                  <c:v>2.7762999999999999E-2</c:v>
                </c:pt>
                <c:pt idx="334">
                  <c:v>2.7564999999999999E-2</c:v>
                </c:pt>
                <c:pt idx="335">
                  <c:v>2.7529000000000001E-2</c:v>
                </c:pt>
                <c:pt idx="336">
                  <c:v>2.7296999999999998E-2</c:v>
                </c:pt>
                <c:pt idx="337">
                  <c:v>2.7101E-2</c:v>
                </c:pt>
                <c:pt idx="338">
                  <c:v>2.6904999999999998E-2</c:v>
                </c:pt>
                <c:pt idx="339">
                  <c:v>2.6549E-2</c:v>
                </c:pt>
                <c:pt idx="340">
                  <c:v>2.632E-2</c:v>
                </c:pt>
                <c:pt idx="341">
                  <c:v>2.6127000000000001E-2</c:v>
                </c:pt>
                <c:pt idx="342">
                  <c:v>2.5933000000000001E-2</c:v>
                </c:pt>
                <c:pt idx="343">
                  <c:v>2.5579999999999999E-2</c:v>
                </c:pt>
                <c:pt idx="344">
                  <c:v>2.5229000000000001E-2</c:v>
                </c:pt>
                <c:pt idx="345">
                  <c:v>2.5004999999999999E-2</c:v>
                </c:pt>
                <c:pt idx="346">
                  <c:v>2.4656000000000001E-2</c:v>
                </c:pt>
                <c:pt idx="347">
                  <c:v>2.4465000000000001E-2</c:v>
                </c:pt>
                <c:pt idx="348">
                  <c:v>2.4117E-2</c:v>
                </c:pt>
                <c:pt idx="349">
                  <c:v>2.3740000000000001E-2</c:v>
                </c:pt>
                <c:pt idx="350">
                  <c:v>2.3552E-2</c:v>
                </c:pt>
                <c:pt idx="351">
                  <c:v>2.3365E-2</c:v>
                </c:pt>
                <c:pt idx="352">
                  <c:v>2.3178000000000001E-2</c:v>
                </c:pt>
                <c:pt idx="353">
                  <c:v>2.2804999999999999E-2</c:v>
                </c:pt>
                <c:pt idx="354">
                  <c:v>2.2461999999999999E-2</c:v>
                </c:pt>
                <c:pt idx="355">
                  <c:v>2.2433999999999999E-2</c:v>
                </c:pt>
                <c:pt idx="356">
                  <c:v>2.2221999999999999E-2</c:v>
                </c:pt>
                <c:pt idx="357">
                  <c:v>2.2037999999999999E-2</c:v>
                </c:pt>
                <c:pt idx="358">
                  <c:v>2.2010999999999999E-2</c:v>
                </c:pt>
                <c:pt idx="359">
                  <c:v>2.1956E-2</c:v>
                </c:pt>
                <c:pt idx="360">
                  <c:v>2.1773000000000001E-2</c:v>
                </c:pt>
                <c:pt idx="361">
                  <c:v>2.1902000000000001E-2</c:v>
                </c:pt>
                <c:pt idx="362">
                  <c:v>2.1874999999999999E-2</c:v>
                </c:pt>
                <c:pt idx="363">
                  <c:v>2.1975999999999999E-2</c:v>
                </c:pt>
                <c:pt idx="364">
                  <c:v>2.2103000000000001E-2</c:v>
                </c:pt>
                <c:pt idx="365">
                  <c:v>2.223E-2</c:v>
                </c:pt>
                <c:pt idx="366">
                  <c:v>2.2484000000000001E-2</c:v>
                </c:pt>
                <c:pt idx="367">
                  <c:v>2.2764E-2</c:v>
                </c:pt>
                <c:pt idx="368">
                  <c:v>2.3043000000000001E-2</c:v>
                </c:pt>
                <c:pt idx="369">
                  <c:v>2.3293999999999999E-2</c:v>
                </c:pt>
                <c:pt idx="370">
                  <c:v>2.3878E-2</c:v>
                </c:pt>
                <c:pt idx="371">
                  <c:v>2.4459999999999999E-2</c:v>
                </c:pt>
                <c:pt idx="372">
                  <c:v>2.5163000000000001E-2</c:v>
                </c:pt>
                <c:pt idx="373">
                  <c:v>2.6199E-2</c:v>
                </c:pt>
                <c:pt idx="374">
                  <c:v>2.7688999999999998E-2</c:v>
                </c:pt>
                <c:pt idx="375">
                  <c:v>2.9139000000000002E-2</c:v>
                </c:pt>
                <c:pt idx="376">
                  <c:v>3.1074999999999998E-2</c:v>
                </c:pt>
                <c:pt idx="377">
                  <c:v>3.2966000000000002E-2</c:v>
                </c:pt>
                <c:pt idx="378">
                  <c:v>3.4588000000000001E-2</c:v>
                </c:pt>
                <c:pt idx="379">
                  <c:v>3.6054999999999997E-2</c:v>
                </c:pt>
                <c:pt idx="380">
                  <c:v>3.7021999999999999E-2</c:v>
                </c:pt>
                <c:pt idx="381">
                  <c:v>3.7879000000000003E-2</c:v>
                </c:pt>
                <c:pt idx="382">
                  <c:v>3.8538999999999997E-2</c:v>
                </c:pt>
                <c:pt idx="383">
                  <c:v>3.9092000000000002E-2</c:v>
                </c:pt>
                <c:pt idx="384">
                  <c:v>3.9494000000000001E-2</c:v>
                </c:pt>
                <c:pt idx="385">
                  <c:v>3.9996999999999998E-2</c:v>
                </c:pt>
                <c:pt idx="386">
                  <c:v>4.0397000000000002E-2</c:v>
                </c:pt>
                <c:pt idx="387">
                  <c:v>4.0747999999999999E-2</c:v>
                </c:pt>
                <c:pt idx="388">
                  <c:v>4.1145000000000001E-2</c:v>
                </c:pt>
                <c:pt idx="389">
                  <c:v>4.1493000000000002E-2</c:v>
                </c:pt>
                <c:pt idx="390">
                  <c:v>4.2035999999999997E-2</c:v>
                </c:pt>
                <c:pt idx="391">
                  <c:v>4.1986000000000002E-2</c:v>
                </c:pt>
                <c:pt idx="392">
                  <c:v>4.2231999999999999E-2</c:v>
                </c:pt>
                <c:pt idx="393">
                  <c:v>4.2722999999999997E-2</c:v>
                </c:pt>
                <c:pt idx="394">
                  <c:v>4.3063999999999998E-2</c:v>
                </c:pt>
                <c:pt idx="395">
                  <c:v>4.3601000000000001E-2</c:v>
                </c:pt>
                <c:pt idx="396">
                  <c:v>4.3791999999999998E-2</c:v>
                </c:pt>
                <c:pt idx="397">
                  <c:v>4.4325999999999997E-2</c:v>
                </c:pt>
                <c:pt idx="398">
                  <c:v>4.4660999999999999E-2</c:v>
                </c:pt>
                <c:pt idx="399">
                  <c:v>4.5046999999999997E-2</c:v>
                </c:pt>
                <c:pt idx="400">
                  <c:v>4.5524000000000002E-2</c:v>
                </c:pt>
                <c:pt idx="401">
                  <c:v>4.6052000000000003E-2</c:v>
                </c:pt>
                <c:pt idx="402">
                  <c:v>4.6580000000000003E-2</c:v>
                </c:pt>
                <c:pt idx="403">
                  <c:v>4.7051999999999997E-2</c:v>
                </c:pt>
                <c:pt idx="404">
                  <c:v>4.7521000000000001E-2</c:v>
                </c:pt>
                <c:pt idx="405">
                  <c:v>4.8332E-2</c:v>
                </c:pt>
                <c:pt idx="406">
                  <c:v>4.8940999999999998E-2</c:v>
                </c:pt>
                <c:pt idx="407">
                  <c:v>4.9604000000000002E-2</c:v>
                </c:pt>
                <c:pt idx="408">
                  <c:v>5.0494999999999998E-2</c:v>
                </c:pt>
                <c:pt idx="409">
                  <c:v>5.1153999999999998E-2</c:v>
                </c:pt>
                <c:pt idx="410">
                  <c:v>5.2038000000000001E-2</c:v>
                </c:pt>
                <c:pt idx="411">
                  <c:v>5.2978999999999998E-2</c:v>
                </c:pt>
                <c:pt idx="412">
                  <c:v>5.3856000000000001E-2</c:v>
                </c:pt>
                <c:pt idx="413">
                  <c:v>5.4649000000000003E-2</c:v>
                </c:pt>
                <c:pt idx="414">
                  <c:v>5.5661000000000002E-2</c:v>
                </c:pt>
                <c:pt idx="415">
                  <c:v>5.6527000000000001E-2</c:v>
                </c:pt>
                <c:pt idx="416">
                  <c:v>5.7453999999999998E-2</c:v>
                </c:pt>
                <c:pt idx="417">
                  <c:v>5.8313999999999998E-2</c:v>
                </c:pt>
                <c:pt idx="418">
                  <c:v>5.9235000000000003E-2</c:v>
                </c:pt>
                <c:pt idx="419">
                  <c:v>6.0088000000000003E-2</c:v>
                </c:pt>
                <c:pt idx="420">
                  <c:v>6.0935999999999997E-2</c:v>
                </c:pt>
                <c:pt idx="421">
                  <c:v>6.1850000000000002E-2</c:v>
                </c:pt>
                <c:pt idx="422">
                  <c:v>6.2691999999999998E-2</c:v>
                </c:pt>
                <c:pt idx="423">
                  <c:v>6.3601000000000005E-2</c:v>
                </c:pt>
                <c:pt idx="424">
                  <c:v>6.4574999999999994E-2</c:v>
                </c:pt>
                <c:pt idx="425">
                  <c:v>6.5617999999999996E-2</c:v>
                </c:pt>
                <c:pt idx="426">
                  <c:v>6.6724000000000006E-2</c:v>
                </c:pt>
                <c:pt idx="427">
                  <c:v>6.7685999999999996E-2</c:v>
                </c:pt>
                <c:pt idx="428">
                  <c:v>6.8997000000000003E-2</c:v>
                </c:pt>
                <c:pt idx="429">
                  <c:v>7.0365999999999998E-2</c:v>
                </c:pt>
                <c:pt idx="430">
                  <c:v>7.1867E-2</c:v>
                </c:pt>
                <c:pt idx="431">
                  <c:v>7.3579000000000006E-2</c:v>
                </c:pt>
                <c:pt idx="432">
                  <c:v>7.5618000000000005E-2</c:v>
                </c:pt>
                <c:pt idx="433">
                  <c:v>7.7922000000000005E-2</c:v>
                </c:pt>
                <c:pt idx="434">
                  <c:v>8.0851999999999993E-2</c:v>
                </c:pt>
                <c:pt idx="435">
                  <c:v>8.4095000000000003E-2</c:v>
                </c:pt>
                <c:pt idx="436">
                  <c:v>8.8006000000000001E-2</c:v>
                </c:pt>
                <c:pt idx="437">
                  <c:v>9.2679999999999998E-2</c:v>
                </c:pt>
                <c:pt idx="438">
                  <c:v>9.8192000000000002E-2</c:v>
                </c:pt>
                <c:pt idx="439">
                  <c:v>0.104222</c:v>
                </c:pt>
                <c:pt idx="440">
                  <c:v>0.11131000000000001</c:v>
                </c:pt>
                <c:pt idx="441">
                  <c:v>0.11944100000000001</c:v>
                </c:pt>
                <c:pt idx="442">
                  <c:v>0.12809300000000001</c:v>
                </c:pt>
                <c:pt idx="443">
                  <c:v>0.137382</c:v>
                </c:pt>
                <c:pt idx="444">
                  <c:v>0.14649599999999999</c:v>
                </c:pt>
                <c:pt idx="445">
                  <c:v>0.15573699999999999</c:v>
                </c:pt>
                <c:pt idx="446">
                  <c:v>0.16880200000000001</c:v>
                </c:pt>
                <c:pt idx="447">
                  <c:v>0.181811</c:v>
                </c:pt>
                <c:pt idx="448">
                  <c:v>0.19630800000000001</c:v>
                </c:pt>
                <c:pt idx="449">
                  <c:v>0.21054999999999999</c:v>
                </c:pt>
                <c:pt idx="450">
                  <c:v>0.22872100000000001</c:v>
                </c:pt>
                <c:pt idx="451">
                  <c:v>0.24681600000000001</c:v>
                </c:pt>
                <c:pt idx="452">
                  <c:v>0.27013100000000001</c:v>
                </c:pt>
                <c:pt idx="453">
                  <c:v>0.29762499999999997</c:v>
                </c:pt>
                <c:pt idx="454">
                  <c:v>0.32735900000000001</c:v>
                </c:pt>
                <c:pt idx="455">
                  <c:v>0.362238</c:v>
                </c:pt>
                <c:pt idx="456">
                  <c:v>0.39302799999999999</c:v>
                </c:pt>
                <c:pt idx="457">
                  <c:v>0.41844199999999998</c:v>
                </c:pt>
                <c:pt idx="458">
                  <c:v>0.43851400000000001</c:v>
                </c:pt>
                <c:pt idx="459">
                  <c:v>0.45374900000000001</c:v>
                </c:pt>
                <c:pt idx="460">
                  <c:v>0.46324599999999999</c:v>
                </c:pt>
                <c:pt idx="461">
                  <c:v>0.47009899999999999</c:v>
                </c:pt>
                <c:pt idx="462">
                  <c:v>0.47562500000000002</c:v>
                </c:pt>
                <c:pt idx="463">
                  <c:v>0.47853400000000001</c:v>
                </c:pt>
                <c:pt idx="464">
                  <c:v>0.48143000000000002</c:v>
                </c:pt>
                <c:pt idx="465">
                  <c:v>0.484315</c:v>
                </c:pt>
                <c:pt idx="466">
                  <c:v>0.48639900000000003</c:v>
                </c:pt>
                <c:pt idx="467">
                  <c:v>0.48668899999999998</c:v>
                </c:pt>
                <c:pt idx="468">
                  <c:v>0.48569400000000001</c:v>
                </c:pt>
                <c:pt idx="469">
                  <c:v>0.48213800000000001</c:v>
                </c:pt>
                <c:pt idx="470">
                  <c:v>0.47859699999999999</c:v>
                </c:pt>
                <c:pt idx="471">
                  <c:v>0.47379300000000002</c:v>
                </c:pt>
                <c:pt idx="472">
                  <c:v>0.46773399999999998</c:v>
                </c:pt>
                <c:pt idx="473">
                  <c:v>0.460428</c:v>
                </c:pt>
                <c:pt idx="474">
                  <c:v>0.45315100000000003</c:v>
                </c:pt>
                <c:pt idx="475">
                  <c:v>0.44336999999999999</c:v>
                </c:pt>
                <c:pt idx="476">
                  <c:v>0.43615700000000002</c:v>
                </c:pt>
                <c:pt idx="477">
                  <c:v>0.42644900000000002</c:v>
                </c:pt>
                <c:pt idx="478">
                  <c:v>0.41677999999999998</c:v>
                </c:pt>
                <c:pt idx="479">
                  <c:v>0.40715000000000001</c:v>
                </c:pt>
                <c:pt idx="480">
                  <c:v>0.39630500000000002</c:v>
                </c:pt>
                <c:pt idx="481">
                  <c:v>0.38675399999999999</c:v>
                </c:pt>
                <c:pt idx="482">
                  <c:v>0.37599199999999999</c:v>
                </c:pt>
                <c:pt idx="483">
                  <c:v>0.36402600000000002</c:v>
                </c:pt>
                <c:pt idx="484">
                  <c:v>0.352107</c:v>
                </c:pt>
                <c:pt idx="485">
                  <c:v>0.34023599999999998</c:v>
                </c:pt>
                <c:pt idx="486">
                  <c:v>0.32965</c:v>
                </c:pt>
                <c:pt idx="487">
                  <c:v>0.31910699999999997</c:v>
                </c:pt>
                <c:pt idx="488">
                  <c:v>0.30860399999999999</c:v>
                </c:pt>
                <c:pt idx="489">
                  <c:v>0.29567900000000003</c:v>
                </c:pt>
                <c:pt idx="490">
                  <c:v>0.28403400000000001</c:v>
                </c:pt>
                <c:pt idx="491">
                  <c:v>0.27243499999999998</c:v>
                </c:pt>
                <c:pt idx="492">
                  <c:v>0.26210600000000001</c:v>
                </c:pt>
                <c:pt idx="493">
                  <c:v>0.25059399999999998</c:v>
                </c:pt>
                <c:pt idx="494">
                  <c:v>0.23912700000000001</c:v>
                </c:pt>
                <c:pt idx="495">
                  <c:v>0.22991700000000001</c:v>
                </c:pt>
                <c:pt idx="496">
                  <c:v>0.21976000000000001</c:v>
                </c:pt>
                <c:pt idx="497">
                  <c:v>0.21085300000000001</c:v>
                </c:pt>
                <c:pt idx="498">
                  <c:v>0.20198099999999999</c:v>
                </c:pt>
                <c:pt idx="499">
                  <c:v>0.19434999999999999</c:v>
                </c:pt>
                <c:pt idx="500">
                  <c:v>0.186749</c:v>
                </c:pt>
                <c:pt idx="501">
                  <c:v>0.179005</c:v>
                </c:pt>
                <c:pt idx="502">
                  <c:v>0.17146900000000001</c:v>
                </c:pt>
                <c:pt idx="503">
                  <c:v>0.166355</c:v>
                </c:pt>
                <c:pt idx="504">
                  <c:v>0.16125999999999999</c:v>
                </c:pt>
                <c:pt idx="505">
                  <c:v>0.15618499999999999</c:v>
                </c:pt>
                <c:pt idx="506">
                  <c:v>0.15217600000000001</c:v>
                </c:pt>
                <c:pt idx="507">
                  <c:v>0.14951500000000001</c:v>
                </c:pt>
                <c:pt idx="508">
                  <c:v>0.14568</c:v>
                </c:pt>
                <c:pt idx="509">
                  <c:v>0.14422399999999999</c:v>
                </c:pt>
                <c:pt idx="510">
                  <c:v>0.14263899999999999</c:v>
                </c:pt>
                <c:pt idx="511">
                  <c:v>0.14119499999999999</c:v>
                </c:pt>
                <c:pt idx="512">
                  <c:v>0.140931</c:v>
                </c:pt>
                <c:pt idx="513">
                  <c:v>0.140537</c:v>
                </c:pt>
                <c:pt idx="514">
                  <c:v>0.14144499999999999</c:v>
                </c:pt>
                <c:pt idx="515">
                  <c:v>0.143516</c:v>
                </c:pt>
                <c:pt idx="516">
                  <c:v>0.14428099999999999</c:v>
                </c:pt>
                <c:pt idx="517">
                  <c:v>0.14749799999999999</c:v>
                </c:pt>
                <c:pt idx="518">
                  <c:v>0.151863</c:v>
                </c:pt>
                <c:pt idx="519">
                  <c:v>0.15606800000000001</c:v>
                </c:pt>
                <c:pt idx="520">
                  <c:v>0.16039700000000001</c:v>
                </c:pt>
                <c:pt idx="521">
                  <c:v>0.16586200000000001</c:v>
                </c:pt>
                <c:pt idx="522">
                  <c:v>0.171151</c:v>
                </c:pt>
                <c:pt idx="523">
                  <c:v>0.17771799999999999</c:v>
                </c:pt>
                <c:pt idx="524">
                  <c:v>0.18654999999999999</c:v>
                </c:pt>
                <c:pt idx="525">
                  <c:v>0.19289000000000001</c:v>
                </c:pt>
                <c:pt idx="526">
                  <c:v>0.200515</c:v>
                </c:pt>
                <c:pt idx="527">
                  <c:v>0.207925</c:v>
                </c:pt>
                <c:pt idx="528">
                  <c:v>0.21662200000000001</c:v>
                </c:pt>
                <c:pt idx="529">
                  <c:v>0.22508600000000001</c:v>
                </c:pt>
                <c:pt idx="530">
                  <c:v>0.23371400000000001</c:v>
                </c:pt>
                <c:pt idx="531">
                  <c:v>0.23533799999999999</c:v>
                </c:pt>
                <c:pt idx="532">
                  <c:v>0.245033</c:v>
                </c:pt>
                <c:pt idx="533">
                  <c:v>0.25782899999999997</c:v>
                </c:pt>
                <c:pt idx="534">
                  <c:v>0.27191700000000002</c:v>
                </c:pt>
                <c:pt idx="535">
                  <c:v>0.289049</c:v>
                </c:pt>
                <c:pt idx="536">
                  <c:v>0.31638699999999997</c:v>
                </c:pt>
                <c:pt idx="537">
                  <c:v>0.353325</c:v>
                </c:pt>
                <c:pt idx="538">
                  <c:v>0.403721</c:v>
                </c:pt>
                <c:pt idx="539">
                  <c:v>0.47123900000000002</c:v>
                </c:pt>
                <c:pt idx="540">
                  <c:v>0.55715700000000001</c:v>
                </c:pt>
                <c:pt idx="541">
                  <c:v>0.65199700000000005</c:v>
                </c:pt>
                <c:pt idx="542">
                  <c:v>0.75354299999999996</c:v>
                </c:pt>
                <c:pt idx="543">
                  <c:v>0.85968900000000004</c:v>
                </c:pt>
                <c:pt idx="544">
                  <c:v>0.94931299999999996</c:v>
                </c:pt>
                <c:pt idx="545">
                  <c:v>1.0406530000000001</c:v>
                </c:pt>
                <c:pt idx="546">
                  <c:v>1.0998300000000001</c:v>
                </c:pt>
                <c:pt idx="547">
                  <c:v>1.140423</c:v>
                </c:pt>
                <c:pt idx="548">
                  <c:v>1.169972</c:v>
                </c:pt>
                <c:pt idx="549">
                  <c:v>1.1895880000000001</c:v>
                </c:pt>
                <c:pt idx="550">
                  <c:v>1.197311</c:v>
                </c:pt>
                <c:pt idx="551">
                  <c:v>1.2049939999999999</c:v>
                </c:pt>
                <c:pt idx="552">
                  <c:v>1.212639</c:v>
                </c:pt>
                <c:pt idx="553">
                  <c:v>1.231997</c:v>
                </c:pt>
                <c:pt idx="554">
                  <c:v>1.2288539999999999</c:v>
                </c:pt>
                <c:pt idx="555">
                  <c:v>1.236386</c:v>
                </c:pt>
                <c:pt idx="556">
                  <c:v>1.243879</c:v>
                </c:pt>
                <c:pt idx="557">
                  <c:v>1.2523919999999999</c:v>
                </c:pt>
                <c:pt idx="558">
                  <c:v>1.2598130000000001</c:v>
                </c:pt>
                <c:pt idx="559">
                  <c:v>1.2671969999999999</c:v>
                </c:pt>
                <c:pt idx="560">
                  <c:v>1.2745439999999999</c:v>
                </c:pt>
                <c:pt idx="561">
                  <c:v>1.281854</c:v>
                </c:pt>
                <c:pt idx="562">
                  <c:v>1.2786459999999999</c:v>
                </c:pt>
                <c:pt idx="563">
                  <c:v>1.266054</c:v>
                </c:pt>
                <c:pt idx="564">
                  <c:v>1.273336</c:v>
                </c:pt>
                <c:pt idx="565">
                  <c:v>1.25976</c:v>
                </c:pt>
                <c:pt idx="566">
                  <c:v>1.256637</c:v>
                </c:pt>
                <c:pt idx="567">
                  <c:v>1.243169</c:v>
                </c:pt>
                <c:pt idx="568">
                  <c:v>1.240102</c:v>
                </c:pt>
                <c:pt idx="569">
                  <c:v>1.2164330000000001</c:v>
                </c:pt>
                <c:pt idx="570">
                  <c:v>1.2134469999999999</c:v>
                </c:pt>
                <c:pt idx="571">
                  <c:v>1.2002170000000001</c:v>
                </c:pt>
                <c:pt idx="572">
                  <c:v>1.197284</c:v>
                </c:pt>
                <c:pt idx="573">
                  <c:v>1.184158</c:v>
                </c:pt>
                <c:pt idx="574">
                  <c:v>1.1710959999999999</c:v>
                </c:pt>
                <c:pt idx="575">
                  <c:v>1.1580969999999999</c:v>
                </c:pt>
                <c:pt idx="576">
                  <c:v>1.155295</c:v>
                </c:pt>
                <c:pt idx="577">
                  <c:v>1.1423970000000001</c:v>
                </c:pt>
                <c:pt idx="578">
                  <c:v>1.129561</c:v>
                </c:pt>
                <c:pt idx="579">
                  <c:v>1.1158939999999999</c:v>
                </c:pt>
                <c:pt idx="580">
                  <c:v>1.1031930000000001</c:v>
                </c:pt>
                <c:pt idx="581">
                  <c:v>1.1005579999999999</c:v>
                </c:pt>
                <c:pt idx="582">
                  <c:v>1.0979350000000001</c:v>
                </c:pt>
                <c:pt idx="583">
                  <c:v>1.0853680000000001</c:v>
                </c:pt>
                <c:pt idx="584">
                  <c:v>1.082794</c:v>
                </c:pt>
                <c:pt idx="585">
                  <c:v>1.0793809999999999</c:v>
                </c:pt>
                <c:pt idx="586">
                  <c:v>1.086714</c:v>
                </c:pt>
                <c:pt idx="587">
                  <c:v>1.103869</c:v>
                </c:pt>
                <c:pt idx="588">
                  <c:v>1.111111</c:v>
                </c:pt>
                <c:pt idx="589">
                  <c:v>1.137051</c:v>
                </c:pt>
                <c:pt idx="590">
                  <c:v>1.163734</c:v>
                </c:pt>
                <c:pt idx="591">
                  <c:v>1.180536</c:v>
                </c:pt>
                <c:pt idx="592">
                  <c:v>1.215787</c:v>
                </c:pt>
                <c:pt idx="593">
                  <c:v>1.2517849999999999</c:v>
                </c:pt>
                <c:pt idx="594">
                  <c:v>1.297299</c:v>
                </c:pt>
                <c:pt idx="595">
                  <c:v>1.3512230000000001</c:v>
                </c:pt>
                <c:pt idx="596">
                  <c:v>1.4155219999999999</c:v>
                </c:pt>
                <c:pt idx="597">
                  <c:v>1.489134</c:v>
                </c:pt>
                <c:pt idx="598">
                  <c:v>1.5803739999999999</c:v>
                </c:pt>
                <c:pt idx="599">
                  <c:v>1.672331</c:v>
                </c:pt>
                <c:pt idx="600">
                  <c:v>1.791113</c:v>
                </c:pt>
                <c:pt idx="601">
                  <c:v>1.9106209999999999</c:v>
                </c:pt>
                <c:pt idx="602">
                  <c:v>2.0470100000000002</c:v>
                </c:pt>
                <c:pt idx="603">
                  <c:v>2.2031329999999998</c:v>
                </c:pt>
                <c:pt idx="604">
                  <c:v>2.3567840000000002</c:v>
                </c:pt>
                <c:pt idx="605">
                  <c:v>2.5396109999999998</c:v>
                </c:pt>
                <c:pt idx="606">
                  <c:v>2.7008320000000001</c:v>
                </c:pt>
                <c:pt idx="607">
                  <c:v>2.8891429999999998</c:v>
                </c:pt>
                <c:pt idx="608">
                  <c:v>3.0972789999999999</c:v>
                </c:pt>
                <c:pt idx="609">
                  <c:v>3.2369330000000001</c:v>
                </c:pt>
                <c:pt idx="610">
                  <c:v>3.3943110000000001</c:v>
                </c:pt>
                <c:pt idx="611">
                  <c:v>3.5533769999999998</c:v>
                </c:pt>
                <c:pt idx="612">
                  <c:v>3.7274699999999998</c:v>
                </c:pt>
                <c:pt idx="613">
                  <c:v>3.9557389999999999</c:v>
                </c:pt>
                <c:pt idx="614">
                  <c:v>4.2224469999999998</c:v>
                </c:pt>
                <c:pt idx="615">
                  <c:v>4.6403129999999999</c:v>
                </c:pt>
                <c:pt idx="616">
                  <c:v>5.1835139999999997</c:v>
                </c:pt>
                <c:pt idx="617">
                  <c:v>5.9874520000000002</c:v>
                </c:pt>
                <c:pt idx="618">
                  <c:v>7.2041139999999997</c:v>
                </c:pt>
                <c:pt idx="619">
                  <c:v>8.7819730000000007</c:v>
                </c:pt>
                <c:pt idx="620">
                  <c:v>11.013629</c:v>
                </c:pt>
                <c:pt idx="621">
                  <c:v>13.952631</c:v>
                </c:pt>
                <c:pt idx="622">
                  <c:v>16.964599</c:v>
                </c:pt>
                <c:pt idx="623">
                  <c:v>19.690892999999999</c:v>
                </c:pt>
                <c:pt idx="624">
                  <c:v>22.312446999999999</c:v>
                </c:pt>
                <c:pt idx="625">
                  <c:v>24.652156000000002</c:v>
                </c:pt>
                <c:pt idx="626">
                  <c:v>26.357429</c:v>
                </c:pt>
                <c:pt idx="627">
                  <c:v>27.699110999999998</c:v>
                </c:pt>
                <c:pt idx="628">
                  <c:v>29.121504000000002</c:v>
                </c:pt>
                <c:pt idx="629">
                  <c:v>30.271927999999999</c:v>
                </c:pt>
                <c:pt idx="630">
                  <c:v>31.064909</c:v>
                </c:pt>
                <c:pt idx="631">
                  <c:v>32.006202999999999</c:v>
                </c:pt>
                <c:pt idx="632">
                  <c:v>32.201323000000002</c:v>
                </c:pt>
                <c:pt idx="633">
                  <c:v>32.524721999999997</c:v>
                </c:pt>
                <c:pt idx="634">
                  <c:v>32.69511</c:v>
                </c:pt>
                <c:pt idx="635">
                  <c:v>32.778075000000001</c:v>
                </c:pt>
                <c:pt idx="636">
                  <c:v>32.688087000000003</c:v>
                </c:pt>
                <c:pt idx="637">
                  <c:v>32.404387999999997</c:v>
                </c:pt>
                <c:pt idx="638">
                  <c:v>31.544502999999999</c:v>
                </c:pt>
                <c:pt idx="639">
                  <c:v>30.603812999999999</c:v>
                </c:pt>
                <c:pt idx="640">
                  <c:v>29.668227999999999</c:v>
                </c:pt>
                <c:pt idx="641">
                  <c:v>28.208483999999999</c:v>
                </c:pt>
                <c:pt idx="642">
                  <c:v>26.927935999999999</c:v>
                </c:pt>
                <c:pt idx="643">
                  <c:v>25.757680000000001</c:v>
                </c:pt>
                <c:pt idx="644">
                  <c:v>24.088349999999998</c:v>
                </c:pt>
                <c:pt idx="645">
                  <c:v>22.916626999999998</c:v>
                </c:pt>
                <c:pt idx="646">
                  <c:v>21.599757</c:v>
                </c:pt>
                <c:pt idx="647">
                  <c:v>20.443297999999999</c:v>
                </c:pt>
                <c:pt idx="648">
                  <c:v>19.224049000000001</c:v>
                </c:pt>
                <c:pt idx="649">
                  <c:v>18.082301000000001</c:v>
                </c:pt>
                <c:pt idx="650">
                  <c:v>17.04195</c:v>
                </c:pt>
                <c:pt idx="651">
                  <c:v>16.079017</c:v>
                </c:pt>
                <c:pt idx="652">
                  <c:v>15.368942000000001</c:v>
                </c:pt>
                <c:pt idx="653">
                  <c:v>14.591087999999999</c:v>
                </c:pt>
                <c:pt idx="654">
                  <c:v>13.808299999999999</c:v>
                </c:pt>
                <c:pt idx="655">
                  <c:v>12.786261</c:v>
                </c:pt>
                <c:pt idx="656">
                  <c:v>12.176715</c:v>
                </c:pt>
                <c:pt idx="657">
                  <c:v>11.659519</c:v>
                </c:pt>
                <c:pt idx="658">
                  <c:v>10.976405</c:v>
                </c:pt>
                <c:pt idx="659">
                  <c:v>10.458567</c:v>
                </c:pt>
                <c:pt idx="660">
                  <c:v>9.944032</c:v>
                </c:pt>
                <c:pt idx="661">
                  <c:v>9.5127100000000002</c:v>
                </c:pt>
                <c:pt idx="662">
                  <c:v>9.1638079999999995</c:v>
                </c:pt>
                <c:pt idx="663">
                  <c:v>8.8171119999999998</c:v>
                </c:pt>
                <c:pt idx="664">
                  <c:v>8.4725999999999999</c:v>
                </c:pt>
                <c:pt idx="665">
                  <c:v>8.1302520000000005</c:v>
                </c:pt>
                <c:pt idx="666">
                  <c:v>7.868735</c:v>
                </c:pt>
                <c:pt idx="667">
                  <c:v>7.6088509999999996</c:v>
                </c:pt>
                <c:pt idx="668">
                  <c:v>7.3818630000000001</c:v>
                </c:pt>
                <c:pt idx="669">
                  <c:v>7.1952600000000002</c:v>
                </c:pt>
                <c:pt idx="670">
                  <c:v>6.9899459999999998</c:v>
                </c:pt>
                <c:pt idx="671">
                  <c:v>6.8058160000000001</c:v>
                </c:pt>
                <c:pt idx="672">
                  <c:v>6.6614110000000002</c:v>
                </c:pt>
                <c:pt idx="673">
                  <c:v>6.4908299999999999</c:v>
                </c:pt>
                <c:pt idx="674">
                  <c:v>6.3560220000000003</c:v>
                </c:pt>
                <c:pt idx="675">
                  <c:v>6.2678969999999996</c:v>
                </c:pt>
                <c:pt idx="676">
                  <c:v>6.1613290000000003</c:v>
                </c:pt>
                <c:pt idx="677">
                  <c:v>6.0515990000000004</c:v>
                </c:pt>
                <c:pt idx="678">
                  <c:v>5.9843460000000004</c:v>
                </c:pt>
                <c:pt idx="679">
                  <c:v>5.9211289999999996</c:v>
                </c:pt>
                <c:pt idx="680">
                  <c:v>5.8773330000000001</c:v>
                </c:pt>
                <c:pt idx="681">
                  <c:v>5.8373299999999997</c:v>
                </c:pt>
                <c:pt idx="682">
                  <c:v>5.8389189999999997</c:v>
                </c:pt>
                <c:pt idx="683">
                  <c:v>5.8330570000000002</c:v>
                </c:pt>
                <c:pt idx="684">
                  <c:v>5.8529309999999999</c:v>
                </c:pt>
                <c:pt idx="685">
                  <c:v>5.8914099999999996</c:v>
                </c:pt>
                <c:pt idx="686">
                  <c:v>5.9222520000000003</c:v>
                </c:pt>
                <c:pt idx="687">
                  <c:v>6.0115990000000004</c:v>
                </c:pt>
                <c:pt idx="688">
                  <c:v>6.1368939999999998</c:v>
                </c:pt>
                <c:pt idx="689">
                  <c:v>6.2758960000000004</c:v>
                </c:pt>
                <c:pt idx="690">
                  <c:v>6.4429889999999999</c:v>
                </c:pt>
                <c:pt idx="691">
                  <c:v>6.6523580000000004</c:v>
                </c:pt>
                <c:pt idx="692">
                  <c:v>6.9179959999999996</c:v>
                </c:pt>
                <c:pt idx="693">
                  <c:v>7.2608889999999997</c:v>
                </c:pt>
                <c:pt idx="694">
                  <c:v>7.594271</c:v>
                </c:pt>
                <c:pt idx="695">
                  <c:v>7.9253809999999998</c:v>
                </c:pt>
                <c:pt idx="696">
                  <c:v>8.3965549999999993</c:v>
                </c:pt>
                <c:pt idx="697">
                  <c:v>8.7177860000000003</c:v>
                </c:pt>
                <c:pt idx="698">
                  <c:v>8.9709330000000005</c:v>
                </c:pt>
                <c:pt idx="699">
                  <c:v>9.1519779999999997</c:v>
                </c:pt>
                <c:pt idx="700">
                  <c:v>9.1863530000000004</c:v>
                </c:pt>
                <c:pt idx="701">
                  <c:v>9.1556979999999992</c:v>
                </c:pt>
                <c:pt idx="702">
                  <c:v>9.2594309999999993</c:v>
                </c:pt>
                <c:pt idx="703">
                  <c:v>9.1593640000000001</c:v>
                </c:pt>
                <c:pt idx="704">
                  <c:v>9.1932189999999991</c:v>
                </c:pt>
                <c:pt idx="705">
                  <c:v>9.2318730000000002</c:v>
                </c:pt>
                <c:pt idx="706">
                  <c:v>9.4024719999999995</c:v>
                </c:pt>
                <c:pt idx="707">
                  <c:v>9.7085120000000007</c:v>
                </c:pt>
                <c:pt idx="708">
                  <c:v>10.08034</c:v>
                </c:pt>
                <c:pt idx="709">
                  <c:v>11.133899</c:v>
                </c:pt>
                <c:pt idx="710">
                  <c:v>12.782798</c:v>
                </c:pt>
                <c:pt idx="711">
                  <c:v>15.766920000000001</c:v>
                </c:pt>
                <c:pt idx="712">
                  <c:v>21.548102</c:v>
                </c:pt>
                <c:pt idx="713">
                  <c:v>31.767033999999999</c:v>
                </c:pt>
                <c:pt idx="714">
                  <c:v>48.680531999999999</c:v>
                </c:pt>
                <c:pt idx="715">
                  <c:v>72.983142000000001</c:v>
                </c:pt>
                <c:pt idx="716">
                  <c:v>98.494956999999999</c:v>
                </c:pt>
                <c:pt idx="717">
                  <c:v>117.233431</c:v>
                </c:pt>
                <c:pt idx="718">
                  <c:v>128.61663300000001</c:v>
                </c:pt>
                <c:pt idx="719">
                  <c:v>134.61634000000001</c:v>
                </c:pt>
                <c:pt idx="720">
                  <c:v>136.73252299999999</c:v>
                </c:pt>
                <c:pt idx="721">
                  <c:v>135.01058699999999</c:v>
                </c:pt>
                <c:pt idx="722">
                  <c:v>130.509344</c:v>
                </c:pt>
                <c:pt idx="723">
                  <c:v>123.54035</c:v>
                </c:pt>
                <c:pt idx="724">
                  <c:v>115.405439</c:v>
                </c:pt>
                <c:pt idx="725">
                  <c:v>107.27388999999999</c:v>
                </c:pt>
                <c:pt idx="726">
                  <c:v>99.208184000000003</c:v>
                </c:pt>
                <c:pt idx="727">
                  <c:v>91.207524000000006</c:v>
                </c:pt>
                <c:pt idx="728">
                  <c:v>83.901967999999997</c:v>
                </c:pt>
                <c:pt idx="729">
                  <c:v>77.283175</c:v>
                </c:pt>
                <c:pt idx="730">
                  <c:v>70.717122000000003</c:v>
                </c:pt>
                <c:pt idx="731">
                  <c:v>65.449843999999999</c:v>
                </c:pt>
                <c:pt idx="732">
                  <c:v>60.162117000000002</c:v>
                </c:pt>
                <c:pt idx="733">
                  <c:v>55.410764999999998</c:v>
                </c:pt>
                <c:pt idx="734">
                  <c:v>51.189478000000001</c:v>
                </c:pt>
                <c:pt idx="735">
                  <c:v>47.652853</c:v>
                </c:pt>
                <c:pt idx="736">
                  <c:v>43.985349999999997</c:v>
                </c:pt>
                <c:pt idx="737">
                  <c:v>40.448383999999997</c:v>
                </c:pt>
                <c:pt idx="738">
                  <c:v>37.565812000000001</c:v>
                </c:pt>
                <c:pt idx="739">
                  <c:v>34.990372999999998</c:v>
                </c:pt>
                <c:pt idx="740">
                  <c:v>32.617299000000003</c:v>
                </c:pt>
                <c:pt idx="741">
                  <c:v>28.723130999999999</c:v>
                </c:pt>
                <c:pt idx="742">
                  <c:v>30.458487000000002</c:v>
                </c:pt>
                <c:pt idx="743">
                  <c:v>26.936412000000001</c:v>
                </c:pt>
                <c:pt idx="744">
                  <c:v>25.522670000000002</c:v>
                </c:pt>
                <c:pt idx="745">
                  <c:v>24.297335</c:v>
                </c:pt>
                <c:pt idx="746">
                  <c:v>23.199452000000001</c:v>
                </c:pt>
                <c:pt idx="747">
                  <c:v>22.333734</c:v>
                </c:pt>
                <c:pt idx="748">
                  <c:v>21.660148</c:v>
                </c:pt>
                <c:pt idx="749">
                  <c:v>21.049970999999999</c:v>
                </c:pt>
                <c:pt idx="750">
                  <c:v>20.665721000000001</c:v>
                </c:pt>
                <c:pt idx="751">
                  <c:v>20.284974999999999</c:v>
                </c:pt>
                <c:pt idx="752">
                  <c:v>20.144998000000001</c:v>
                </c:pt>
                <c:pt idx="753">
                  <c:v>20.053927000000002</c:v>
                </c:pt>
                <c:pt idx="754">
                  <c:v>20.133337999999998</c:v>
                </c:pt>
                <c:pt idx="755">
                  <c:v>20.380941</c:v>
                </c:pt>
                <c:pt idx="756">
                  <c:v>20.738434000000002</c:v>
                </c:pt>
                <c:pt idx="757">
                  <c:v>21.204353999999999</c:v>
                </c:pt>
                <c:pt idx="758">
                  <c:v>21.943926000000001</c:v>
                </c:pt>
                <c:pt idx="759">
                  <c:v>22.787607999999999</c:v>
                </c:pt>
                <c:pt idx="760">
                  <c:v>23.888763000000001</c:v>
                </c:pt>
                <c:pt idx="761">
                  <c:v>25.209464000000001</c:v>
                </c:pt>
                <c:pt idx="762">
                  <c:v>26.670811</c:v>
                </c:pt>
                <c:pt idx="763">
                  <c:v>28.456257000000001</c:v>
                </c:pt>
                <c:pt idx="764">
                  <c:v>30.483581000000001</c:v>
                </c:pt>
                <c:pt idx="765">
                  <c:v>32.653196000000001</c:v>
                </c:pt>
                <c:pt idx="766">
                  <c:v>36.141030000000001</c:v>
                </c:pt>
                <c:pt idx="767">
                  <c:v>37.890962999999999</c:v>
                </c:pt>
                <c:pt idx="768">
                  <c:v>40.844681000000001</c:v>
                </c:pt>
                <c:pt idx="769">
                  <c:v>44.069378</c:v>
                </c:pt>
                <c:pt idx="770">
                  <c:v>47.544167000000002</c:v>
                </c:pt>
                <c:pt idx="771">
                  <c:v>51.457794999999997</c:v>
                </c:pt>
                <c:pt idx="772">
                  <c:v>55.677084000000001</c:v>
                </c:pt>
                <c:pt idx="773">
                  <c:v>60.579534000000002</c:v>
                </c:pt>
                <c:pt idx="774">
                  <c:v>65.433743000000007</c:v>
                </c:pt>
                <c:pt idx="775">
                  <c:v>71.778531000000001</c:v>
                </c:pt>
                <c:pt idx="776">
                  <c:v>79.592112</c:v>
                </c:pt>
                <c:pt idx="777">
                  <c:v>86.822192999999999</c:v>
                </c:pt>
                <c:pt idx="778">
                  <c:v>94.487784000000005</c:v>
                </c:pt>
                <c:pt idx="779">
                  <c:v>100.53095999999999</c:v>
                </c:pt>
              </c:numCache>
            </c:numRef>
          </c:yVal>
          <c:smooth val="1"/>
        </c:ser>
        <c:dLbls>
          <c:showLegendKey val="0"/>
          <c:showVal val="0"/>
          <c:showCatName val="0"/>
          <c:showSerName val="0"/>
          <c:showPercent val="0"/>
          <c:showBubbleSize val="0"/>
        </c:dLbls>
        <c:axId val="110626496"/>
        <c:axId val="110627072"/>
      </c:scatterChart>
      <c:valAx>
        <c:axId val="110626496"/>
        <c:scaling>
          <c:orientation val="minMax"/>
          <c:max val="1700"/>
          <c:min val="900"/>
        </c:scaling>
        <c:delete val="0"/>
        <c:axPos val="b"/>
        <c:title>
          <c:tx>
            <c:rich>
              <a:bodyPr/>
              <a:lstStyle/>
              <a:p>
                <a:pPr>
                  <a:defRPr sz="1600" b="0" cap="small" baseline="0">
                    <a:latin typeface="Corbel" panose="020B0503020204020204" pitchFamily="34" charset="0"/>
                  </a:defRPr>
                </a:pPr>
                <a:r>
                  <a:rPr lang="lv-LV" sz="1600" b="0" dirty="0" smtClean="0"/>
                  <a:t>Viļņa garums, </a:t>
                </a:r>
                <a:r>
                  <a:rPr lang="lv-LV" sz="1600" b="0" dirty="0" err="1" smtClean="0"/>
                  <a:t>nm</a:t>
                </a:r>
                <a:endParaRPr lang="en-GB" sz="1600" b="0" dirty="0"/>
              </a:p>
            </c:rich>
          </c:tx>
          <c:layout>
            <c:manualLayout>
              <c:xMode val="edge"/>
              <c:yMode val="edge"/>
              <c:x val="0.37391711762992241"/>
              <c:y val="0.89339577348548571"/>
            </c:manualLayout>
          </c:layout>
          <c:overlay val="0"/>
        </c:title>
        <c:numFmt formatCode="0" sourceLinked="0"/>
        <c:majorTickMark val="none"/>
        <c:minorTickMark val="none"/>
        <c:tickLblPos val="nextTo"/>
        <c:spPr>
          <a:ln>
            <a:noFill/>
          </a:ln>
        </c:spPr>
        <c:txPr>
          <a:bodyPr/>
          <a:lstStyle/>
          <a:p>
            <a:pPr>
              <a:defRPr sz="1400">
                <a:solidFill>
                  <a:schemeClr val="tx1">
                    <a:lumMod val="50000"/>
                    <a:lumOff val="50000"/>
                  </a:schemeClr>
                </a:solidFill>
                <a:latin typeface="+mj-lt"/>
              </a:defRPr>
            </a:pPr>
            <a:endParaRPr lang="en-US"/>
          </a:p>
        </c:txPr>
        <c:crossAx val="110627072"/>
        <c:crosses val="autoZero"/>
        <c:crossBetween val="midCat"/>
        <c:majorUnit val="200"/>
      </c:valAx>
      <c:valAx>
        <c:axId val="110627072"/>
        <c:scaling>
          <c:orientation val="minMax"/>
          <c:max val="4"/>
          <c:min val="0"/>
        </c:scaling>
        <c:delete val="0"/>
        <c:axPos val="l"/>
        <c:majorGridlines>
          <c:spPr>
            <a:ln w="12700">
              <a:solidFill>
                <a:schemeClr val="bg1">
                  <a:lumMod val="85000"/>
                </a:schemeClr>
              </a:solidFill>
              <a:prstDash val="dash"/>
            </a:ln>
          </c:spPr>
        </c:majorGridlines>
        <c:title>
          <c:tx>
            <c:rich>
              <a:bodyPr/>
              <a:lstStyle/>
              <a:p>
                <a:pPr>
                  <a:defRPr sz="1800" b="0" cap="small" baseline="0">
                    <a:latin typeface="Corbel" panose="020B0503020204020204" pitchFamily="34" charset="0"/>
                  </a:defRPr>
                </a:pPr>
                <a:r>
                  <a:rPr lang="lv-LV" sz="1800" b="0" dirty="0" smtClean="0"/>
                  <a:t>Absorbcijas koeficients, cm</a:t>
                </a:r>
                <a:r>
                  <a:rPr lang="lv-LV" sz="1800" b="0" baseline="30000" dirty="0" smtClean="0"/>
                  <a:t>-1</a:t>
                </a:r>
                <a:endParaRPr lang="en-GB" sz="1800" b="0" baseline="30000" dirty="0"/>
              </a:p>
            </c:rich>
          </c:tx>
          <c:layout>
            <c:manualLayout>
              <c:xMode val="edge"/>
              <c:yMode val="edge"/>
              <c:x val="1.2107608268099725E-2"/>
              <c:y val="8.5230952586942271E-2"/>
            </c:manualLayout>
          </c:layout>
          <c:overlay val="0"/>
        </c:title>
        <c:numFmt formatCode="0" sourceLinked="0"/>
        <c:majorTickMark val="none"/>
        <c:minorTickMark val="none"/>
        <c:tickLblPos val="nextTo"/>
        <c:spPr>
          <a:noFill/>
          <a:ln>
            <a:noFill/>
          </a:ln>
        </c:spPr>
        <c:txPr>
          <a:bodyPr anchor="ctr" anchorCtr="0"/>
          <a:lstStyle/>
          <a:p>
            <a:pPr>
              <a:defRPr sz="1400">
                <a:solidFill>
                  <a:schemeClr val="tx1">
                    <a:lumMod val="50000"/>
                    <a:lumOff val="50000"/>
                  </a:schemeClr>
                </a:solidFill>
                <a:latin typeface="+mj-lt"/>
              </a:defRPr>
            </a:pPr>
            <a:endParaRPr lang="en-US"/>
          </a:p>
        </c:txPr>
        <c:crossAx val="110626496"/>
        <c:crosses val="autoZero"/>
        <c:crossBetween val="midCat"/>
        <c:majorUnit val="1"/>
      </c:valAx>
      <c:spPr>
        <a:solidFill>
          <a:schemeClr val="tx2">
            <a:lumMod val="20000"/>
            <a:lumOff val="80000"/>
            <a:alpha val="28000"/>
          </a:schemeClr>
        </a:solidFill>
        <a:ln>
          <a:noFill/>
        </a:ln>
      </c:spPr>
    </c:plotArea>
    <c:plotVisOnly val="1"/>
    <c:dispBlanksAs val="gap"/>
    <c:showDLblsOverMax val="0"/>
  </c:chart>
  <c:spPr>
    <a:noFill/>
    <a:ln w="6350" cap="rnd">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43600678328383"/>
          <c:y val="0.20025527436033508"/>
          <c:w val="0.38397898601459279"/>
          <c:h val="0.51623433674140651"/>
        </c:manualLayout>
      </c:layout>
      <c:scatterChart>
        <c:scatterStyle val="smoothMarker"/>
        <c:varyColors val="0"/>
        <c:ser>
          <c:idx val="0"/>
          <c:order val="0"/>
          <c:tx>
            <c:strRef>
              <c:f>'Transmission Data'!$A$20</c:f>
              <c:strCache>
                <c:ptCount val="1"/>
                <c:pt idx="0">
                  <c:v>980 nm</c:v>
                </c:pt>
              </c:strCache>
            </c:strRef>
          </c:tx>
          <c:spPr>
            <a:ln w="19050">
              <a:solidFill>
                <a:srgbClr val="00B0F0"/>
              </a:solidFill>
            </a:ln>
          </c:spPr>
          <c:marker>
            <c:symbol val="none"/>
          </c:marker>
          <c:xVal>
            <c:numRef>
              <c:f>'Transmission Data'!$C:$C</c:f>
              <c:numCache>
                <c:formatCode>General</c:formatCode>
                <c:ptCount val="1048576"/>
                <c:pt idx="0">
                  <c:v>2600</c:v>
                </c:pt>
                <c:pt idx="1">
                  <c:v>2599</c:v>
                </c:pt>
                <c:pt idx="2">
                  <c:v>2598</c:v>
                </c:pt>
                <c:pt idx="3">
                  <c:v>2597</c:v>
                </c:pt>
                <c:pt idx="4">
                  <c:v>2596</c:v>
                </c:pt>
                <c:pt idx="5">
                  <c:v>2595</c:v>
                </c:pt>
                <c:pt idx="6">
                  <c:v>2594</c:v>
                </c:pt>
                <c:pt idx="7">
                  <c:v>2593</c:v>
                </c:pt>
                <c:pt idx="8">
                  <c:v>2592</c:v>
                </c:pt>
                <c:pt idx="9">
                  <c:v>2591</c:v>
                </c:pt>
                <c:pt idx="10">
                  <c:v>2590</c:v>
                </c:pt>
                <c:pt idx="11">
                  <c:v>2589</c:v>
                </c:pt>
                <c:pt idx="12">
                  <c:v>2588</c:v>
                </c:pt>
                <c:pt idx="13">
                  <c:v>2587</c:v>
                </c:pt>
                <c:pt idx="14">
                  <c:v>2586</c:v>
                </c:pt>
                <c:pt idx="15">
                  <c:v>2585</c:v>
                </c:pt>
                <c:pt idx="16">
                  <c:v>2584</c:v>
                </c:pt>
                <c:pt idx="17">
                  <c:v>2583</c:v>
                </c:pt>
                <c:pt idx="18">
                  <c:v>2582</c:v>
                </c:pt>
                <c:pt idx="19">
                  <c:v>2581</c:v>
                </c:pt>
                <c:pt idx="20">
                  <c:v>2580</c:v>
                </c:pt>
                <c:pt idx="21">
                  <c:v>2579</c:v>
                </c:pt>
                <c:pt idx="22">
                  <c:v>2578</c:v>
                </c:pt>
                <c:pt idx="23">
                  <c:v>2577</c:v>
                </c:pt>
                <c:pt idx="24">
                  <c:v>2576</c:v>
                </c:pt>
                <c:pt idx="25">
                  <c:v>2575</c:v>
                </c:pt>
                <c:pt idx="26">
                  <c:v>2574</c:v>
                </c:pt>
                <c:pt idx="27">
                  <c:v>2573</c:v>
                </c:pt>
                <c:pt idx="28">
                  <c:v>2572</c:v>
                </c:pt>
                <c:pt idx="29">
                  <c:v>2571</c:v>
                </c:pt>
                <c:pt idx="30">
                  <c:v>2570</c:v>
                </c:pt>
                <c:pt idx="31">
                  <c:v>2569</c:v>
                </c:pt>
                <c:pt idx="32">
                  <c:v>2568</c:v>
                </c:pt>
                <c:pt idx="33">
                  <c:v>2567</c:v>
                </c:pt>
                <c:pt idx="34">
                  <c:v>2566</c:v>
                </c:pt>
                <c:pt idx="35">
                  <c:v>2565</c:v>
                </c:pt>
                <c:pt idx="36">
                  <c:v>2564</c:v>
                </c:pt>
                <c:pt idx="37">
                  <c:v>2563</c:v>
                </c:pt>
                <c:pt idx="38">
                  <c:v>2562</c:v>
                </c:pt>
                <c:pt idx="39">
                  <c:v>2561</c:v>
                </c:pt>
                <c:pt idx="40">
                  <c:v>2560</c:v>
                </c:pt>
                <c:pt idx="41">
                  <c:v>2559</c:v>
                </c:pt>
                <c:pt idx="42">
                  <c:v>2558</c:v>
                </c:pt>
                <c:pt idx="43">
                  <c:v>2557</c:v>
                </c:pt>
                <c:pt idx="44">
                  <c:v>2556</c:v>
                </c:pt>
                <c:pt idx="45">
                  <c:v>2555</c:v>
                </c:pt>
                <c:pt idx="46">
                  <c:v>2554</c:v>
                </c:pt>
                <c:pt idx="47">
                  <c:v>2553</c:v>
                </c:pt>
                <c:pt idx="48">
                  <c:v>2552</c:v>
                </c:pt>
                <c:pt idx="49">
                  <c:v>2551</c:v>
                </c:pt>
                <c:pt idx="50">
                  <c:v>2550</c:v>
                </c:pt>
                <c:pt idx="51">
                  <c:v>2549</c:v>
                </c:pt>
                <c:pt idx="52">
                  <c:v>2548</c:v>
                </c:pt>
                <c:pt idx="53">
                  <c:v>2547</c:v>
                </c:pt>
                <c:pt idx="54">
                  <c:v>2546</c:v>
                </c:pt>
                <c:pt idx="55">
                  <c:v>2545</c:v>
                </c:pt>
                <c:pt idx="56">
                  <c:v>2544</c:v>
                </c:pt>
                <c:pt idx="57">
                  <c:v>2543</c:v>
                </c:pt>
                <c:pt idx="58">
                  <c:v>2542</c:v>
                </c:pt>
                <c:pt idx="59">
                  <c:v>2541</c:v>
                </c:pt>
                <c:pt idx="60">
                  <c:v>2540</c:v>
                </c:pt>
                <c:pt idx="61">
                  <c:v>2539</c:v>
                </c:pt>
                <c:pt idx="62">
                  <c:v>2538</c:v>
                </c:pt>
                <c:pt idx="63">
                  <c:v>2537</c:v>
                </c:pt>
                <c:pt idx="64">
                  <c:v>2536</c:v>
                </c:pt>
                <c:pt idx="65">
                  <c:v>2535</c:v>
                </c:pt>
                <c:pt idx="66">
                  <c:v>2534</c:v>
                </c:pt>
                <c:pt idx="67">
                  <c:v>2533</c:v>
                </c:pt>
                <c:pt idx="68">
                  <c:v>2532</c:v>
                </c:pt>
                <c:pt idx="69">
                  <c:v>2531</c:v>
                </c:pt>
                <c:pt idx="70">
                  <c:v>2530</c:v>
                </c:pt>
                <c:pt idx="71">
                  <c:v>2529</c:v>
                </c:pt>
                <c:pt idx="72">
                  <c:v>2528</c:v>
                </c:pt>
                <c:pt idx="73">
                  <c:v>2527</c:v>
                </c:pt>
                <c:pt idx="74">
                  <c:v>2526</c:v>
                </c:pt>
                <c:pt idx="75">
                  <c:v>2525</c:v>
                </c:pt>
                <c:pt idx="76">
                  <c:v>2524</c:v>
                </c:pt>
                <c:pt idx="77">
                  <c:v>2523</c:v>
                </c:pt>
                <c:pt idx="78">
                  <c:v>2522</c:v>
                </c:pt>
                <c:pt idx="79">
                  <c:v>2521</c:v>
                </c:pt>
                <c:pt idx="80">
                  <c:v>2520</c:v>
                </c:pt>
                <c:pt idx="81">
                  <c:v>2519</c:v>
                </c:pt>
                <c:pt idx="82">
                  <c:v>2518</c:v>
                </c:pt>
                <c:pt idx="83">
                  <c:v>2517</c:v>
                </c:pt>
                <c:pt idx="84">
                  <c:v>2516</c:v>
                </c:pt>
                <c:pt idx="85">
                  <c:v>2515</c:v>
                </c:pt>
                <c:pt idx="86">
                  <c:v>2514</c:v>
                </c:pt>
                <c:pt idx="87">
                  <c:v>2513</c:v>
                </c:pt>
                <c:pt idx="88">
                  <c:v>2512</c:v>
                </c:pt>
                <c:pt idx="89">
                  <c:v>2511</c:v>
                </c:pt>
                <c:pt idx="90">
                  <c:v>2510</c:v>
                </c:pt>
                <c:pt idx="91">
                  <c:v>2509</c:v>
                </c:pt>
                <c:pt idx="92">
                  <c:v>2508</c:v>
                </c:pt>
                <c:pt idx="93">
                  <c:v>2507</c:v>
                </c:pt>
                <c:pt idx="94">
                  <c:v>2506</c:v>
                </c:pt>
                <c:pt idx="95">
                  <c:v>2505</c:v>
                </c:pt>
                <c:pt idx="96">
                  <c:v>2504</c:v>
                </c:pt>
                <c:pt idx="97">
                  <c:v>2503</c:v>
                </c:pt>
                <c:pt idx="98">
                  <c:v>2502</c:v>
                </c:pt>
                <c:pt idx="99">
                  <c:v>2501</c:v>
                </c:pt>
                <c:pt idx="100">
                  <c:v>2500</c:v>
                </c:pt>
                <c:pt idx="101">
                  <c:v>2499</c:v>
                </c:pt>
                <c:pt idx="102">
                  <c:v>2498</c:v>
                </c:pt>
                <c:pt idx="103">
                  <c:v>2497</c:v>
                </c:pt>
                <c:pt idx="104">
                  <c:v>2496</c:v>
                </c:pt>
                <c:pt idx="105">
                  <c:v>2495</c:v>
                </c:pt>
                <c:pt idx="106">
                  <c:v>2494</c:v>
                </c:pt>
                <c:pt idx="107">
                  <c:v>2493</c:v>
                </c:pt>
                <c:pt idx="108">
                  <c:v>2492</c:v>
                </c:pt>
                <c:pt idx="109">
                  <c:v>2491</c:v>
                </c:pt>
                <c:pt idx="110">
                  <c:v>2490</c:v>
                </c:pt>
                <c:pt idx="111">
                  <c:v>2489</c:v>
                </c:pt>
                <c:pt idx="112">
                  <c:v>2488</c:v>
                </c:pt>
                <c:pt idx="113">
                  <c:v>2487</c:v>
                </c:pt>
                <c:pt idx="114">
                  <c:v>2486</c:v>
                </c:pt>
                <c:pt idx="115">
                  <c:v>2485</c:v>
                </c:pt>
                <c:pt idx="116">
                  <c:v>2484</c:v>
                </c:pt>
                <c:pt idx="117">
                  <c:v>2483</c:v>
                </c:pt>
                <c:pt idx="118">
                  <c:v>2482</c:v>
                </c:pt>
                <c:pt idx="119">
                  <c:v>2481</c:v>
                </c:pt>
                <c:pt idx="120">
                  <c:v>2480</c:v>
                </c:pt>
                <c:pt idx="121">
                  <c:v>2479</c:v>
                </c:pt>
                <c:pt idx="122">
                  <c:v>2478</c:v>
                </c:pt>
                <c:pt idx="123">
                  <c:v>2477</c:v>
                </c:pt>
                <c:pt idx="124">
                  <c:v>2476</c:v>
                </c:pt>
                <c:pt idx="125">
                  <c:v>2475</c:v>
                </c:pt>
                <c:pt idx="126">
                  <c:v>2474</c:v>
                </c:pt>
                <c:pt idx="127">
                  <c:v>2473</c:v>
                </c:pt>
                <c:pt idx="128">
                  <c:v>2472</c:v>
                </c:pt>
                <c:pt idx="129">
                  <c:v>2471</c:v>
                </c:pt>
                <c:pt idx="130">
                  <c:v>2470</c:v>
                </c:pt>
                <c:pt idx="131">
                  <c:v>2469</c:v>
                </c:pt>
                <c:pt idx="132">
                  <c:v>2468</c:v>
                </c:pt>
                <c:pt idx="133">
                  <c:v>2467</c:v>
                </c:pt>
                <c:pt idx="134">
                  <c:v>2466</c:v>
                </c:pt>
                <c:pt idx="135">
                  <c:v>2465</c:v>
                </c:pt>
                <c:pt idx="136">
                  <c:v>2464</c:v>
                </c:pt>
                <c:pt idx="137">
                  <c:v>2463</c:v>
                </c:pt>
                <c:pt idx="138">
                  <c:v>2462</c:v>
                </c:pt>
                <c:pt idx="139">
                  <c:v>2461</c:v>
                </c:pt>
                <c:pt idx="140">
                  <c:v>2460</c:v>
                </c:pt>
                <c:pt idx="141">
                  <c:v>2459</c:v>
                </c:pt>
                <c:pt idx="142">
                  <c:v>2458</c:v>
                </c:pt>
                <c:pt idx="143">
                  <c:v>2457</c:v>
                </c:pt>
                <c:pt idx="144">
                  <c:v>2456</c:v>
                </c:pt>
                <c:pt idx="145">
                  <c:v>2455</c:v>
                </c:pt>
                <c:pt idx="146">
                  <c:v>2454</c:v>
                </c:pt>
                <c:pt idx="147">
                  <c:v>2453</c:v>
                </c:pt>
                <c:pt idx="148">
                  <c:v>2452</c:v>
                </c:pt>
                <c:pt idx="149">
                  <c:v>2451</c:v>
                </c:pt>
                <c:pt idx="150">
                  <c:v>2450</c:v>
                </c:pt>
                <c:pt idx="151">
                  <c:v>2449</c:v>
                </c:pt>
                <c:pt idx="152">
                  <c:v>2448</c:v>
                </c:pt>
                <c:pt idx="153">
                  <c:v>2447</c:v>
                </c:pt>
                <c:pt idx="154">
                  <c:v>2446</c:v>
                </c:pt>
                <c:pt idx="155">
                  <c:v>2445</c:v>
                </c:pt>
                <c:pt idx="156">
                  <c:v>2444</c:v>
                </c:pt>
                <c:pt idx="157">
                  <c:v>2443</c:v>
                </c:pt>
                <c:pt idx="158">
                  <c:v>2442</c:v>
                </c:pt>
                <c:pt idx="159">
                  <c:v>2441</c:v>
                </c:pt>
                <c:pt idx="160">
                  <c:v>2440</c:v>
                </c:pt>
                <c:pt idx="161">
                  <c:v>2439</c:v>
                </c:pt>
                <c:pt idx="162">
                  <c:v>2438</c:v>
                </c:pt>
                <c:pt idx="163">
                  <c:v>2437</c:v>
                </c:pt>
                <c:pt idx="164">
                  <c:v>2436</c:v>
                </c:pt>
                <c:pt idx="165">
                  <c:v>2435</c:v>
                </c:pt>
                <c:pt idx="166">
                  <c:v>2434</c:v>
                </c:pt>
                <c:pt idx="167">
                  <c:v>2433</c:v>
                </c:pt>
                <c:pt idx="168">
                  <c:v>2432</c:v>
                </c:pt>
                <c:pt idx="169">
                  <c:v>2431</c:v>
                </c:pt>
                <c:pt idx="170">
                  <c:v>2430</c:v>
                </c:pt>
                <c:pt idx="171">
                  <c:v>2429</c:v>
                </c:pt>
                <c:pt idx="172">
                  <c:v>2428</c:v>
                </c:pt>
                <c:pt idx="173">
                  <c:v>2427</c:v>
                </c:pt>
                <c:pt idx="174">
                  <c:v>2426</c:v>
                </c:pt>
                <c:pt idx="175">
                  <c:v>2425</c:v>
                </c:pt>
                <c:pt idx="176">
                  <c:v>2424</c:v>
                </c:pt>
                <c:pt idx="177">
                  <c:v>2423</c:v>
                </c:pt>
                <c:pt idx="178">
                  <c:v>2422</c:v>
                </c:pt>
                <c:pt idx="179">
                  <c:v>2421</c:v>
                </c:pt>
                <c:pt idx="180">
                  <c:v>2420</c:v>
                </c:pt>
                <c:pt idx="181">
                  <c:v>2419</c:v>
                </c:pt>
                <c:pt idx="182">
                  <c:v>2418</c:v>
                </c:pt>
                <c:pt idx="183">
                  <c:v>2417</c:v>
                </c:pt>
                <c:pt idx="184">
                  <c:v>2416</c:v>
                </c:pt>
                <c:pt idx="185">
                  <c:v>2415</c:v>
                </c:pt>
                <c:pt idx="186">
                  <c:v>2414</c:v>
                </c:pt>
                <c:pt idx="187">
                  <c:v>2413</c:v>
                </c:pt>
                <c:pt idx="188">
                  <c:v>2412</c:v>
                </c:pt>
                <c:pt idx="189">
                  <c:v>2411</c:v>
                </c:pt>
                <c:pt idx="190">
                  <c:v>2410</c:v>
                </c:pt>
                <c:pt idx="191">
                  <c:v>2409</c:v>
                </c:pt>
                <c:pt idx="192">
                  <c:v>2408</c:v>
                </c:pt>
                <c:pt idx="193">
                  <c:v>2407</c:v>
                </c:pt>
                <c:pt idx="194">
                  <c:v>2406</c:v>
                </c:pt>
                <c:pt idx="195">
                  <c:v>2405</c:v>
                </c:pt>
                <c:pt idx="196">
                  <c:v>2404</c:v>
                </c:pt>
                <c:pt idx="197">
                  <c:v>2403</c:v>
                </c:pt>
                <c:pt idx="198">
                  <c:v>2402</c:v>
                </c:pt>
                <c:pt idx="199">
                  <c:v>2401</c:v>
                </c:pt>
                <c:pt idx="200">
                  <c:v>2400</c:v>
                </c:pt>
                <c:pt idx="201">
                  <c:v>2399</c:v>
                </c:pt>
                <c:pt idx="202">
                  <c:v>2398</c:v>
                </c:pt>
                <c:pt idx="203">
                  <c:v>2397</c:v>
                </c:pt>
                <c:pt idx="204">
                  <c:v>2396</c:v>
                </c:pt>
                <c:pt idx="205">
                  <c:v>2395</c:v>
                </c:pt>
                <c:pt idx="206">
                  <c:v>2394</c:v>
                </c:pt>
                <c:pt idx="207">
                  <c:v>2393</c:v>
                </c:pt>
                <c:pt idx="208">
                  <c:v>2392</c:v>
                </c:pt>
                <c:pt idx="209">
                  <c:v>2391</c:v>
                </c:pt>
                <c:pt idx="210">
                  <c:v>2390</c:v>
                </c:pt>
                <c:pt idx="211">
                  <c:v>2389</c:v>
                </c:pt>
                <c:pt idx="212">
                  <c:v>2388</c:v>
                </c:pt>
                <c:pt idx="213">
                  <c:v>2387</c:v>
                </c:pt>
                <c:pt idx="214">
                  <c:v>2386</c:v>
                </c:pt>
                <c:pt idx="215">
                  <c:v>2385</c:v>
                </c:pt>
                <c:pt idx="216">
                  <c:v>2384</c:v>
                </c:pt>
                <c:pt idx="217">
                  <c:v>2383</c:v>
                </c:pt>
                <c:pt idx="218">
                  <c:v>2382</c:v>
                </c:pt>
                <c:pt idx="219">
                  <c:v>2381</c:v>
                </c:pt>
                <c:pt idx="220">
                  <c:v>2380</c:v>
                </c:pt>
                <c:pt idx="221">
                  <c:v>2379</c:v>
                </c:pt>
                <c:pt idx="222">
                  <c:v>2378</c:v>
                </c:pt>
                <c:pt idx="223">
                  <c:v>2377</c:v>
                </c:pt>
                <c:pt idx="224">
                  <c:v>2376</c:v>
                </c:pt>
                <c:pt idx="225">
                  <c:v>2375</c:v>
                </c:pt>
                <c:pt idx="226">
                  <c:v>2374</c:v>
                </c:pt>
                <c:pt idx="227">
                  <c:v>2373</c:v>
                </c:pt>
                <c:pt idx="228">
                  <c:v>2372</c:v>
                </c:pt>
                <c:pt idx="229">
                  <c:v>2371</c:v>
                </c:pt>
                <c:pt idx="230">
                  <c:v>2370</c:v>
                </c:pt>
                <c:pt idx="231">
                  <c:v>2369</c:v>
                </c:pt>
                <c:pt idx="232">
                  <c:v>2368</c:v>
                </c:pt>
                <c:pt idx="233">
                  <c:v>2367</c:v>
                </c:pt>
                <c:pt idx="234">
                  <c:v>2366</c:v>
                </c:pt>
                <c:pt idx="235">
                  <c:v>2365</c:v>
                </c:pt>
                <c:pt idx="236">
                  <c:v>2364</c:v>
                </c:pt>
                <c:pt idx="237">
                  <c:v>2363</c:v>
                </c:pt>
                <c:pt idx="238">
                  <c:v>2362</c:v>
                </c:pt>
                <c:pt idx="239">
                  <c:v>2361</c:v>
                </c:pt>
                <c:pt idx="240">
                  <c:v>2360</c:v>
                </c:pt>
                <c:pt idx="241">
                  <c:v>2359</c:v>
                </c:pt>
                <c:pt idx="242">
                  <c:v>2358</c:v>
                </c:pt>
                <c:pt idx="243">
                  <c:v>2357</c:v>
                </c:pt>
                <c:pt idx="244">
                  <c:v>2356</c:v>
                </c:pt>
                <c:pt idx="245">
                  <c:v>2355</c:v>
                </c:pt>
                <c:pt idx="246">
                  <c:v>2354</c:v>
                </c:pt>
                <c:pt idx="247">
                  <c:v>2353</c:v>
                </c:pt>
                <c:pt idx="248">
                  <c:v>2352</c:v>
                </c:pt>
                <c:pt idx="249">
                  <c:v>2351</c:v>
                </c:pt>
                <c:pt idx="250">
                  <c:v>2350</c:v>
                </c:pt>
                <c:pt idx="251">
                  <c:v>2349</c:v>
                </c:pt>
                <c:pt idx="252">
                  <c:v>2348</c:v>
                </c:pt>
                <c:pt idx="253">
                  <c:v>2347</c:v>
                </c:pt>
                <c:pt idx="254">
                  <c:v>2346</c:v>
                </c:pt>
                <c:pt idx="255">
                  <c:v>2345</c:v>
                </c:pt>
                <c:pt idx="256">
                  <c:v>2344</c:v>
                </c:pt>
                <c:pt idx="257">
                  <c:v>2343</c:v>
                </c:pt>
                <c:pt idx="258">
                  <c:v>2342</c:v>
                </c:pt>
                <c:pt idx="259">
                  <c:v>2341</c:v>
                </c:pt>
                <c:pt idx="260">
                  <c:v>2340</c:v>
                </c:pt>
                <c:pt idx="261">
                  <c:v>2339</c:v>
                </c:pt>
                <c:pt idx="262">
                  <c:v>2338</c:v>
                </c:pt>
                <c:pt idx="263">
                  <c:v>2337</c:v>
                </c:pt>
                <c:pt idx="264">
                  <c:v>2336</c:v>
                </c:pt>
                <c:pt idx="265">
                  <c:v>2335</c:v>
                </c:pt>
                <c:pt idx="266">
                  <c:v>2334</c:v>
                </c:pt>
                <c:pt idx="267">
                  <c:v>2333</c:v>
                </c:pt>
                <c:pt idx="268">
                  <c:v>2332</c:v>
                </c:pt>
                <c:pt idx="269">
                  <c:v>2331</c:v>
                </c:pt>
                <c:pt idx="270">
                  <c:v>2330</c:v>
                </c:pt>
                <c:pt idx="271">
                  <c:v>2329</c:v>
                </c:pt>
                <c:pt idx="272">
                  <c:v>2328</c:v>
                </c:pt>
                <c:pt idx="273">
                  <c:v>2327</c:v>
                </c:pt>
                <c:pt idx="274">
                  <c:v>2326</c:v>
                </c:pt>
                <c:pt idx="275">
                  <c:v>2325</c:v>
                </c:pt>
                <c:pt idx="276">
                  <c:v>2324</c:v>
                </c:pt>
                <c:pt idx="277">
                  <c:v>2323</c:v>
                </c:pt>
                <c:pt idx="278">
                  <c:v>2322</c:v>
                </c:pt>
                <c:pt idx="279">
                  <c:v>2321</c:v>
                </c:pt>
                <c:pt idx="280">
                  <c:v>2320</c:v>
                </c:pt>
                <c:pt idx="281">
                  <c:v>2319</c:v>
                </c:pt>
                <c:pt idx="282">
                  <c:v>2318</c:v>
                </c:pt>
                <c:pt idx="283">
                  <c:v>2317</c:v>
                </c:pt>
                <c:pt idx="284">
                  <c:v>2316</c:v>
                </c:pt>
                <c:pt idx="285">
                  <c:v>2315</c:v>
                </c:pt>
                <c:pt idx="286">
                  <c:v>2314</c:v>
                </c:pt>
                <c:pt idx="287">
                  <c:v>2313</c:v>
                </c:pt>
                <c:pt idx="288">
                  <c:v>2312</c:v>
                </c:pt>
                <c:pt idx="289">
                  <c:v>2311</c:v>
                </c:pt>
                <c:pt idx="290">
                  <c:v>2310</c:v>
                </c:pt>
                <c:pt idx="291">
                  <c:v>2309</c:v>
                </c:pt>
                <c:pt idx="292">
                  <c:v>2308</c:v>
                </c:pt>
                <c:pt idx="293">
                  <c:v>2307</c:v>
                </c:pt>
                <c:pt idx="294">
                  <c:v>2306</c:v>
                </c:pt>
                <c:pt idx="295">
                  <c:v>2305</c:v>
                </c:pt>
                <c:pt idx="296">
                  <c:v>2304</c:v>
                </c:pt>
                <c:pt idx="297">
                  <c:v>2303</c:v>
                </c:pt>
                <c:pt idx="298">
                  <c:v>2302</c:v>
                </c:pt>
                <c:pt idx="299">
                  <c:v>2301</c:v>
                </c:pt>
                <c:pt idx="300">
                  <c:v>2300</c:v>
                </c:pt>
                <c:pt idx="301">
                  <c:v>2299</c:v>
                </c:pt>
                <c:pt idx="302">
                  <c:v>2298</c:v>
                </c:pt>
                <c:pt idx="303">
                  <c:v>2297</c:v>
                </c:pt>
                <c:pt idx="304">
                  <c:v>2296</c:v>
                </c:pt>
                <c:pt idx="305">
                  <c:v>2295</c:v>
                </c:pt>
                <c:pt idx="306">
                  <c:v>2294</c:v>
                </c:pt>
                <c:pt idx="307">
                  <c:v>2293</c:v>
                </c:pt>
                <c:pt idx="308">
                  <c:v>2292</c:v>
                </c:pt>
                <c:pt idx="309">
                  <c:v>2291</c:v>
                </c:pt>
                <c:pt idx="310">
                  <c:v>2290</c:v>
                </c:pt>
                <c:pt idx="311">
                  <c:v>2289</c:v>
                </c:pt>
                <c:pt idx="312">
                  <c:v>2288</c:v>
                </c:pt>
                <c:pt idx="313">
                  <c:v>2287</c:v>
                </c:pt>
                <c:pt idx="314">
                  <c:v>2286</c:v>
                </c:pt>
                <c:pt idx="315">
                  <c:v>2285</c:v>
                </c:pt>
                <c:pt idx="316">
                  <c:v>2284</c:v>
                </c:pt>
                <c:pt idx="317">
                  <c:v>2283</c:v>
                </c:pt>
                <c:pt idx="318">
                  <c:v>2282</c:v>
                </c:pt>
                <c:pt idx="319">
                  <c:v>2281</c:v>
                </c:pt>
                <c:pt idx="320">
                  <c:v>2280</c:v>
                </c:pt>
                <c:pt idx="321">
                  <c:v>2279</c:v>
                </c:pt>
                <c:pt idx="322">
                  <c:v>2278</c:v>
                </c:pt>
                <c:pt idx="323">
                  <c:v>2277</c:v>
                </c:pt>
                <c:pt idx="324">
                  <c:v>2276</c:v>
                </c:pt>
                <c:pt idx="325">
                  <c:v>2275</c:v>
                </c:pt>
                <c:pt idx="326">
                  <c:v>2274</c:v>
                </c:pt>
                <c:pt idx="327">
                  <c:v>2273</c:v>
                </c:pt>
                <c:pt idx="328">
                  <c:v>2272</c:v>
                </c:pt>
                <c:pt idx="329">
                  <c:v>2271</c:v>
                </c:pt>
                <c:pt idx="330">
                  <c:v>2270</c:v>
                </c:pt>
                <c:pt idx="331">
                  <c:v>2269</c:v>
                </c:pt>
                <c:pt idx="332">
                  <c:v>2268</c:v>
                </c:pt>
                <c:pt idx="333">
                  <c:v>2267</c:v>
                </c:pt>
                <c:pt idx="334">
                  <c:v>2266</c:v>
                </c:pt>
                <c:pt idx="335">
                  <c:v>2265</c:v>
                </c:pt>
                <c:pt idx="336">
                  <c:v>2264</c:v>
                </c:pt>
                <c:pt idx="337">
                  <c:v>2263</c:v>
                </c:pt>
                <c:pt idx="338">
                  <c:v>2262</c:v>
                </c:pt>
                <c:pt idx="339">
                  <c:v>2261</c:v>
                </c:pt>
                <c:pt idx="340">
                  <c:v>2260</c:v>
                </c:pt>
                <c:pt idx="341">
                  <c:v>2259</c:v>
                </c:pt>
                <c:pt idx="342">
                  <c:v>2258</c:v>
                </c:pt>
                <c:pt idx="343">
                  <c:v>2257</c:v>
                </c:pt>
                <c:pt idx="344">
                  <c:v>2256</c:v>
                </c:pt>
                <c:pt idx="345">
                  <c:v>2255</c:v>
                </c:pt>
                <c:pt idx="346">
                  <c:v>2254</c:v>
                </c:pt>
                <c:pt idx="347">
                  <c:v>2253</c:v>
                </c:pt>
                <c:pt idx="348">
                  <c:v>2252</c:v>
                </c:pt>
                <c:pt idx="349">
                  <c:v>2251</c:v>
                </c:pt>
                <c:pt idx="350">
                  <c:v>2250</c:v>
                </c:pt>
                <c:pt idx="351">
                  <c:v>2249</c:v>
                </c:pt>
                <c:pt idx="352">
                  <c:v>2248</c:v>
                </c:pt>
                <c:pt idx="353">
                  <c:v>2247</c:v>
                </c:pt>
                <c:pt idx="354">
                  <c:v>2246</c:v>
                </c:pt>
                <c:pt idx="355">
                  <c:v>2245</c:v>
                </c:pt>
                <c:pt idx="356">
                  <c:v>2244</c:v>
                </c:pt>
                <c:pt idx="357">
                  <c:v>2243</c:v>
                </c:pt>
                <c:pt idx="358">
                  <c:v>2242</c:v>
                </c:pt>
                <c:pt idx="359">
                  <c:v>2241</c:v>
                </c:pt>
                <c:pt idx="360">
                  <c:v>2240</c:v>
                </c:pt>
                <c:pt idx="361">
                  <c:v>2239</c:v>
                </c:pt>
                <c:pt idx="362">
                  <c:v>2238</c:v>
                </c:pt>
                <c:pt idx="363">
                  <c:v>2237</c:v>
                </c:pt>
                <c:pt idx="364">
                  <c:v>2236</c:v>
                </c:pt>
                <c:pt idx="365">
                  <c:v>2235</c:v>
                </c:pt>
                <c:pt idx="366">
                  <c:v>2234</c:v>
                </c:pt>
                <c:pt idx="367">
                  <c:v>2233</c:v>
                </c:pt>
                <c:pt idx="368">
                  <c:v>2232</c:v>
                </c:pt>
                <c:pt idx="369">
                  <c:v>2231</c:v>
                </c:pt>
                <c:pt idx="370">
                  <c:v>2230</c:v>
                </c:pt>
                <c:pt idx="371">
                  <c:v>2229</c:v>
                </c:pt>
                <c:pt idx="372">
                  <c:v>2228</c:v>
                </c:pt>
                <c:pt idx="373">
                  <c:v>2227</c:v>
                </c:pt>
                <c:pt idx="374">
                  <c:v>2226</c:v>
                </c:pt>
                <c:pt idx="375">
                  <c:v>2225</c:v>
                </c:pt>
                <c:pt idx="376">
                  <c:v>2224</c:v>
                </c:pt>
                <c:pt idx="377">
                  <c:v>2223</c:v>
                </c:pt>
                <c:pt idx="378">
                  <c:v>2222</c:v>
                </c:pt>
                <c:pt idx="379">
                  <c:v>2221</c:v>
                </c:pt>
                <c:pt idx="380">
                  <c:v>2220</c:v>
                </c:pt>
                <c:pt idx="381">
                  <c:v>2219</c:v>
                </c:pt>
                <c:pt idx="382">
                  <c:v>2218</c:v>
                </c:pt>
                <c:pt idx="383">
                  <c:v>2217</c:v>
                </c:pt>
                <c:pt idx="384">
                  <c:v>2216</c:v>
                </c:pt>
                <c:pt idx="385">
                  <c:v>2215</c:v>
                </c:pt>
                <c:pt idx="386">
                  <c:v>2214</c:v>
                </c:pt>
                <c:pt idx="387">
                  <c:v>2213</c:v>
                </c:pt>
                <c:pt idx="388">
                  <c:v>2212</c:v>
                </c:pt>
                <c:pt idx="389">
                  <c:v>2211</c:v>
                </c:pt>
                <c:pt idx="390">
                  <c:v>2210</c:v>
                </c:pt>
                <c:pt idx="391">
                  <c:v>2209</c:v>
                </c:pt>
                <c:pt idx="392">
                  <c:v>2208</c:v>
                </c:pt>
                <c:pt idx="393">
                  <c:v>2207</c:v>
                </c:pt>
                <c:pt idx="394">
                  <c:v>2206</c:v>
                </c:pt>
                <c:pt idx="395">
                  <c:v>2205</c:v>
                </c:pt>
                <c:pt idx="396">
                  <c:v>2204</c:v>
                </c:pt>
                <c:pt idx="397">
                  <c:v>2203</c:v>
                </c:pt>
                <c:pt idx="398">
                  <c:v>2202</c:v>
                </c:pt>
                <c:pt idx="399">
                  <c:v>2201</c:v>
                </c:pt>
                <c:pt idx="400">
                  <c:v>2200</c:v>
                </c:pt>
                <c:pt idx="401">
                  <c:v>2199</c:v>
                </c:pt>
                <c:pt idx="402">
                  <c:v>2198</c:v>
                </c:pt>
                <c:pt idx="403">
                  <c:v>2197</c:v>
                </c:pt>
                <c:pt idx="404">
                  <c:v>2196</c:v>
                </c:pt>
                <c:pt idx="405">
                  <c:v>2195</c:v>
                </c:pt>
                <c:pt idx="406">
                  <c:v>2194</c:v>
                </c:pt>
                <c:pt idx="407">
                  <c:v>2193</c:v>
                </c:pt>
                <c:pt idx="408">
                  <c:v>2192</c:v>
                </c:pt>
                <c:pt idx="409">
                  <c:v>2191</c:v>
                </c:pt>
                <c:pt idx="410">
                  <c:v>2190</c:v>
                </c:pt>
                <c:pt idx="411">
                  <c:v>2189</c:v>
                </c:pt>
                <c:pt idx="412">
                  <c:v>2188</c:v>
                </c:pt>
                <c:pt idx="413">
                  <c:v>2187</c:v>
                </c:pt>
                <c:pt idx="414">
                  <c:v>2186</c:v>
                </c:pt>
                <c:pt idx="415">
                  <c:v>2185</c:v>
                </c:pt>
                <c:pt idx="416">
                  <c:v>2184</c:v>
                </c:pt>
                <c:pt idx="417">
                  <c:v>2183</c:v>
                </c:pt>
                <c:pt idx="418">
                  <c:v>2182</c:v>
                </c:pt>
                <c:pt idx="419">
                  <c:v>2181</c:v>
                </c:pt>
                <c:pt idx="420">
                  <c:v>2180</c:v>
                </c:pt>
                <c:pt idx="421">
                  <c:v>2179</c:v>
                </c:pt>
                <c:pt idx="422">
                  <c:v>2178</c:v>
                </c:pt>
                <c:pt idx="423">
                  <c:v>2177</c:v>
                </c:pt>
                <c:pt idx="424">
                  <c:v>2176</c:v>
                </c:pt>
                <c:pt idx="425">
                  <c:v>2175</c:v>
                </c:pt>
                <c:pt idx="426">
                  <c:v>2174</c:v>
                </c:pt>
                <c:pt idx="427">
                  <c:v>2173</c:v>
                </c:pt>
                <c:pt idx="428">
                  <c:v>2172</c:v>
                </c:pt>
                <c:pt idx="429">
                  <c:v>2171</c:v>
                </c:pt>
                <c:pt idx="430">
                  <c:v>2170</c:v>
                </c:pt>
                <c:pt idx="431">
                  <c:v>2169</c:v>
                </c:pt>
                <c:pt idx="432">
                  <c:v>2168</c:v>
                </c:pt>
                <c:pt idx="433">
                  <c:v>2167</c:v>
                </c:pt>
                <c:pt idx="434">
                  <c:v>2166</c:v>
                </c:pt>
                <c:pt idx="435">
                  <c:v>2165</c:v>
                </c:pt>
                <c:pt idx="436">
                  <c:v>2164</c:v>
                </c:pt>
                <c:pt idx="437">
                  <c:v>2163</c:v>
                </c:pt>
                <c:pt idx="438">
                  <c:v>2162</c:v>
                </c:pt>
                <c:pt idx="439">
                  <c:v>2161</c:v>
                </c:pt>
                <c:pt idx="440">
                  <c:v>2160</c:v>
                </c:pt>
                <c:pt idx="441">
                  <c:v>2159</c:v>
                </c:pt>
                <c:pt idx="442">
                  <c:v>2158</c:v>
                </c:pt>
                <c:pt idx="443">
                  <c:v>2157</c:v>
                </c:pt>
                <c:pt idx="444">
                  <c:v>2156</c:v>
                </c:pt>
                <c:pt idx="445">
                  <c:v>2155</c:v>
                </c:pt>
                <c:pt idx="446">
                  <c:v>2154</c:v>
                </c:pt>
                <c:pt idx="447">
                  <c:v>2153</c:v>
                </c:pt>
                <c:pt idx="448">
                  <c:v>2152</c:v>
                </c:pt>
                <c:pt idx="449">
                  <c:v>2151</c:v>
                </c:pt>
                <c:pt idx="450">
                  <c:v>2150</c:v>
                </c:pt>
                <c:pt idx="451">
                  <c:v>2149</c:v>
                </c:pt>
                <c:pt idx="452">
                  <c:v>2148</c:v>
                </c:pt>
                <c:pt idx="453">
                  <c:v>2147</c:v>
                </c:pt>
                <c:pt idx="454">
                  <c:v>2146</c:v>
                </c:pt>
                <c:pt idx="455">
                  <c:v>2145</c:v>
                </c:pt>
                <c:pt idx="456">
                  <c:v>2144</c:v>
                </c:pt>
                <c:pt idx="457">
                  <c:v>2143</c:v>
                </c:pt>
                <c:pt idx="458">
                  <c:v>2142</c:v>
                </c:pt>
                <c:pt idx="459">
                  <c:v>2141</c:v>
                </c:pt>
                <c:pt idx="460">
                  <c:v>2140</c:v>
                </c:pt>
                <c:pt idx="461">
                  <c:v>2139</c:v>
                </c:pt>
                <c:pt idx="462">
                  <c:v>2138</c:v>
                </c:pt>
                <c:pt idx="463">
                  <c:v>2137</c:v>
                </c:pt>
                <c:pt idx="464">
                  <c:v>2136</c:v>
                </c:pt>
                <c:pt idx="465">
                  <c:v>2135</c:v>
                </c:pt>
                <c:pt idx="466">
                  <c:v>2134</c:v>
                </c:pt>
                <c:pt idx="467">
                  <c:v>2133</c:v>
                </c:pt>
                <c:pt idx="468">
                  <c:v>2132</c:v>
                </c:pt>
                <c:pt idx="469">
                  <c:v>2131</c:v>
                </c:pt>
                <c:pt idx="470">
                  <c:v>2130</c:v>
                </c:pt>
                <c:pt idx="471">
                  <c:v>2129</c:v>
                </c:pt>
                <c:pt idx="472">
                  <c:v>2128</c:v>
                </c:pt>
                <c:pt idx="473">
                  <c:v>2127</c:v>
                </c:pt>
                <c:pt idx="474">
                  <c:v>2126</c:v>
                </c:pt>
                <c:pt idx="475">
                  <c:v>2125</c:v>
                </c:pt>
                <c:pt idx="476">
                  <c:v>2124</c:v>
                </c:pt>
                <c:pt idx="477">
                  <c:v>2123</c:v>
                </c:pt>
                <c:pt idx="478">
                  <c:v>2122</c:v>
                </c:pt>
                <c:pt idx="479">
                  <c:v>2121</c:v>
                </c:pt>
                <c:pt idx="480">
                  <c:v>2120</c:v>
                </c:pt>
                <c:pt idx="481">
                  <c:v>2119</c:v>
                </c:pt>
                <c:pt idx="482">
                  <c:v>2118</c:v>
                </c:pt>
                <c:pt idx="483">
                  <c:v>2117</c:v>
                </c:pt>
                <c:pt idx="484">
                  <c:v>2116</c:v>
                </c:pt>
                <c:pt idx="485">
                  <c:v>2115</c:v>
                </c:pt>
                <c:pt idx="486">
                  <c:v>2114</c:v>
                </c:pt>
                <c:pt idx="487">
                  <c:v>2113</c:v>
                </c:pt>
                <c:pt idx="488">
                  <c:v>2112</c:v>
                </c:pt>
                <c:pt idx="489">
                  <c:v>2111</c:v>
                </c:pt>
                <c:pt idx="490">
                  <c:v>2110</c:v>
                </c:pt>
                <c:pt idx="491">
                  <c:v>2109</c:v>
                </c:pt>
                <c:pt idx="492">
                  <c:v>2108</c:v>
                </c:pt>
                <c:pt idx="493">
                  <c:v>2107</c:v>
                </c:pt>
                <c:pt idx="494">
                  <c:v>2106</c:v>
                </c:pt>
                <c:pt idx="495">
                  <c:v>2105</c:v>
                </c:pt>
                <c:pt idx="496">
                  <c:v>2104</c:v>
                </c:pt>
                <c:pt idx="497">
                  <c:v>2103</c:v>
                </c:pt>
                <c:pt idx="498">
                  <c:v>2102</c:v>
                </c:pt>
                <c:pt idx="499">
                  <c:v>2101</c:v>
                </c:pt>
                <c:pt idx="500">
                  <c:v>2100</c:v>
                </c:pt>
                <c:pt idx="501">
                  <c:v>2099</c:v>
                </c:pt>
                <c:pt idx="502">
                  <c:v>2098</c:v>
                </c:pt>
                <c:pt idx="503">
                  <c:v>2097</c:v>
                </c:pt>
                <c:pt idx="504">
                  <c:v>2096</c:v>
                </c:pt>
                <c:pt idx="505">
                  <c:v>2095</c:v>
                </c:pt>
                <c:pt idx="506">
                  <c:v>2094</c:v>
                </c:pt>
                <c:pt idx="507">
                  <c:v>2093</c:v>
                </c:pt>
                <c:pt idx="508">
                  <c:v>2092</c:v>
                </c:pt>
                <c:pt idx="509">
                  <c:v>2091</c:v>
                </c:pt>
                <c:pt idx="510">
                  <c:v>2090</c:v>
                </c:pt>
                <c:pt idx="511">
                  <c:v>2089</c:v>
                </c:pt>
                <c:pt idx="512">
                  <c:v>2088</c:v>
                </c:pt>
                <c:pt idx="513">
                  <c:v>2087</c:v>
                </c:pt>
                <c:pt idx="514">
                  <c:v>2086</c:v>
                </c:pt>
                <c:pt idx="515">
                  <c:v>2085</c:v>
                </c:pt>
                <c:pt idx="516">
                  <c:v>2084</c:v>
                </c:pt>
                <c:pt idx="517">
                  <c:v>2083</c:v>
                </c:pt>
                <c:pt idx="518">
                  <c:v>2082</c:v>
                </c:pt>
                <c:pt idx="519">
                  <c:v>2081</c:v>
                </c:pt>
                <c:pt idx="520">
                  <c:v>2080</c:v>
                </c:pt>
                <c:pt idx="521">
                  <c:v>2079</c:v>
                </c:pt>
                <c:pt idx="522">
                  <c:v>2078</c:v>
                </c:pt>
                <c:pt idx="523">
                  <c:v>2077</c:v>
                </c:pt>
                <c:pt idx="524">
                  <c:v>2076</c:v>
                </c:pt>
                <c:pt idx="525">
                  <c:v>2075</c:v>
                </c:pt>
                <c:pt idx="526">
                  <c:v>2074</c:v>
                </c:pt>
                <c:pt idx="527">
                  <c:v>2073</c:v>
                </c:pt>
                <c:pt idx="528">
                  <c:v>2072</c:v>
                </c:pt>
                <c:pt idx="529">
                  <c:v>2071</c:v>
                </c:pt>
                <c:pt idx="530">
                  <c:v>2070</c:v>
                </c:pt>
                <c:pt idx="531">
                  <c:v>2069</c:v>
                </c:pt>
                <c:pt idx="532">
                  <c:v>2068</c:v>
                </c:pt>
                <c:pt idx="533">
                  <c:v>2067</c:v>
                </c:pt>
                <c:pt idx="534">
                  <c:v>2066</c:v>
                </c:pt>
                <c:pt idx="535">
                  <c:v>2065</c:v>
                </c:pt>
                <c:pt idx="536">
                  <c:v>2064</c:v>
                </c:pt>
                <c:pt idx="537">
                  <c:v>2063</c:v>
                </c:pt>
                <c:pt idx="538">
                  <c:v>2062</c:v>
                </c:pt>
                <c:pt idx="539">
                  <c:v>2061</c:v>
                </c:pt>
                <c:pt idx="540">
                  <c:v>2060</c:v>
                </c:pt>
                <c:pt idx="541">
                  <c:v>2059</c:v>
                </c:pt>
                <c:pt idx="542">
                  <c:v>2058</c:v>
                </c:pt>
                <c:pt idx="543">
                  <c:v>2057</c:v>
                </c:pt>
                <c:pt idx="544">
                  <c:v>2056</c:v>
                </c:pt>
                <c:pt idx="545">
                  <c:v>2055</c:v>
                </c:pt>
                <c:pt idx="546">
                  <c:v>2054</c:v>
                </c:pt>
                <c:pt idx="547">
                  <c:v>2053</c:v>
                </c:pt>
                <c:pt idx="548">
                  <c:v>2052</c:v>
                </c:pt>
                <c:pt idx="549">
                  <c:v>2051</c:v>
                </c:pt>
                <c:pt idx="550">
                  <c:v>2050</c:v>
                </c:pt>
                <c:pt idx="551">
                  <c:v>2049</c:v>
                </c:pt>
                <c:pt idx="552">
                  <c:v>2048</c:v>
                </c:pt>
                <c:pt idx="553">
                  <c:v>2047</c:v>
                </c:pt>
                <c:pt idx="554">
                  <c:v>2046</c:v>
                </c:pt>
                <c:pt idx="555">
                  <c:v>2045</c:v>
                </c:pt>
                <c:pt idx="556">
                  <c:v>2044</c:v>
                </c:pt>
                <c:pt idx="557">
                  <c:v>2043</c:v>
                </c:pt>
                <c:pt idx="558">
                  <c:v>2042</c:v>
                </c:pt>
                <c:pt idx="559">
                  <c:v>2041</c:v>
                </c:pt>
                <c:pt idx="560">
                  <c:v>2040</c:v>
                </c:pt>
                <c:pt idx="561">
                  <c:v>2039</c:v>
                </c:pt>
                <c:pt idx="562">
                  <c:v>2038</c:v>
                </c:pt>
                <c:pt idx="563">
                  <c:v>2037</c:v>
                </c:pt>
                <c:pt idx="564">
                  <c:v>2036</c:v>
                </c:pt>
                <c:pt idx="565">
                  <c:v>2035</c:v>
                </c:pt>
                <c:pt idx="566">
                  <c:v>2034</c:v>
                </c:pt>
                <c:pt idx="567">
                  <c:v>2033</c:v>
                </c:pt>
                <c:pt idx="568">
                  <c:v>2032</c:v>
                </c:pt>
                <c:pt idx="569">
                  <c:v>2031</c:v>
                </c:pt>
                <c:pt idx="570">
                  <c:v>2030</c:v>
                </c:pt>
                <c:pt idx="571">
                  <c:v>2029</c:v>
                </c:pt>
                <c:pt idx="572">
                  <c:v>2028</c:v>
                </c:pt>
                <c:pt idx="573">
                  <c:v>2027</c:v>
                </c:pt>
                <c:pt idx="574">
                  <c:v>2026</c:v>
                </c:pt>
                <c:pt idx="575">
                  <c:v>2025</c:v>
                </c:pt>
                <c:pt idx="576">
                  <c:v>2024</c:v>
                </c:pt>
                <c:pt idx="577">
                  <c:v>2023</c:v>
                </c:pt>
                <c:pt idx="578">
                  <c:v>2022</c:v>
                </c:pt>
                <c:pt idx="579">
                  <c:v>2021</c:v>
                </c:pt>
                <c:pt idx="580">
                  <c:v>2020</c:v>
                </c:pt>
                <c:pt idx="581">
                  <c:v>2019</c:v>
                </c:pt>
                <c:pt idx="582">
                  <c:v>2018</c:v>
                </c:pt>
                <c:pt idx="583">
                  <c:v>2017</c:v>
                </c:pt>
                <c:pt idx="584">
                  <c:v>2016</c:v>
                </c:pt>
                <c:pt idx="585">
                  <c:v>2015</c:v>
                </c:pt>
                <c:pt idx="586">
                  <c:v>2014</c:v>
                </c:pt>
                <c:pt idx="587">
                  <c:v>2013</c:v>
                </c:pt>
                <c:pt idx="588">
                  <c:v>2012</c:v>
                </c:pt>
                <c:pt idx="589">
                  <c:v>2011</c:v>
                </c:pt>
                <c:pt idx="590">
                  <c:v>2010</c:v>
                </c:pt>
                <c:pt idx="591">
                  <c:v>2009</c:v>
                </c:pt>
                <c:pt idx="592">
                  <c:v>2008</c:v>
                </c:pt>
                <c:pt idx="593">
                  <c:v>2007</c:v>
                </c:pt>
                <c:pt idx="594">
                  <c:v>2006</c:v>
                </c:pt>
                <c:pt idx="595">
                  <c:v>2005</c:v>
                </c:pt>
                <c:pt idx="596">
                  <c:v>2004</c:v>
                </c:pt>
                <c:pt idx="597">
                  <c:v>2003</c:v>
                </c:pt>
                <c:pt idx="598">
                  <c:v>2002</c:v>
                </c:pt>
                <c:pt idx="599">
                  <c:v>2001</c:v>
                </c:pt>
                <c:pt idx="600">
                  <c:v>2000</c:v>
                </c:pt>
                <c:pt idx="601">
                  <c:v>1999</c:v>
                </c:pt>
                <c:pt idx="602">
                  <c:v>1998</c:v>
                </c:pt>
                <c:pt idx="603">
                  <c:v>1997</c:v>
                </c:pt>
                <c:pt idx="604">
                  <c:v>1996</c:v>
                </c:pt>
                <c:pt idx="605">
                  <c:v>1995</c:v>
                </c:pt>
                <c:pt idx="606">
                  <c:v>1994</c:v>
                </c:pt>
                <c:pt idx="607">
                  <c:v>1993</c:v>
                </c:pt>
                <c:pt idx="608">
                  <c:v>1992</c:v>
                </c:pt>
                <c:pt idx="609">
                  <c:v>1991</c:v>
                </c:pt>
                <c:pt idx="610">
                  <c:v>1990</c:v>
                </c:pt>
                <c:pt idx="611">
                  <c:v>1989</c:v>
                </c:pt>
                <c:pt idx="612">
                  <c:v>1988</c:v>
                </c:pt>
                <c:pt idx="613">
                  <c:v>1987</c:v>
                </c:pt>
                <c:pt idx="614">
                  <c:v>1986</c:v>
                </c:pt>
                <c:pt idx="615">
                  <c:v>1985</c:v>
                </c:pt>
                <c:pt idx="616">
                  <c:v>1984</c:v>
                </c:pt>
                <c:pt idx="617">
                  <c:v>1983</c:v>
                </c:pt>
                <c:pt idx="618">
                  <c:v>1982</c:v>
                </c:pt>
                <c:pt idx="619">
                  <c:v>1981</c:v>
                </c:pt>
                <c:pt idx="620">
                  <c:v>1980</c:v>
                </c:pt>
                <c:pt idx="621">
                  <c:v>1979</c:v>
                </c:pt>
                <c:pt idx="622">
                  <c:v>1978</c:v>
                </c:pt>
                <c:pt idx="623">
                  <c:v>1977</c:v>
                </c:pt>
                <c:pt idx="624">
                  <c:v>1976</c:v>
                </c:pt>
                <c:pt idx="625">
                  <c:v>1975</c:v>
                </c:pt>
                <c:pt idx="626">
                  <c:v>1974</c:v>
                </c:pt>
                <c:pt idx="627">
                  <c:v>1973</c:v>
                </c:pt>
                <c:pt idx="628">
                  <c:v>1972</c:v>
                </c:pt>
                <c:pt idx="629">
                  <c:v>1971</c:v>
                </c:pt>
                <c:pt idx="630">
                  <c:v>1970</c:v>
                </c:pt>
                <c:pt idx="631">
                  <c:v>1969</c:v>
                </c:pt>
                <c:pt idx="632">
                  <c:v>1968</c:v>
                </c:pt>
                <c:pt idx="633">
                  <c:v>1967</c:v>
                </c:pt>
                <c:pt idx="634">
                  <c:v>1966</c:v>
                </c:pt>
                <c:pt idx="635">
                  <c:v>1965</c:v>
                </c:pt>
                <c:pt idx="636">
                  <c:v>1964</c:v>
                </c:pt>
                <c:pt idx="637">
                  <c:v>1963</c:v>
                </c:pt>
                <c:pt idx="638">
                  <c:v>1962</c:v>
                </c:pt>
                <c:pt idx="639">
                  <c:v>1961</c:v>
                </c:pt>
                <c:pt idx="640">
                  <c:v>1960</c:v>
                </c:pt>
                <c:pt idx="641">
                  <c:v>1959</c:v>
                </c:pt>
                <c:pt idx="642">
                  <c:v>1958</c:v>
                </c:pt>
                <c:pt idx="643">
                  <c:v>1957</c:v>
                </c:pt>
                <c:pt idx="644">
                  <c:v>1956</c:v>
                </c:pt>
                <c:pt idx="645">
                  <c:v>1955</c:v>
                </c:pt>
                <c:pt idx="646">
                  <c:v>1954</c:v>
                </c:pt>
                <c:pt idx="647">
                  <c:v>1953</c:v>
                </c:pt>
                <c:pt idx="648">
                  <c:v>1952</c:v>
                </c:pt>
                <c:pt idx="649">
                  <c:v>1951</c:v>
                </c:pt>
                <c:pt idx="650">
                  <c:v>1950</c:v>
                </c:pt>
                <c:pt idx="651">
                  <c:v>1949</c:v>
                </c:pt>
                <c:pt idx="652">
                  <c:v>1948</c:v>
                </c:pt>
                <c:pt idx="653">
                  <c:v>1947</c:v>
                </c:pt>
                <c:pt idx="654">
                  <c:v>1946</c:v>
                </c:pt>
                <c:pt idx="655">
                  <c:v>1945</c:v>
                </c:pt>
                <c:pt idx="656">
                  <c:v>1944</c:v>
                </c:pt>
                <c:pt idx="657">
                  <c:v>1943</c:v>
                </c:pt>
                <c:pt idx="658">
                  <c:v>1942</c:v>
                </c:pt>
                <c:pt idx="659">
                  <c:v>1941</c:v>
                </c:pt>
                <c:pt idx="660">
                  <c:v>1940</c:v>
                </c:pt>
                <c:pt idx="661">
                  <c:v>1939</c:v>
                </c:pt>
                <c:pt idx="662">
                  <c:v>1938</c:v>
                </c:pt>
                <c:pt idx="663">
                  <c:v>1937</c:v>
                </c:pt>
                <c:pt idx="664">
                  <c:v>1936</c:v>
                </c:pt>
                <c:pt idx="665">
                  <c:v>1935</c:v>
                </c:pt>
                <c:pt idx="666">
                  <c:v>1934</c:v>
                </c:pt>
                <c:pt idx="667">
                  <c:v>1933</c:v>
                </c:pt>
                <c:pt idx="668">
                  <c:v>1932</c:v>
                </c:pt>
                <c:pt idx="669">
                  <c:v>1931</c:v>
                </c:pt>
                <c:pt idx="670">
                  <c:v>1930</c:v>
                </c:pt>
                <c:pt idx="671">
                  <c:v>1929</c:v>
                </c:pt>
                <c:pt idx="672">
                  <c:v>1928</c:v>
                </c:pt>
                <c:pt idx="673">
                  <c:v>1927</c:v>
                </c:pt>
                <c:pt idx="674">
                  <c:v>1926</c:v>
                </c:pt>
                <c:pt idx="675">
                  <c:v>1925</c:v>
                </c:pt>
                <c:pt idx="676">
                  <c:v>1924</c:v>
                </c:pt>
                <c:pt idx="677">
                  <c:v>1923</c:v>
                </c:pt>
                <c:pt idx="678">
                  <c:v>1922</c:v>
                </c:pt>
                <c:pt idx="679">
                  <c:v>1921</c:v>
                </c:pt>
                <c:pt idx="680">
                  <c:v>1920</c:v>
                </c:pt>
                <c:pt idx="681">
                  <c:v>1919</c:v>
                </c:pt>
                <c:pt idx="682">
                  <c:v>1918</c:v>
                </c:pt>
                <c:pt idx="683">
                  <c:v>1917</c:v>
                </c:pt>
                <c:pt idx="684">
                  <c:v>1916</c:v>
                </c:pt>
                <c:pt idx="685">
                  <c:v>1915</c:v>
                </c:pt>
                <c:pt idx="686">
                  <c:v>1914</c:v>
                </c:pt>
                <c:pt idx="687">
                  <c:v>1913</c:v>
                </c:pt>
                <c:pt idx="688">
                  <c:v>1912</c:v>
                </c:pt>
                <c:pt idx="689">
                  <c:v>1911</c:v>
                </c:pt>
                <c:pt idx="690">
                  <c:v>1910</c:v>
                </c:pt>
                <c:pt idx="691">
                  <c:v>1909</c:v>
                </c:pt>
                <c:pt idx="692">
                  <c:v>1908</c:v>
                </c:pt>
                <c:pt idx="693">
                  <c:v>1907</c:v>
                </c:pt>
                <c:pt idx="694">
                  <c:v>1906</c:v>
                </c:pt>
                <c:pt idx="695">
                  <c:v>1905</c:v>
                </c:pt>
                <c:pt idx="696">
                  <c:v>1904</c:v>
                </c:pt>
                <c:pt idx="697">
                  <c:v>1903</c:v>
                </c:pt>
                <c:pt idx="698">
                  <c:v>1902</c:v>
                </c:pt>
                <c:pt idx="699">
                  <c:v>1901</c:v>
                </c:pt>
                <c:pt idx="700">
                  <c:v>1900</c:v>
                </c:pt>
                <c:pt idx="701">
                  <c:v>1899</c:v>
                </c:pt>
                <c:pt idx="702">
                  <c:v>1898</c:v>
                </c:pt>
                <c:pt idx="703">
                  <c:v>1897</c:v>
                </c:pt>
                <c:pt idx="704">
                  <c:v>1896</c:v>
                </c:pt>
                <c:pt idx="705">
                  <c:v>1895</c:v>
                </c:pt>
                <c:pt idx="706">
                  <c:v>1894</c:v>
                </c:pt>
                <c:pt idx="707">
                  <c:v>1893</c:v>
                </c:pt>
                <c:pt idx="708">
                  <c:v>1892</c:v>
                </c:pt>
                <c:pt idx="709">
                  <c:v>1891</c:v>
                </c:pt>
                <c:pt idx="710">
                  <c:v>1890</c:v>
                </c:pt>
                <c:pt idx="711">
                  <c:v>1889</c:v>
                </c:pt>
                <c:pt idx="712">
                  <c:v>1888</c:v>
                </c:pt>
                <c:pt idx="713">
                  <c:v>1887</c:v>
                </c:pt>
                <c:pt idx="714">
                  <c:v>1886</c:v>
                </c:pt>
                <c:pt idx="715">
                  <c:v>1885</c:v>
                </c:pt>
                <c:pt idx="716">
                  <c:v>1884</c:v>
                </c:pt>
                <c:pt idx="717">
                  <c:v>1883</c:v>
                </c:pt>
                <c:pt idx="718">
                  <c:v>1882</c:v>
                </c:pt>
                <c:pt idx="719">
                  <c:v>1881</c:v>
                </c:pt>
                <c:pt idx="720">
                  <c:v>1880</c:v>
                </c:pt>
                <c:pt idx="721">
                  <c:v>1879</c:v>
                </c:pt>
                <c:pt idx="722">
                  <c:v>1878</c:v>
                </c:pt>
                <c:pt idx="723">
                  <c:v>1877</c:v>
                </c:pt>
                <c:pt idx="724">
                  <c:v>1876</c:v>
                </c:pt>
                <c:pt idx="725">
                  <c:v>1875</c:v>
                </c:pt>
                <c:pt idx="726">
                  <c:v>1874</c:v>
                </c:pt>
                <c:pt idx="727">
                  <c:v>1873</c:v>
                </c:pt>
                <c:pt idx="728">
                  <c:v>1872</c:v>
                </c:pt>
                <c:pt idx="729">
                  <c:v>1871</c:v>
                </c:pt>
                <c:pt idx="730">
                  <c:v>1870</c:v>
                </c:pt>
                <c:pt idx="731">
                  <c:v>1869</c:v>
                </c:pt>
                <c:pt idx="732">
                  <c:v>1868</c:v>
                </c:pt>
                <c:pt idx="733">
                  <c:v>1867</c:v>
                </c:pt>
                <c:pt idx="734">
                  <c:v>1866</c:v>
                </c:pt>
                <c:pt idx="735">
                  <c:v>1865</c:v>
                </c:pt>
                <c:pt idx="736">
                  <c:v>1864</c:v>
                </c:pt>
                <c:pt idx="737">
                  <c:v>1863</c:v>
                </c:pt>
                <c:pt idx="738">
                  <c:v>1862</c:v>
                </c:pt>
                <c:pt idx="739">
                  <c:v>1861</c:v>
                </c:pt>
                <c:pt idx="740">
                  <c:v>1860</c:v>
                </c:pt>
                <c:pt idx="741">
                  <c:v>1859</c:v>
                </c:pt>
                <c:pt idx="742">
                  <c:v>1858</c:v>
                </c:pt>
                <c:pt idx="743">
                  <c:v>1857</c:v>
                </c:pt>
                <c:pt idx="744">
                  <c:v>1856</c:v>
                </c:pt>
                <c:pt idx="745">
                  <c:v>1855</c:v>
                </c:pt>
                <c:pt idx="746">
                  <c:v>1854</c:v>
                </c:pt>
                <c:pt idx="747">
                  <c:v>1853</c:v>
                </c:pt>
                <c:pt idx="748">
                  <c:v>1852</c:v>
                </c:pt>
                <c:pt idx="749">
                  <c:v>1851</c:v>
                </c:pt>
                <c:pt idx="750">
                  <c:v>1850</c:v>
                </c:pt>
                <c:pt idx="751">
                  <c:v>1849</c:v>
                </c:pt>
                <c:pt idx="752">
                  <c:v>1848</c:v>
                </c:pt>
                <c:pt idx="753">
                  <c:v>1847</c:v>
                </c:pt>
                <c:pt idx="754">
                  <c:v>1846</c:v>
                </c:pt>
                <c:pt idx="755">
                  <c:v>1845</c:v>
                </c:pt>
                <c:pt idx="756">
                  <c:v>1844</c:v>
                </c:pt>
                <c:pt idx="757">
                  <c:v>1843</c:v>
                </c:pt>
                <c:pt idx="758">
                  <c:v>1842</c:v>
                </c:pt>
                <c:pt idx="759">
                  <c:v>1841</c:v>
                </c:pt>
                <c:pt idx="760">
                  <c:v>1840</c:v>
                </c:pt>
                <c:pt idx="761">
                  <c:v>1839</c:v>
                </c:pt>
                <c:pt idx="762">
                  <c:v>1838</c:v>
                </c:pt>
                <c:pt idx="763">
                  <c:v>1837</c:v>
                </c:pt>
                <c:pt idx="764">
                  <c:v>1836</c:v>
                </c:pt>
                <c:pt idx="765">
                  <c:v>1835</c:v>
                </c:pt>
                <c:pt idx="766">
                  <c:v>1834</c:v>
                </c:pt>
                <c:pt idx="767">
                  <c:v>1833</c:v>
                </c:pt>
                <c:pt idx="768">
                  <c:v>1832</c:v>
                </c:pt>
                <c:pt idx="769">
                  <c:v>1831</c:v>
                </c:pt>
                <c:pt idx="770">
                  <c:v>1830</c:v>
                </c:pt>
                <c:pt idx="771">
                  <c:v>1829</c:v>
                </c:pt>
                <c:pt idx="772">
                  <c:v>1828</c:v>
                </c:pt>
                <c:pt idx="773">
                  <c:v>1827</c:v>
                </c:pt>
                <c:pt idx="774">
                  <c:v>1826</c:v>
                </c:pt>
                <c:pt idx="775">
                  <c:v>1825</c:v>
                </c:pt>
                <c:pt idx="776">
                  <c:v>1824</c:v>
                </c:pt>
                <c:pt idx="777">
                  <c:v>1823</c:v>
                </c:pt>
                <c:pt idx="778">
                  <c:v>1822</c:v>
                </c:pt>
                <c:pt idx="779">
                  <c:v>1821</c:v>
                </c:pt>
                <c:pt idx="780">
                  <c:v>1820</c:v>
                </c:pt>
                <c:pt idx="781">
                  <c:v>1819</c:v>
                </c:pt>
                <c:pt idx="782">
                  <c:v>1818</c:v>
                </c:pt>
                <c:pt idx="783">
                  <c:v>1817</c:v>
                </c:pt>
                <c:pt idx="784">
                  <c:v>1816</c:v>
                </c:pt>
                <c:pt idx="785">
                  <c:v>1815</c:v>
                </c:pt>
                <c:pt idx="786">
                  <c:v>1814</c:v>
                </c:pt>
                <c:pt idx="787">
                  <c:v>1813</c:v>
                </c:pt>
                <c:pt idx="788">
                  <c:v>1812</c:v>
                </c:pt>
                <c:pt idx="789">
                  <c:v>1811</c:v>
                </c:pt>
                <c:pt idx="790">
                  <c:v>1810</c:v>
                </c:pt>
                <c:pt idx="791">
                  <c:v>1809</c:v>
                </c:pt>
                <c:pt idx="792">
                  <c:v>1808</c:v>
                </c:pt>
                <c:pt idx="793">
                  <c:v>1807</c:v>
                </c:pt>
                <c:pt idx="794">
                  <c:v>1806</c:v>
                </c:pt>
                <c:pt idx="795">
                  <c:v>1805</c:v>
                </c:pt>
                <c:pt idx="796">
                  <c:v>1804</c:v>
                </c:pt>
                <c:pt idx="797">
                  <c:v>1803</c:v>
                </c:pt>
                <c:pt idx="798">
                  <c:v>1802</c:v>
                </c:pt>
                <c:pt idx="799">
                  <c:v>1801</c:v>
                </c:pt>
                <c:pt idx="800">
                  <c:v>1800</c:v>
                </c:pt>
                <c:pt idx="801">
                  <c:v>1799</c:v>
                </c:pt>
                <c:pt idx="802">
                  <c:v>1798</c:v>
                </c:pt>
                <c:pt idx="803">
                  <c:v>1797</c:v>
                </c:pt>
                <c:pt idx="804">
                  <c:v>1796</c:v>
                </c:pt>
                <c:pt idx="805">
                  <c:v>1795</c:v>
                </c:pt>
                <c:pt idx="806">
                  <c:v>1794</c:v>
                </c:pt>
                <c:pt idx="807">
                  <c:v>1793</c:v>
                </c:pt>
                <c:pt idx="808">
                  <c:v>1792</c:v>
                </c:pt>
                <c:pt idx="809">
                  <c:v>1791</c:v>
                </c:pt>
                <c:pt idx="810">
                  <c:v>1790</c:v>
                </c:pt>
                <c:pt idx="811">
                  <c:v>1789</c:v>
                </c:pt>
                <c:pt idx="812">
                  <c:v>1788</c:v>
                </c:pt>
                <c:pt idx="813">
                  <c:v>1787</c:v>
                </c:pt>
                <c:pt idx="814">
                  <c:v>1786</c:v>
                </c:pt>
                <c:pt idx="815">
                  <c:v>1785</c:v>
                </c:pt>
                <c:pt idx="816">
                  <c:v>1784</c:v>
                </c:pt>
                <c:pt idx="817">
                  <c:v>1783</c:v>
                </c:pt>
                <c:pt idx="818">
                  <c:v>1782</c:v>
                </c:pt>
                <c:pt idx="819">
                  <c:v>1781</c:v>
                </c:pt>
                <c:pt idx="820">
                  <c:v>1780</c:v>
                </c:pt>
                <c:pt idx="821">
                  <c:v>1779</c:v>
                </c:pt>
                <c:pt idx="822">
                  <c:v>1778</c:v>
                </c:pt>
                <c:pt idx="823">
                  <c:v>1777</c:v>
                </c:pt>
                <c:pt idx="824">
                  <c:v>1776</c:v>
                </c:pt>
                <c:pt idx="825">
                  <c:v>1775</c:v>
                </c:pt>
                <c:pt idx="826">
                  <c:v>1774</c:v>
                </c:pt>
                <c:pt idx="827">
                  <c:v>1773</c:v>
                </c:pt>
                <c:pt idx="828">
                  <c:v>1772</c:v>
                </c:pt>
                <c:pt idx="829">
                  <c:v>1771</c:v>
                </c:pt>
                <c:pt idx="830">
                  <c:v>1770</c:v>
                </c:pt>
                <c:pt idx="831">
                  <c:v>1769</c:v>
                </c:pt>
                <c:pt idx="832">
                  <c:v>1768</c:v>
                </c:pt>
                <c:pt idx="833">
                  <c:v>1767</c:v>
                </c:pt>
                <c:pt idx="834">
                  <c:v>1766</c:v>
                </c:pt>
                <c:pt idx="835">
                  <c:v>1765</c:v>
                </c:pt>
                <c:pt idx="836">
                  <c:v>1764</c:v>
                </c:pt>
                <c:pt idx="837">
                  <c:v>1763</c:v>
                </c:pt>
                <c:pt idx="838">
                  <c:v>1762</c:v>
                </c:pt>
                <c:pt idx="839">
                  <c:v>1761</c:v>
                </c:pt>
                <c:pt idx="840">
                  <c:v>1760</c:v>
                </c:pt>
                <c:pt idx="841">
                  <c:v>1759</c:v>
                </c:pt>
                <c:pt idx="842">
                  <c:v>1758</c:v>
                </c:pt>
                <c:pt idx="843">
                  <c:v>1757</c:v>
                </c:pt>
                <c:pt idx="844">
                  <c:v>1756</c:v>
                </c:pt>
                <c:pt idx="845">
                  <c:v>1755</c:v>
                </c:pt>
                <c:pt idx="846">
                  <c:v>1754</c:v>
                </c:pt>
                <c:pt idx="847">
                  <c:v>1753</c:v>
                </c:pt>
                <c:pt idx="848">
                  <c:v>1752</c:v>
                </c:pt>
                <c:pt idx="849">
                  <c:v>1751</c:v>
                </c:pt>
                <c:pt idx="850">
                  <c:v>1750</c:v>
                </c:pt>
                <c:pt idx="851">
                  <c:v>1749</c:v>
                </c:pt>
                <c:pt idx="852">
                  <c:v>1748</c:v>
                </c:pt>
                <c:pt idx="853">
                  <c:v>1747</c:v>
                </c:pt>
                <c:pt idx="854">
                  <c:v>1746</c:v>
                </c:pt>
                <c:pt idx="855">
                  <c:v>1745</c:v>
                </c:pt>
                <c:pt idx="856">
                  <c:v>1744</c:v>
                </c:pt>
                <c:pt idx="857">
                  <c:v>1743</c:v>
                </c:pt>
                <c:pt idx="858">
                  <c:v>1742</c:v>
                </c:pt>
                <c:pt idx="859">
                  <c:v>1741</c:v>
                </c:pt>
                <c:pt idx="860">
                  <c:v>1740</c:v>
                </c:pt>
                <c:pt idx="861">
                  <c:v>1739</c:v>
                </c:pt>
                <c:pt idx="862">
                  <c:v>1738</c:v>
                </c:pt>
                <c:pt idx="863">
                  <c:v>1737</c:v>
                </c:pt>
                <c:pt idx="864">
                  <c:v>1736</c:v>
                </c:pt>
                <c:pt idx="865">
                  <c:v>1735</c:v>
                </c:pt>
                <c:pt idx="866">
                  <c:v>1734</c:v>
                </c:pt>
                <c:pt idx="867">
                  <c:v>1733</c:v>
                </c:pt>
                <c:pt idx="868">
                  <c:v>1732</c:v>
                </c:pt>
                <c:pt idx="869">
                  <c:v>1731</c:v>
                </c:pt>
                <c:pt idx="870">
                  <c:v>1730</c:v>
                </c:pt>
                <c:pt idx="871">
                  <c:v>1729</c:v>
                </c:pt>
                <c:pt idx="872">
                  <c:v>1728</c:v>
                </c:pt>
                <c:pt idx="873">
                  <c:v>1727</c:v>
                </c:pt>
                <c:pt idx="874">
                  <c:v>1726</c:v>
                </c:pt>
                <c:pt idx="875">
                  <c:v>1725</c:v>
                </c:pt>
                <c:pt idx="876">
                  <c:v>1724</c:v>
                </c:pt>
                <c:pt idx="877">
                  <c:v>1723</c:v>
                </c:pt>
                <c:pt idx="878">
                  <c:v>1722</c:v>
                </c:pt>
                <c:pt idx="879">
                  <c:v>1721</c:v>
                </c:pt>
                <c:pt idx="880">
                  <c:v>1720</c:v>
                </c:pt>
                <c:pt idx="881">
                  <c:v>1719</c:v>
                </c:pt>
                <c:pt idx="882">
                  <c:v>1718</c:v>
                </c:pt>
                <c:pt idx="883">
                  <c:v>1717</c:v>
                </c:pt>
                <c:pt idx="884">
                  <c:v>1716</c:v>
                </c:pt>
                <c:pt idx="885">
                  <c:v>1715</c:v>
                </c:pt>
                <c:pt idx="886">
                  <c:v>1714</c:v>
                </c:pt>
                <c:pt idx="887">
                  <c:v>1713</c:v>
                </c:pt>
                <c:pt idx="888">
                  <c:v>1712</c:v>
                </c:pt>
                <c:pt idx="889">
                  <c:v>1711</c:v>
                </c:pt>
                <c:pt idx="890">
                  <c:v>1710</c:v>
                </c:pt>
                <c:pt idx="891">
                  <c:v>1709</c:v>
                </c:pt>
                <c:pt idx="892">
                  <c:v>1708</c:v>
                </c:pt>
                <c:pt idx="893">
                  <c:v>1707</c:v>
                </c:pt>
                <c:pt idx="894">
                  <c:v>1706</c:v>
                </c:pt>
                <c:pt idx="895">
                  <c:v>1705</c:v>
                </c:pt>
                <c:pt idx="896">
                  <c:v>1704</c:v>
                </c:pt>
                <c:pt idx="897">
                  <c:v>1703</c:v>
                </c:pt>
                <c:pt idx="898">
                  <c:v>1702</c:v>
                </c:pt>
                <c:pt idx="899">
                  <c:v>1701</c:v>
                </c:pt>
                <c:pt idx="900">
                  <c:v>1700</c:v>
                </c:pt>
                <c:pt idx="901">
                  <c:v>1699</c:v>
                </c:pt>
                <c:pt idx="902">
                  <c:v>1698</c:v>
                </c:pt>
                <c:pt idx="903">
                  <c:v>1697</c:v>
                </c:pt>
                <c:pt idx="904">
                  <c:v>1696</c:v>
                </c:pt>
                <c:pt idx="905">
                  <c:v>1695</c:v>
                </c:pt>
                <c:pt idx="906">
                  <c:v>1694</c:v>
                </c:pt>
                <c:pt idx="907">
                  <c:v>1693</c:v>
                </c:pt>
                <c:pt idx="908">
                  <c:v>1692</c:v>
                </c:pt>
                <c:pt idx="909">
                  <c:v>1691</c:v>
                </c:pt>
                <c:pt idx="910">
                  <c:v>1690</c:v>
                </c:pt>
                <c:pt idx="911">
                  <c:v>1689</c:v>
                </c:pt>
                <c:pt idx="912">
                  <c:v>1688</c:v>
                </c:pt>
                <c:pt idx="913">
                  <c:v>1687</c:v>
                </c:pt>
                <c:pt idx="914">
                  <c:v>1686</c:v>
                </c:pt>
                <c:pt idx="915">
                  <c:v>1685</c:v>
                </c:pt>
                <c:pt idx="916">
                  <c:v>1684</c:v>
                </c:pt>
                <c:pt idx="917">
                  <c:v>1683</c:v>
                </c:pt>
                <c:pt idx="918">
                  <c:v>1682</c:v>
                </c:pt>
                <c:pt idx="919">
                  <c:v>1681</c:v>
                </c:pt>
                <c:pt idx="920">
                  <c:v>1680</c:v>
                </c:pt>
                <c:pt idx="921">
                  <c:v>1679</c:v>
                </c:pt>
                <c:pt idx="922">
                  <c:v>1678</c:v>
                </c:pt>
                <c:pt idx="923">
                  <c:v>1677</c:v>
                </c:pt>
                <c:pt idx="924">
                  <c:v>1676</c:v>
                </c:pt>
                <c:pt idx="925">
                  <c:v>1675</c:v>
                </c:pt>
                <c:pt idx="926">
                  <c:v>1674</c:v>
                </c:pt>
                <c:pt idx="927">
                  <c:v>1673</c:v>
                </c:pt>
                <c:pt idx="928">
                  <c:v>1672</c:v>
                </c:pt>
                <c:pt idx="929">
                  <c:v>1671</c:v>
                </c:pt>
                <c:pt idx="930">
                  <c:v>1670</c:v>
                </c:pt>
                <c:pt idx="931">
                  <c:v>1669</c:v>
                </c:pt>
                <c:pt idx="932">
                  <c:v>1668</c:v>
                </c:pt>
                <c:pt idx="933">
                  <c:v>1667</c:v>
                </c:pt>
                <c:pt idx="934">
                  <c:v>1666</c:v>
                </c:pt>
                <c:pt idx="935">
                  <c:v>1665</c:v>
                </c:pt>
                <c:pt idx="936">
                  <c:v>1664</c:v>
                </c:pt>
                <c:pt idx="937">
                  <c:v>1663</c:v>
                </c:pt>
                <c:pt idx="938">
                  <c:v>1662</c:v>
                </c:pt>
                <c:pt idx="939">
                  <c:v>1661</c:v>
                </c:pt>
                <c:pt idx="940">
                  <c:v>1660</c:v>
                </c:pt>
                <c:pt idx="941">
                  <c:v>1659</c:v>
                </c:pt>
                <c:pt idx="942">
                  <c:v>1658</c:v>
                </c:pt>
                <c:pt idx="943">
                  <c:v>1657</c:v>
                </c:pt>
                <c:pt idx="944">
                  <c:v>1656</c:v>
                </c:pt>
                <c:pt idx="945">
                  <c:v>1655</c:v>
                </c:pt>
                <c:pt idx="946">
                  <c:v>1654</c:v>
                </c:pt>
                <c:pt idx="947">
                  <c:v>1653</c:v>
                </c:pt>
                <c:pt idx="948">
                  <c:v>1652</c:v>
                </c:pt>
                <c:pt idx="949">
                  <c:v>1651</c:v>
                </c:pt>
                <c:pt idx="950">
                  <c:v>1650</c:v>
                </c:pt>
                <c:pt idx="951">
                  <c:v>1649</c:v>
                </c:pt>
                <c:pt idx="952">
                  <c:v>1648</c:v>
                </c:pt>
                <c:pt idx="953">
                  <c:v>1647</c:v>
                </c:pt>
                <c:pt idx="954">
                  <c:v>1646</c:v>
                </c:pt>
                <c:pt idx="955">
                  <c:v>1645</c:v>
                </c:pt>
                <c:pt idx="956">
                  <c:v>1644</c:v>
                </c:pt>
                <c:pt idx="957">
                  <c:v>1643</c:v>
                </c:pt>
                <c:pt idx="958">
                  <c:v>1642</c:v>
                </c:pt>
                <c:pt idx="959">
                  <c:v>1641</c:v>
                </c:pt>
                <c:pt idx="960">
                  <c:v>1640</c:v>
                </c:pt>
                <c:pt idx="961">
                  <c:v>1639</c:v>
                </c:pt>
                <c:pt idx="962">
                  <c:v>1638</c:v>
                </c:pt>
                <c:pt idx="963">
                  <c:v>1637</c:v>
                </c:pt>
                <c:pt idx="964">
                  <c:v>1636</c:v>
                </c:pt>
                <c:pt idx="965">
                  <c:v>1635</c:v>
                </c:pt>
                <c:pt idx="966">
                  <c:v>1634</c:v>
                </c:pt>
                <c:pt idx="967">
                  <c:v>1633</c:v>
                </c:pt>
                <c:pt idx="968">
                  <c:v>1632</c:v>
                </c:pt>
                <c:pt idx="969">
                  <c:v>1631</c:v>
                </c:pt>
                <c:pt idx="970">
                  <c:v>1630</c:v>
                </c:pt>
                <c:pt idx="971">
                  <c:v>1629</c:v>
                </c:pt>
                <c:pt idx="972">
                  <c:v>1628</c:v>
                </c:pt>
                <c:pt idx="973">
                  <c:v>1627</c:v>
                </c:pt>
                <c:pt idx="974">
                  <c:v>1626</c:v>
                </c:pt>
                <c:pt idx="975">
                  <c:v>1625</c:v>
                </c:pt>
                <c:pt idx="976">
                  <c:v>1624</c:v>
                </c:pt>
                <c:pt idx="977">
                  <c:v>1623</c:v>
                </c:pt>
                <c:pt idx="978">
                  <c:v>1622</c:v>
                </c:pt>
                <c:pt idx="979">
                  <c:v>1621</c:v>
                </c:pt>
                <c:pt idx="980">
                  <c:v>1620</c:v>
                </c:pt>
                <c:pt idx="981">
                  <c:v>1619</c:v>
                </c:pt>
                <c:pt idx="982">
                  <c:v>1618</c:v>
                </c:pt>
                <c:pt idx="983">
                  <c:v>1617</c:v>
                </c:pt>
                <c:pt idx="984">
                  <c:v>1616</c:v>
                </c:pt>
                <c:pt idx="985">
                  <c:v>1615</c:v>
                </c:pt>
                <c:pt idx="986">
                  <c:v>1614</c:v>
                </c:pt>
                <c:pt idx="987">
                  <c:v>1613</c:v>
                </c:pt>
                <c:pt idx="988">
                  <c:v>1612</c:v>
                </c:pt>
                <c:pt idx="989">
                  <c:v>1611</c:v>
                </c:pt>
                <c:pt idx="990">
                  <c:v>1610</c:v>
                </c:pt>
                <c:pt idx="991">
                  <c:v>1609</c:v>
                </c:pt>
                <c:pt idx="992">
                  <c:v>1608</c:v>
                </c:pt>
                <c:pt idx="993">
                  <c:v>1607</c:v>
                </c:pt>
                <c:pt idx="994">
                  <c:v>1606</c:v>
                </c:pt>
                <c:pt idx="995">
                  <c:v>1605</c:v>
                </c:pt>
                <c:pt idx="996">
                  <c:v>1604</c:v>
                </c:pt>
                <c:pt idx="997">
                  <c:v>1603</c:v>
                </c:pt>
                <c:pt idx="998">
                  <c:v>1602</c:v>
                </c:pt>
                <c:pt idx="999">
                  <c:v>1601</c:v>
                </c:pt>
                <c:pt idx="1000">
                  <c:v>1600</c:v>
                </c:pt>
                <c:pt idx="1001">
                  <c:v>1599</c:v>
                </c:pt>
                <c:pt idx="1002">
                  <c:v>1598</c:v>
                </c:pt>
                <c:pt idx="1003">
                  <c:v>1597</c:v>
                </c:pt>
                <c:pt idx="1004">
                  <c:v>1596</c:v>
                </c:pt>
                <c:pt idx="1005">
                  <c:v>1595</c:v>
                </c:pt>
                <c:pt idx="1006">
                  <c:v>1594</c:v>
                </c:pt>
                <c:pt idx="1007">
                  <c:v>1593</c:v>
                </c:pt>
                <c:pt idx="1008">
                  <c:v>1592</c:v>
                </c:pt>
                <c:pt idx="1009">
                  <c:v>1591</c:v>
                </c:pt>
                <c:pt idx="1010">
                  <c:v>1590</c:v>
                </c:pt>
                <c:pt idx="1011">
                  <c:v>1589</c:v>
                </c:pt>
                <c:pt idx="1012">
                  <c:v>1588</c:v>
                </c:pt>
                <c:pt idx="1013">
                  <c:v>1587</c:v>
                </c:pt>
                <c:pt idx="1014">
                  <c:v>1586</c:v>
                </c:pt>
                <c:pt idx="1015">
                  <c:v>1585</c:v>
                </c:pt>
                <c:pt idx="1016">
                  <c:v>1584</c:v>
                </c:pt>
                <c:pt idx="1017">
                  <c:v>1583</c:v>
                </c:pt>
                <c:pt idx="1018">
                  <c:v>1582</c:v>
                </c:pt>
                <c:pt idx="1019">
                  <c:v>1581</c:v>
                </c:pt>
                <c:pt idx="1020">
                  <c:v>1580</c:v>
                </c:pt>
                <c:pt idx="1021">
                  <c:v>1579</c:v>
                </c:pt>
                <c:pt idx="1022">
                  <c:v>1578</c:v>
                </c:pt>
                <c:pt idx="1023">
                  <c:v>1577</c:v>
                </c:pt>
                <c:pt idx="1024">
                  <c:v>1576</c:v>
                </c:pt>
                <c:pt idx="1025">
                  <c:v>1575</c:v>
                </c:pt>
                <c:pt idx="1026">
                  <c:v>1574</c:v>
                </c:pt>
                <c:pt idx="1027">
                  <c:v>1573</c:v>
                </c:pt>
                <c:pt idx="1028">
                  <c:v>1572</c:v>
                </c:pt>
                <c:pt idx="1029">
                  <c:v>1571</c:v>
                </c:pt>
                <c:pt idx="1030">
                  <c:v>1570</c:v>
                </c:pt>
                <c:pt idx="1031">
                  <c:v>1569</c:v>
                </c:pt>
                <c:pt idx="1032">
                  <c:v>1568</c:v>
                </c:pt>
                <c:pt idx="1033">
                  <c:v>1567</c:v>
                </c:pt>
                <c:pt idx="1034">
                  <c:v>1566</c:v>
                </c:pt>
                <c:pt idx="1035">
                  <c:v>1565</c:v>
                </c:pt>
                <c:pt idx="1036">
                  <c:v>1564</c:v>
                </c:pt>
                <c:pt idx="1037">
                  <c:v>1563</c:v>
                </c:pt>
                <c:pt idx="1038">
                  <c:v>1562</c:v>
                </c:pt>
                <c:pt idx="1039">
                  <c:v>1561</c:v>
                </c:pt>
                <c:pt idx="1040">
                  <c:v>1560</c:v>
                </c:pt>
                <c:pt idx="1041">
                  <c:v>1559</c:v>
                </c:pt>
                <c:pt idx="1042">
                  <c:v>1558</c:v>
                </c:pt>
                <c:pt idx="1043">
                  <c:v>1557</c:v>
                </c:pt>
                <c:pt idx="1044">
                  <c:v>1556</c:v>
                </c:pt>
                <c:pt idx="1045">
                  <c:v>1555</c:v>
                </c:pt>
                <c:pt idx="1046">
                  <c:v>1554</c:v>
                </c:pt>
                <c:pt idx="1047">
                  <c:v>1553</c:v>
                </c:pt>
                <c:pt idx="1048">
                  <c:v>1552</c:v>
                </c:pt>
                <c:pt idx="1049">
                  <c:v>1551</c:v>
                </c:pt>
                <c:pt idx="1050">
                  <c:v>1550</c:v>
                </c:pt>
                <c:pt idx="1051">
                  <c:v>1549</c:v>
                </c:pt>
                <c:pt idx="1052">
                  <c:v>1548</c:v>
                </c:pt>
                <c:pt idx="1053">
                  <c:v>1547</c:v>
                </c:pt>
                <c:pt idx="1054">
                  <c:v>1546</c:v>
                </c:pt>
                <c:pt idx="1055">
                  <c:v>1545</c:v>
                </c:pt>
                <c:pt idx="1056">
                  <c:v>1544</c:v>
                </c:pt>
                <c:pt idx="1057">
                  <c:v>1543</c:v>
                </c:pt>
                <c:pt idx="1058">
                  <c:v>1542</c:v>
                </c:pt>
                <c:pt idx="1059">
                  <c:v>1541</c:v>
                </c:pt>
                <c:pt idx="1060">
                  <c:v>1540</c:v>
                </c:pt>
                <c:pt idx="1061">
                  <c:v>1539</c:v>
                </c:pt>
                <c:pt idx="1062">
                  <c:v>1538</c:v>
                </c:pt>
                <c:pt idx="1063">
                  <c:v>1537</c:v>
                </c:pt>
                <c:pt idx="1064">
                  <c:v>1536</c:v>
                </c:pt>
                <c:pt idx="1065">
                  <c:v>1535</c:v>
                </c:pt>
                <c:pt idx="1066">
                  <c:v>1534</c:v>
                </c:pt>
                <c:pt idx="1067">
                  <c:v>1533</c:v>
                </c:pt>
                <c:pt idx="1068">
                  <c:v>1532</c:v>
                </c:pt>
                <c:pt idx="1069">
                  <c:v>1531</c:v>
                </c:pt>
                <c:pt idx="1070">
                  <c:v>1530</c:v>
                </c:pt>
                <c:pt idx="1071">
                  <c:v>1529</c:v>
                </c:pt>
                <c:pt idx="1072">
                  <c:v>1528</c:v>
                </c:pt>
                <c:pt idx="1073">
                  <c:v>1527</c:v>
                </c:pt>
                <c:pt idx="1074">
                  <c:v>1526</c:v>
                </c:pt>
                <c:pt idx="1075">
                  <c:v>1525</c:v>
                </c:pt>
                <c:pt idx="1076">
                  <c:v>1524</c:v>
                </c:pt>
                <c:pt idx="1077">
                  <c:v>1523</c:v>
                </c:pt>
                <c:pt idx="1078">
                  <c:v>1522</c:v>
                </c:pt>
                <c:pt idx="1079">
                  <c:v>1521</c:v>
                </c:pt>
                <c:pt idx="1080">
                  <c:v>1520</c:v>
                </c:pt>
                <c:pt idx="1081">
                  <c:v>1519</c:v>
                </c:pt>
                <c:pt idx="1082">
                  <c:v>1518</c:v>
                </c:pt>
                <c:pt idx="1083">
                  <c:v>1517</c:v>
                </c:pt>
                <c:pt idx="1084">
                  <c:v>1516</c:v>
                </c:pt>
                <c:pt idx="1085">
                  <c:v>1515</c:v>
                </c:pt>
                <c:pt idx="1086">
                  <c:v>1514</c:v>
                </c:pt>
                <c:pt idx="1087">
                  <c:v>1513</c:v>
                </c:pt>
                <c:pt idx="1088">
                  <c:v>1512</c:v>
                </c:pt>
                <c:pt idx="1089">
                  <c:v>1511</c:v>
                </c:pt>
                <c:pt idx="1090">
                  <c:v>1510</c:v>
                </c:pt>
                <c:pt idx="1091">
                  <c:v>1509</c:v>
                </c:pt>
                <c:pt idx="1092">
                  <c:v>1508</c:v>
                </c:pt>
                <c:pt idx="1093">
                  <c:v>1507</c:v>
                </c:pt>
                <c:pt idx="1094">
                  <c:v>1506</c:v>
                </c:pt>
                <c:pt idx="1095">
                  <c:v>1505</c:v>
                </c:pt>
                <c:pt idx="1096">
                  <c:v>1504</c:v>
                </c:pt>
                <c:pt idx="1097">
                  <c:v>1503</c:v>
                </c:pt>
                <c:pt idx="1098">
                  <c:v>1502</c:v>
                </c:pt>
                <c:pt idx="1099">
                  <c:v>1501</c:v>
                </c:pt>
                <c:pt idx="1100">
                  <c:v>1500</c:v>
                </c:pt>
                <c:pt idx="1101">
                  <c:v>1499</c:v>
                </c:pt>
                <c:pt idx="1102">
                  <c:v>1498</c:v>
                </c:pt>
                <c:pt idx="1103">
                  <c:v>1497</c:v>
                </c:pt>
                <c:pt idx="1104">
                  <c:v>1496</c:v>
                </c:pt>
                <c:pt idx="1105">
                  <c:v>1495</c:v>
                </c:pt>
                <c:pt idx="1106">
                  <c:v>1494</c:v>
                </c:pt>
                <c:pt idx="1107">
                  <c:v>1493</c:v>
                </c:pt>
                <c:pt idx="1108">
                  <c:v>1492</c:v>
                </c:pt>
                <c:pt idx="1109">
                  <c:v>1491</c:v>
                </c:pt>
                <c:pt idx="1110">
                  <c:v>1490</c:v>
                </c:pt>
                <c:pt idx="1111">
                  <c:v>1489</c:v>
                </c:pt>
                <c:pt idx="1112">
                  <c:v>1488</c:v>
                </c:pt>
                <c:pt idx="1113">
                  <c:v>1487</c:v>
                </c:pt>
                <c:pt idx="1114">
                  <c:v>1486</c:v>
                </c:pt>
                <c:pt idx="1115">
                  <c:v>1485</c:v>
                </c:pt>
                <c:pt idx="1116">
                  <c:v>1484</c:v>
                </c:pt>
                <c:pt idx="1117">
                  <c:v>1483</c:v>
                </c:pt>
                <c:pt idx="1118">
                  <c:v>1482</c:v>
                </c:pt>
                <c:pt idx="1119">
                  <c:v>1481</c:v>
                </c:pt>
                <c:pt idx="1120">
                  <c:v>1480</c:v>
                </c:pt>
                <c:pt idx="1121">
                  <c:v>1479</c:v>
                </c:pt>
                <c:pt idx="1122">
                  <c:v>1478</c:v>
                </c:pt>
                <c:pt idx="1123">
                  <c:v>1477</c:v>
                </c:pt>
                <c:pt idx="1124">
                  <c:v>1476</c:v>
                </c:pt>
                <c:pt idx="1125">
                  <c:v>1475</c:v>
                </c:pt>
                <c:pt idx="1126">
                  <c:v>1474</c:v>
                </c:pt>
                <c:pt idx="1127">
                  <c:v>1473</c:v>
                </c:pt>
                <c:pt idx="1128">
                  <c:v>1472</c:v>
                </c:pt>
                <c:pt idx="1129">
                  <c:v>1471</c:v>
                </c:pt>
                <c:pt idx="1130">
                  <c:v>1470</c:v>
                </c:pt>
                <c:pt idx="1131">
                  <c:v>1469</c:v>
                </c:pt>
                <c:pt idx="1132">
                  <c:v>1468</c:v>
                </c:pt>
                <c:pt idx="1133">
                  <c:v>1467</c:v>
                </c:pt>
                <c:pt idx="1134">
                  <c:v>1466</c:v>
                </c:pt>
                <c:pt idx="1135">
                  <c:v>1465</c:v>
                </c:pt>
                <c:pt idx="1136">
                  <c:v>1464</c:v>
                </c:pt>
                <c:pt idx="1137">
                  <c:v>1463</c:v>
                </c:pt>
                <c:pt idx="1138">
                  <c:v>1462</c:v>
                </c:pt>
                <c:pt idx="1139">
                  <c:v>1461</c:v>
                </c:pt>
                <c:pt idx="1140">
                  <c:v>1460</c:v>
                </c:pt>
                <c:pt idx="1141">
                  <c:v>1459</c:v>
                </c:pt>
                <c:pt idx="1142">
                  <c:v>1458</c:v>
                </c:pt>
                <c:pt idx="1143">
                  <c:v>1457</c:v>
                </c:pt>
                <c:pt idx="1144">
                  <c:v>1456</c:v>
                </c:pt>
                <c:pt idx="1145">
                  <c:v>1455</c:v>
                </c:pt>
                <c:pt idx="1146">
                  <c:v>1454</c:v>
                </c:pt>
                <c:pt idx="1147">
                  <c:v>1453</c:v>
                </c:pt>
                <c:pt idx="1148">
                  <c:v>1452</c:v>
                </c:pt>
                <c:pt idx="1149">
                  <c:v>1451</c:v>
                </c:pt>
                <c:pt idx="1150">
                  <c:v>1450</c:v>
                </c:pt>
                <c:pt idx="1151">
                  <c:v>1449</c:v>
                </c:pt>
                <c:pt idx="1152">
                  <c:v>1448</c:v>
                </c:pt>
                <c:pt idx="1153">
                  <c:v>1447</c:v>
                </c:pt>
                <c:pt idx="1154">
                  <c:v>1446</c:v>
                </c:pt>
                <c:pt idx="1155">
                  <c:v>1445</c:v>
                </c:pt>
                <c:pt idx="1156">
                  <c:v>1444</c:v>
                </c:pt>
                <c:pt idx="1157">
                  <c:v>1443</c:v>
                </c:pt>
                <c:pt idx="1158">
                  <c:v>1442</c:v>
                </c:pt>
                <c:pt idx="1159">
                  <c:v>1441</c:v>
                </c:pt>
                <c:pt idx="1160">
                  <c:v>1440</c:v>
                </c:pt>
                <c:pt idx="1161">
                  <c:v>1439</c:v>
                </c:pt>
                <c:pt idx="1162">
                  <c:v>1438</c:v>
                </c:pt>
                <c:pt idx="1163">
                  <c:v>1437</c:v>
                </c:pt>
                <c:pt idx="1164">
                  <c:v>1436</c:v>
                </c:pt>
                <c:pt idx="1165">
                  <c:v>1435</c:v>
                </c:pt>
                <c:pt idx="1166">
                  <c:v>1434</c:v>
                </c:pt>
                <c:pt idx="1167">
                  <c:v>1433</c:v>
                </c:pt>
                <c:pt idx="1168">
                  <c:v>1432</c:v>
                </c:pt>
                <c:pt idx="1169">
                  <c:v>1431</c:v>
                </c:pt>
                <c:pt idx="1170">
                  <c:v>1430</c:v>
                </c:pt>
                <c:pt idx="1171">
                  <c:v>1429</c:v>
                </c:pt>
                <c:pt idx="1172">
                  <c:v>1428</c:v>
                </c:pt>
                <c:pt idx="1173">
                  <c:v>1427</c:v>
                </c:pt>
                <c:pt idx="1174">
                  <c:v>1426</c:v>
                </c:pt>
                <c:pt idx="1175">
                  <c:v>1425</c:v>
                </c:pt>
                <c:pt idx="1176">
                  <c:v>1424</c:v>
                </c:pt>
                <c:pt idx="1177">
                  <c:v>1423</c:v>
                </c:pt>
                <c:pt idx="1178">
                  <c:v>1422</c:v>
                </c:pt>
                <c:pt idx="1179">
                  <c:v>1421</c:v>
                </c:pt>
                <c:pt idx="1180">
                  <c:v>1420</c:v>
                </c:pt>
                <c:pt idx="1181">
                  <c:v>1419</c:v>
                </c:pt>
                <c:pt idx="1182">
                  <c:v>1418</c:v>
                </c:pt>
                <c:pt idx="1183">
                  <c:v>1417</c:v>
                </c:pt>
                <c:pt idx="1184">
                  <c:v>1416</c:v>
                </c:pt>
                <c:pt idx="1185">
                  <c:v>1415</c:v>
                </c:pt>
                <c:pt idx="1186">
                  <c:v>1414</c:v>
                </c:pt>
                <c:pt idx="1187">
                  <c:v>1413</c:v>
                </c:pt>
                <c:pt idx="1188">
                  <c:v>1412</c:v>
                </c:pt>
                <c:pt idx="1189">
                  <c:v>1411</c:v>
                </c:pt>
                <c:pt idx="1190">
                  <c:v>1410</c:v>
                </c:pt>
                <c:pt idx="1191">
                  <c:v>1409</c:v>
                </c:pt>
                <c:pt idx="1192">
                  <c:v>1408</c:v>
                </c:pt>
                <c:pt idx="1193">
                  <c:v>1407</c:v>
                </c:pt>
                <c:pt idx="1194">
                  <c:v>1406</c:v>
                </c:pt>
                <c:pt idx="1195">
                  <c:v>1405</c:v>
                </c:pt>
                <c:pt idx="1196">
                  <c:v>1404</c:v>
                </c:pt>
                <c:pt idx="1197">
                  <c:v>1403</c:v>
                </c:pt>
                <c:pt idx="1198">
                  <c:v>1402</c:v>
                </c:pt>
                <c:pt idx="1199">
                  <c:v>1401</c:v>
                </c:pt>
                <c:pt idx="1200">
                  <c:v>1400</c:v>
                </c:pt>
                <c:pt idx="1201">
                  <c:v>1399</c:v>
                </c:pt>
                <c:pt idx="1202">
                  <c:v>1398</c:v>
                </c:pt>
                <c:pt idx="1203">
                  <c:v>1397</c:v>
                </c:pt>
                <c:pt idx="1204">
                  <c:v>1396</c:v>
                </c:pt>
                <c:pt idx="1205">
                  <c:v>1395</c:v>
                </c:pt>
                <c:pt idx="1206">
                  <c:v>1394</c:v>
                </c:pt>
                <c:pt idx="1207">
                  <c:v>1393</c:v>
                </c:pt>
                <c:pt idx="1208">
                  <c:v>1392</c:v>
                </c:pt>
                <c:pt idx="1209">
                  <c:v>1391</c:v>
                </c:pt>
                <c:pt idx="1210">
                  <c:v>1390</c:v>
                </c:pt>
                <c:pt idx="1211">
                  <c:v>1389</c:v>
                </c:pt>
                <c:pt idx="1212">
                  <c:v>1388</c:v>
                </c:pt>
                <c:pt idx="1213">
                  <c:v>1387</c:v>
                </c:pt>
                <c:pt idx="1214">
                  <c:v>1386</c:v>
                </c:pt>
                <c:pt idx="1215">
                  <c:v>1385</c:v>
                </c:pt>
                <c:pt idx="1216">
                  <c:v>1384</c:v>
                </c:pt>
                <c:pt idx="1217">
                  <c:v>1383</c:v>
                </c:pt>
                <c:pt idx="1218">
                  <c:v>1382</c:v>
                </c:pt>
                <c:pt idx="1219">
                  <c:v>1381</c:v>
                </c:pt>
                <c:pt idx="1220">
                  <c:v>1380</c:v>
                </c:pt>
                <c:pt idx="1221">
                  <c:v>1379</c:v>
                </c:pt>
                <c:pt idx="1222">
                  <c:v>1378</c:v>
                </c:pt>
                <c:pt idx="1223">
                  <c:v>1377</c:v>
                </c:pt>
                <c:pt idx="1224">
                  <c:v>1376</c:v>
                </c:pt>
                <c:pt idx="1225">
                  <c:v>1375</c:v>
                </c:pt>
                <c:pt idx="1226">
                  <c:v>1374</c:v>
                </c:pt>
                <c:pt idx="1227">
                  <c:v>1373</c:v>
                </c:pt>
                <c:pt idx="1228">
                  <c:v>1372</c:v>
                </c:pt>
                <c:pt idx="1229">
                  <c:v>1371</c:v>
                </c:pt>
                <c:pt idx="1230">
                  <c:v>1370</c:v>
                </c:pt>
                <c:pt idx="1231">
                  <c:v>1369</c:v>
                </c:pt>
                <c:pt idx="1232">
                  <c:v>1368</c:v>
                </c:pt>
                <c:pt idx="1233">
                  <c:v>1367</c:v>
                </c:pt>
                <c:pt idx="1234">
                  <c:v>1366</c:v>
                </c:pt>
                <c:pt idx="1235">
                  <c:v>1365</c:v>
                </c:pt>
                <c:pt idx="1236">
                  <c:v>1364</c:v>
                </c:pt>
                <c:pt idx="1237">
                  <c:v>1363</c:v>
                </c:pt>
                <c:pt idx="1238">
                  <c:v>1362</c:v>
                </c:pt>
                <c:pt idx="1239">
                  <c:v>1361</c:v>
                </c:pt>
                <c:pt idx="1240">
                  <c:v>1360</c:v>
                </c:pt>
                <c:pt idx="1241">
                  <c:v>1359</c:v>
                </c:pt>
                <c:pt idx="1242">
                  <c:v>1358</c:v>
                </c:pt>
                <c:pt idx="1243">
                  <c:v>1357</c:v>
                </c:pt>
                <c:pt idx="1244">
                  <c:v>1356</c:v>
                </c:pt>
                <c:pt idx="1245">
                  <c:v>1355</c:v>
                </c:pt>
                <c:pt idx="1246">
                  <c:v>1354</c:v>
                </c:pt>
                <c:pt idx="1247">
                  <c:v>1353</c:v>
                </c:pt>
                <c:pt idx="1248">
                  <c:v>1352</c:v>
                </c:pt>
                <c:pt idx="1249">
                  <c:v>1351</c:v>
                </c:pt>
                <c:pt idx="1250">
                  <c:v>1350</c:v>
                </c:pt>
                <c:pt idx="1251">
                  <c:v>1349</c:v>
                </c:pt>
                <c:pt idx="1252">
                  <c:v>1348</c:v>
                </c:pt>
                <c:pt idx="1253">
                  <c:v>1347</c:v>
                </c:pt>
                <c:pt idx="1254">
                  <c:v>1346</c:v>
                </c:pt>
                <c:pt idx="1255">
                  <c:v>1345</c:v>
                </c:pt>
                <c:pt idx="1256">
                  <c:v>1344</c:v>
                </c:pt>
                <c:pt idx="1257">
                  <c:v>1343</c:v>
                </c:pt>
                <c:pt idx="1258">
                  <c:v>1342</c:v>
                </c:pt>
                <c:pt idx="1259">
                  <c:v>1341</c:v>
                </c:pt>
                <c:pt idx="1260">
                  <c:v>1340</c:v>
                </c:pt>
                <c:pt idx="1261">
                  <c:v>1339</c:v>
                </c:pt>
                <c:pt idx="1262">
                  <c:v>1338</c:v>
                </c:pt>
                <c:pt idx="1263">
                  <c:v>1337</c:v>
                </c:pt>
                <c:pt idx="1264">
                  <c:v>1336</c:v>
                </c:pt>
                <c:pt idx="1265">
                  <c:v>1335</c:v>
                </c:pt>
                <c:pt idx="1266">
                  <c:v>1334</c:v>
                </c:pt>
                <c:pt idx="1267">
                  <c:v>1333</c:v>
                </c:pt>
                <c:pt idx="1268">
                  <c:v>1332</c:v>
                </c:pt>
                <c:pt idx="1269">
                  <c:v>1331</c:v>
                </c:pt>
                <c:pt idx="1270">
                  <c:v>1330</c:v>
                </c:pt>
                <c:pt idx="1271">
                  <c:v>1329</c:v>
                </c:pt>
                <c:pt idx="1272">
                  <c:v>1328</c:v>
                </c:pt>
                <c:pt idx="1273">
                  <c:v>1327</c:v>
                </c:pt>
                <c:pt idx="1274">
                  <c:v>1326</c:v>
                </c:pt>
                <c:pt idx="1275">
                  <c:v>1325</c:v>
                </c:pt>
                <c:pt idx="1276">
                  <c:v>1324</c:v>
                </c:pt>
                <c:pt idx="1277">
                  <c:v>1323</c:v>
                </c:pt>
                <c:pt idx="1278">
                  <c:v>1322</c:v>
                </c:pt>
                <c:pt idx="1279">
                  <c:v>1321</c:v>
                </c:pt>
                <c:pt idx="1280">
                  <c:v>1320</c:v>
                </c:pt>
                <c:pt idx="1281">
                  <c:v>1319</c:v>
                </c:pt>
                <c:pt idx="1282">
                  <c:v>1318</c:v>
                </c:pt>
                <c:pt idx="1283">
                  <c:v>1317</c:v>
                </c:pt>
                <c:pt idx="1284">
                  <c:v>1316</c:v>
                </c:pt>
                <c:pt idx="1285">
                  <c:v>1315</c:v>
                </c:pt>
                <c:pt idx="1286">
                  <c:v>1314</c:v>
                </c:pt>
                <c:pt idx="1287">
                  <c:v>1313</c:v>
                </c:pt>
                <c:pt idx="1288">
                  <c:v>1312</c:v>
                </c:pt>
                <c:pt idx="1289">
                  <c:v>1311</c:v>
                </c:pt>
                <c:pt idx="1290">
                  <c:v>1310</c:v>
                </c:pt>
                <c:pt idx="1291">
                  <c:v>1309</c:v>
                </c:pt>
                <c:pt idx="1292">
                  <c:v>1308</c:v>
                </c:pt>
                <c:pt idx="1293">
                  <c:v>1307</c:v>
                </c:pt>
                <c:pt idx="1294">
                  <c:v>1306</c:v>
                </c:pt>
                <c:pt idx="1295">
                  <c:v>1305</c:v>
                </c:pt>
                <c:pt idx="1296">
                  <c:v>1304</c:v>
                </c:pt>
                <c:pt idx="1297">
                  <c:v>1303</c:v>
                </c:pt>
                <c:pt idx="1298">
                  <c:v>1302</c:v>
                </c:pt>
                <c:pt idx="1299">
                  <c:v>1301</c:v>
                </c:pt>
                <c:pt idx="1300">
                  <c:v>1300</c:v>
                </c:pt>
                <c:pt idx="1301">
                  <c:v>1299</c:v>
                </c:pt>
                <c:pt idx="1302">
                  <c:v>1298</c:v>
                </c:pt>
                <c:pt idx="1303">
                  <c:v>1297</c:v>
                </c:pt>
                <c:pt idx="1304">
                  <c:v>1296</c:v>
                </c:pt>
                <c:pt idx="1305">
                  <c:v>1295</c:v>
                </c:pt>
                <c:pt idx="1306">
                  <c:v>1294</c:v>
                </c:pt>
                <c:pt idx="1307">
                  <c:v>1293</c:v>
                </c:pt>
                <c:pt idx="1308">
                  <c:v>1292</c:v>
                </c:pt>
                <c:pt idx="1309">
                  <c:v>1291</c:v>
                </c:pt>
                <c:pt idx="1310">
                  <c:v>1290</c:v>
                </c:pt>
                <c:pt idx="1311">
                  <c:v>1289</c:v>
                </c:pt>
                <c:pt idx="1312">
                  <c:v>1288</c:v>
                </c:pt>
                <c:pt idx="1313">
                  <c:v>1287</c:v>
                </c:pt>
                <c:pt idx="1314">
                  <c:v>1286</c:v>
                </c:pt>
                <c:pt idx="1315">
                  <c:v>1285</c:v>
                </c:pt>
                <c:pt idx="1316">
                  <c:v>1284</c:v>
                </c:pt>
                <c:pt idx="1317">
                  <c:v>1283</c:v>
                </c:pt>
                <c:pt idx="1318">
                  <c:v>1282</c:v>
                </c:pt>
                <c:pt idx="1319">
                  <c:v>1281</c:v>
                </c:pt>
                <c:pt idx="1320">
                  <c:v>1280</c:v>
                </c:pt>
                <c:pt idx="1321">
                  <c:v>1279</c:v>
                </c:pt>
                <c:pt idx="1322">
                  <c:v>1278</c:v>
                </c:pt>
                <c:pt idx="1323">
                  <c:v>1277</c:v>
                </c:pt>
                <c:pt idx="1324">
                  <c:v>1276</c:v>
                </c:pt>
                <c:pt idx="1325">
                  <c:v>1275</c:v>
                </c:pt>
                <c:pt idx="1326">
                  <c:v>1274</c:v>
                </c:pt>
                <c:pt idx="1327">
                  <c:v>1273</c:v>
                </c:pt>
                <c:pt idx="1328">
                  <c:v>1272</c:v>
                </c:pt>
                <c:pt idx="1329">
                  <c:v>1271</c:v>
                </c:pt>
                <c:pt idx="1330">
                  <c:v>1270</c:v>
                </c:pt>
                <c:pt idx="1331">
                  <c:v>1269</c:v>
                </c:pt>
                <c:pt idx="1332">
                  <c:v>1268</c:v>
                </c:pt>
                <c:pt idx="1333">
                  <c:v>1267</c:v>
                </c:pt>
                <c:pt idx="1334">
                  <c:v>1266</c:v>
                </c:pt>
                <c:pt idx="1335">
                  <c:v>1265</c:v>
                </c:pt>
                <c:pt idx="1336">
                  <c:v>1264</c:v>
                </c:pt>
                <c:pt idx="1337">
                  <c:v>1263</c:v>
                </c:pt>
                <c:pt idx="1338">
                  <c:v>1262</c:v>
                </c:pt>
                <c:pt idx="1339">
                  <c:v>1261</c:v>
                </c:pt>
                <c:pt idx="1340">
                  <c:v>1260</c:v>
                </c:pt>
                <c:pt idx="1341">
                  <c:v>1259</c:v>
                </c:pt>
                <c:pt idx="1342">
                  <c:v>1258</c:v>
                </c:pt>
                <c:pt idx="1343">
                  <c:v>1257</c:v>
                </c:pt>
                <c:pt idx="1344">
                  <c:v>1256</c:v>
                </c:pt>
                <c:pt idx="1345">
                  <c:v>1255</c:v>
                </c:pt>
                <c:pt idx="1346">
                  <c:v>1254</c:v>
                </c:pt>
                <c:pt idx="1347">
                  <c:v>1253</c:v>
                </c:pt>
                <c:pt idx="1348">
                  <c:v>1252</c:v>
                </c:pt>
                <c:pt idx="1349">
                  <c:v>1251</c:v>
                </c:pt>
                <c:pt idx="1350">
                  <c:v>1250</c:v>
                </c:pt>
                <c:pt idx="1351">
                  <c:v>1249</c:v>
                </c:pt>
                <c:pt idx="1352">
                  <c:v>1248</c:v>
                </c:pt>
                <c:pt idx="1353">
                  <c:v>1247</c:v>
                </c:pt>
                <c:pt idx="1354">
                  <c:v>1246</c:v>
                </c:pt>
                <c:pt idx="1355">
                  <c:v>1245</c:v>
                </c:pt>
                <c:pt idx="1356">
                  <c:v>1244</c:v>
                </c:pt>
                <c:pt idx="1357">
                  <c:v>1243</c:v>
                </c:pt>
                <c:pt idx="1358">
                  <c:v>1242</c:v>
                </c:pt>
                <c:pt idx="1359">
                  <c:v>1241</c:v>
                </c:pt>
                <c:pt idx="1360">
                  <c:v>1240</c:v>
                </c:pt>
                <c:pt idx="1361">
                  <c:v>1239</c:v>
                </c:pt>
                <c:pt idx="1362">
                  <c:v>1238</c:v>
                </c:pt>
                <c:pt idx="1363">
                  <c:v>1237</c:v>
                </c:pt>
                <c:pt idx="1364">
                  <c:v>1236</c:v>
                </c:pt>
                <c:pt idx="1365">
                  <c:v>1235</c:v>
                </c:pt>
                <c:pt idx="1366">
                  <c:v>1234</c:v>
                </c:pt>
                <c:pt idx="1367">
                  <c:v>1233</c:v>
                </c:pt>
                <c:pt idx="1368">
                  <c:v>1232</c:v>
                </c:pt>
                <c:pt idx="1369">
                  <c:v>1231</c:v>
                </c:pt>
                <c:pt idx="1370">
                  <c:v>1230</c:v>
                </c:pt>
                <c:pt idx="1371">
                  <c:v>1229</c:v>
                </c:pt>
                <c:pt idx="1372">
                  <c:v>1228</c:v>
                </c:pt>
                <c:pt idx="1373">
                  <c:v>1227</c:v>
                </c:pt>
                <c:pt idx="1374">
                  <c:v>1226</c:v>
                </c:pt>
                <c:pt idx="1375">
                  <c:v>1225</c:v>
                </c:pt>
                <c:pt idx="1376">
                  <c:v>1224</c:v>
                </c:pt>
                <c:pt idx="1377">
                  <c:v>1223</c:v>
                </c:pt>
                <c:pt idx="1378">
                  <c:v>1222</c:v>
                </c:pt>
                <c:pt idx="1379">
                  <c:v>1221</c:v>
                </c:pt>
                <c:pt idx="1380">
                  <c:v>1220</c:v>
                </c:pt>
                <c:pt idx="1381">
                  <c:v>1219</c:v>
                </c:pt>
                <c:pt idx="1382">
                  <c:v>1218</c:v>
                </c:pt>
                <c:pt idx="1383">
                  <c:v>1217</c:v>
                </c:pt>
                <c:pt idx="1384">
                  <c:v>1216</c:v>
                </c:pt>
                <c:pt idx="1385">
                  <c:v>1215</c:v>
                </c:pt>
                <c:pt idx="1386">
                  <c:v>1214</c:v>
                </c:pt>
                <c:pt idx="1387">
                  <c:v>1213</c:v>
                </c:pt>
                <c:pt idx="1388">
                  <c:v>1212</c:v>
                </c:pt>
                <c:pt idx="1389">
                  <c:v>1211</c:v>
                </c:pt>
                <c:pt idx="1390">
                  <c:v>1210</c:v>
                </c:pt>
                <c:pt idx="1391">
                  <c:v>1209</c:v>
                </c:pt>
                <c:pt idx="1392">
                  <c:v>1208</c:v>
                </c:pt>
                <c:pt idx="1393">
                  <c:v>1207</c:v>
                </c:pt>
                <c:pt idx="1394">
                  <c:v>1206</c:v>
                </c:pt>
                <c:pt idx="1395">
                  <c:v>1205</c:v>
                </c:pt>
                <c:pt idx="1396">
                  <c:v>1204</c:v>
                </c:pt>
                <c:pt idx="1397">
                  <c:v>1203</c:v>
                </c:pt>
                <c:pt idx="1398">
                  <c:v>1202</c:v>
                </c:pt>
                <c:pt idx="1399">
                  <c:v>1201</c:v>
                </c:pt>
                <c:pt idx="1400">
                  <c:v>1200</c:v>
                </c:pt>
                <c:pt idx="1401">
                  <c:v>1199</c:v>
                </c:pt>
                <c:pt idx="1402">
                  <c:v>1198</c:v>
                </c:pt>
                <c:pt idx="1403">
                  <c:v>1197</c:v>
                </c:pt>
                <c:pt idx="1404">
                  <c:v>1196</c:v>
                </c:pt>
                <c:pt idx="1405">
                  <c:v>1195</c:v>
                </c:pt>
                <c:pt idx="1406">
                  <c:v>1194</c:v>
                </c:pt>
                <c:pt idx="1407">
                  <c:v>1193</c:v>
                </c:pt>
                <c:pt idx="1408">
                  <c:v>1192</c:v>
                </c:pt>
                <c:pt idx="1409">
                  <c:v>1191</c:v>
                </c:pt>
                <c:pt idx="1410">
                  <c:v>1190</c:v>
                </c:pt>
                <c:pt idx="1411">
                  <c:v>1189</c:v>
                </c:pt>
                <c:pt idx="1412">
                  <c:v>1188</c:v>
                </c:pt>
                <c:pt idx="1413">
                  <c:v>1187</c:v>
                </c:pt>
                <c:pt idx="1414">
                  <c:v>1186</c:v>
                </c:pt>
                <c:pt idx="1415">
                  <c:v>1185</c:v>
                </c:pt>
                <c:pt idx="1416">
                  <c:v>1184</c:v>
                </c:pt>
                <c:pt idx="1417">
                  <c:v>1183</c:v>
                </c:pt>
                <c:pt idx="1418">
                  <c:v>1182</c:v>
                </c:pt>
                <c:pt idx="1419">
                  <c:v>1181</c:v>
                </c:pt>
                <c:pt idx="1420">
                  <c:v>1180</c:v>
                </c:pt>
                <c:pt idx="1421">
                  <c:v>1179</c:v>
                </c:pt>
                <c:pt idx="1422">
                  <c:v>1178</c:v>
                </c:pt>
                <c:pt idx="1423">
                  <c:v>1177</c:v>
                </c:pt>
                <c:pt idx="1424">
                  <c:v>1176</c:v>
                </c:pt>
                <c:pt idx="1425">
                  <c:v>1175</c:v>
                </c:pt>
                <c:pt idx="1426">
                  <c:v>1174</c:v>
                </c:pt>
                <c:pt idx="1427">
                  <c:v>1173</c:v>
                </c:pt>
                <c:pt idx="1428">
                  <c:v>1172</c:v>
                </c:pt>
                <c:pt idx="1429">
                  <c:v>1171</c:v>
                </c:pt>
                <c:pt idx="1430">
                  <c:v>1170</c:v>
                </c:pt>
                <c:pt idx="1431">
                  <c:v>1169</c:v>
                </c:pt>
                <c:pt idx="1432">
                  <c:v>1168</c:v>
                </c:pt>
                <c:pt idx="1433">
                  <c:v>1167</c:v>
                </c:pt>
                <c:pt idx="1434">
                  <c:v>1166</c:v>
                </c:pt>
                <c:pt idx="1435">
                  <c:v>1165</c:v>
                </c:pt>
                <c:pt idx="1436">
                  <c:v>1164</c:v>
                </c:pt>
                <c:pt idx="1437">
                  <c:v>1163</c:v>
                </c:pt>
                <c:pt idx="1438">
                  <c:v>1162</c:v>
                </c:pt>
                <c:pt idx="1439">
                  <c:v>1161</c:v>
                </c:pt>
                <c:pt idx="1440">
                  <c:v>1160</c:v>
                </c:pt>
                <c:pt idx="1441">
                  <c:v>1159</c:v>
                </c:pt>
                <c:pt idx="1442">
                  <c:v>1158</c:v>
                </c:pt>
                <c:pt idx="1443">
                  <c:v>1157</c:v>
                </c:pt>
                <c:pt idx="1444">
                  <c:v>1156</c:v>
                </c:pt>
                <c:pt idx="1445">
                  <c:v>1155</c:v>
                </c:pt>
                <c:pt idx="1446">
                  <c:v>1154</c:v>
                </c:pt>
                <c:pt idx="1447">
                  <c:v>1153</c:v>
                </c:pt>
                <c:pt idx="1448">
                  <c:v>1152</c:v>
                </c:pt>
                <c:pt idx="1449">
                  <c:v>1151</c:v>
                </c:pt>
                <c:pt idx="1450">
                  <c:v>1150</c:v>
                </c:pt>
                <c:pt idx="1451">
                  <c:v>1149</c:v>
                </c:pt>
                <c:pt idx="1452">
                  <c:v>1148</c:v>
                </c:pt>
                <c:pt idx="1453">
                  <c:v>1147</c:v>
                </c:pt>
                <c:pt idx="1454">
                  <c:v>1146</c:v>
                </c:pt>
                <c:pt idx="1455">
                  <c:v>1145</c:v>
                </c:pt>
                <c:pt idx="1456">
                  <c:v>1144</c:v>
                </c:pt>
                <c:pt idx="1457">
                  <c:v>1143</c:v>
                </c:pt>
                <c:pt idx="1458">
                  <c:v>1142</c:v>
                </c:pt>
                <c:pt idx="1459">
                  <c:v>1141</c:v>
                </c:pt>
                <c:pt idx="1460">
                  <c:v>1140</c:v>
                </c:pt>
                <c:pt idx="1461">
                  <c:v>1139</c:v>
                </c:pt>
                <c:pt idx="1462">
                  <c:v>1138</c:v>
                </c:pt>
                <c:pt idx="1463">
                  <c:v>1137</c:v>
                </c:pt>
                <c:pt idx="1464">
                  <c:v>1136</c:v>
                </c:pt>
                <c:pt idx="1465">
                  <c:v>1135</c:v>
                </c:pt>
                <c:pt idx="1466">
                  <c:v>1134</c:v>
                </c:pt>
                <c:pt idx="1467">
                  <c:v>1133</c:v>
                </c:pt>
                <c:pt idx="1468">
                  <c:v>1132</c:v>
                </c:pt>
                <c:pt idx="1469">
                  <c:v>1131</c:v>
                </c:pt>
                <c:pt idx="1470">
                  <c:v>1130</c:v>
                </c:pt>
                <c:pt idx="1471">
                  <c:v>1129</c:v>
                </c:pt>
                <c:pt idx="1472">
                  <c:v>1128</c:v>
                </c:pt>
                <c:pt idx="1473">
                  <c:v>1127</c:v>
                </c:pt>
                <c:pt idx="1474">
                  <c:v>1126</c:v>
                </c:pt>
                <c:pt idx="1475">
                  <c:v>1125</c:v>
                </c:pt>
                <c:pt idx="1476">
                  <c:v>1124</c:v>
                </c:pt>
                <c:pt idx="1477">
                  <c:v>1123</c:v>
                </c:pt>
                <c:pt idx="1478">
                  <c:v>1122</c:v>
                </c:pt>
                <c:pt idx="1479">
                  <c:v>1121</c:v>
                </c:pt>
                <c:pt idx="1480">
                  <c:v>1120</c:v>
                </c:pt>
                <c:pt idx="1481">
                  <c:v>1119</c:v>
                </c:pt>
                <c:pt idx="1482">
                  <c:v>1118</c:v>
                </c:pt>
                <c:pt idx="1483">
                  <c:v>1117</c:v>
                </c:pt>
                <c:pt idx="1484">
                  <c:v>1116</c:v>
                </c:pt>
                <c:pt idx="1485">
                  <c:v>1115</c:v>
                </c:pt>
                <c:pt idx="1486">
                  <c:v>1114</c:v>
                </c:pt>
                <c:pt idx="1487">
                  <c:v>1113</c:v>
                </c:pt>
                <c:pt idx="1488">
                  <c:v>1112</c:v>
                </c:pt>
                <c:pt idx="1489">
                  <c:v>1111</c:v>
                </c:pt>
                <c:pt idx="1490">
                  <c:v>1110</c:v>
                </c:pt>
                <c:pt idx="1491">
                  <c:v>1109</c:v>
                </c:pt>
                <c:pt idx="1492">
                  <c:v>1108</c:v>
                </c:pt>
                <c:pt idx="1493">
                  <c:v>1107</c:v>
                </c:pt>
                <c:pt idx="1494">
                  <c:v>1106</c:v>
                </c:pt>
                <c:pt idx="1495">
                  <c:v>1105</c:v>
                </c:pt>
                <c:pt idx="1496">
                  <c:v>1104</c:v>
                </c:pt>
                <c:pt idx="1497">
                  <c:v>1103</c:v>
                </c:pt>
                <c:pt idx="1498">
                  <c:v>1102</c:v>
                </c:pt>
                <c:pt idx="1499">
                  <c:v>1101</c:v>
                </c:pt>
                <c:pt idx="1500">
                  <c:v>1100</c:v>
                </c:pt>
                <c:pt idx="1501">
                  <c:v>1099</c:v>
                </c:pt>
                <c:pt idx="1502">
                  <c:v>1098</c:v>
                </c:pt>
                <c:pt idx="1503">
                  <c:v>1097</c:v>
                </c:pt>
                <c:pt idx="1504">
                  <c:v>1096</c:v>
                </c:pt>
                <c:pt idx="1505">
                  <c:v>1095</c:v>
                </c:pt>
                <c:pt idx="1506">
                  <c:v>1094</c:v>
                </c:pt>
                <c:pt idx="1507">
                  <c:v>1093</c:v>
                </c:pt>
                <c:pt idx="1508">
                  <c:v>1092</c:v>
                </c:pt>
                <c:pt idx="1509">
                  <c:v>1091</c:v>
                </c:pt>
                <c:pt idx="1510">
                  <c:v>1090</c:v>
                </c:pt>
                <c:pt idx="1511">
                  <c:v>1089</c:v>
                </c:pt>
                <c:pt idx="1512">
                  <c:v>1088</c:v>
                </c:pt>
                <c:pt idx="1513">
                  <c:v>1087</c:v>
                </c:pt>
                <c:pt idx="1514">
                  <c:v>1086</c:v>
                </c:pt>
                <c:pt idx="1515">
                  <c:v>1085</c:v>
                </c:pt>
                <c:pt idx="1516">
                  <c:v>1084</c:v>
                </c:pt>
                <c:pt idx="1517">
                  <c:v>1083</c:v>
                </c:pt>
                <c:pt idx="1518">
                  <c:v>1082</c:v>
                </c:pt>
                <c:pt idx="1519">
                  <c:v>1081</c:v>
                </c:pt>
                <c:pt idx="1520">
                  <c:v>1080</c:v>
                </c:pt>
                <c:pt idx="1521">
                  <c:v>1079</c:v>
                </c:pt>
                <c:pt idx="1522">
                  <c:v>1078</c:v>
                </c:pt>
                <c:pt idx="1523">
                  <c:v>1077</c:v>
                </c:pt>
                <c:pt idx="1524">
                  <c:v>1076</c:v>
                </c:pt>
                <c:pt idx="1525">
                  <c:v>1075</c:v>
                </c:pt>
                <c:pt idx="1526">
                  <c:v>1074</c:v>
                </c:pt>
                <c:pt idx="1527">
                  <c:v>1073</c:v>
                </c:pt>
                <c:pt idx="1528">
                  <c:v>1072</c:v>
                </c:pt>
                <c:pt idx="1529">
                  <c:v>1071</c:v>
                </c:pt>
                <c:pt idx="1530">
                  <c:v>1070</c:v>
                </c:pt>
                <c:pt idx="1531">
                  <c:v>1069</c:v>
                </c:pt>
                <c:pt idx="1532">
                  <c:v>1068</c:v>
                </c:pt>
                <c:pt idx="1533">
                  <c:v>1067</c:v>
                </c:pt>
                <c:pt idx="1534">
                  <c:v>1066</c:v>
                </c:pt>
                <c:pt idx="1535">
                  <c:v>1065</c:v>
                </c:pt>
                <c:pt idx="1536">
                  <c:v>1064</c:v>
                </c:pt>
                <c:pt idx="1537">
                  <c:v>1063</c:v>
                </c:pt>
                <c:pt idx="1538">
                  <c:v>1062</c:v>
                </c:pt>
                <c:pt idx="1539">
                  <c:v>1061</c:v>
                </c:pt>
                <c:pt idx="1540">
                  <c:v>1060</c:v>
                </c:pt>
                <c:pt idx="1541">
                  <c:v>1059</c:v>
                </c:pt>
                <c:pt idx="1542">
                  <c:v>1058</c:v>
                </c:pt>
                <c:pt idx="1543">
                  <c:v>1057</c:v>
                </c:pt>
                <c:pt idx="1544">
                  <c:v>1056</c:v>
                </c:pt>
                <c:pt idx="1545">
                  <c:v>1055</c:v>
                </c:pt>
                <c:pt idx="1546">
                  <c:v>1054</c:v>
                </c:pt>
                <c:pt idx="1547">
                  <c:v>1053</c:v>
                </c:pt>
                <c:pt idx="1548">
                  <c:v>1052</c:v>
                </c:pt>
                <c:pt idx="1549">
                  <c:v>1051</c:v>
                </c:pt>
                <c:pt idx="1550">
                  <c:v>1050</c:v>
                </c:pt>
                <c:pt idx="1551">
                  <c:v>1049</c:v>
                </c:pt>
                <c:pt idx="1552">
                  <c:v>1048</c:v>
                </c:pt>
                <c:pt idx="1553">
                  <c:v>1047</c:v>
                </c:pt>
                <c:pt idx="1554">
                  <c:v>1046</c:v>
                </c:pt>
                <c:pt idx="1555">
                  <c:v>1045</c:v>
                </c:pt>
                <c:pt idx="1556">
                  <c:v>1044</c:v>
                </c:pt>
                <c:pt idx="1557">
                  <c:v>1043</c:v>
                </c:pt>
                <c:pt idx="1558">
                  <c:v>1042</c:v>
                </c:pt>
                <c:pt idx="1559">
                  <c:v>1041</c:v>
                </c:pt>
                <c:pt idx="1560">
                  <c:v>1040</c:v>
                </c:pt>
                <c:pt idx="1561">
                  <c:v>1039</c:v>
                </c:pt>
                <c:pt idx="1562">
                  <c:v>1038</c:v>
                </c:pt>
                <c:pt idx="1563">
                  <c:v>1037</c:v>
                </c:pt>
                <c:pt idx="1564">
                  <c:v>1036</c:v>
                </c:pt>
                <c:pt idx="1565">
                  <c:v>1035</c:v>
                </c:pt>
                <c:pt idx="1566">
                  <c:v>1034</c:v>
                </c:pt>
                <c:pt idx="1567">
                  <c:v>1033</c:v>
                </c:pt>
                <c:pt idx="1568">
                  <c:v>1032</c:v>
                </c:pt>
                <c:pt idx="1569">
                  <c:v>1031</c:v>
                </c:pt>
                <c:pt idx="1570">
                  <c:v>1030</c:v>
                </c:pt>
                <c:pt idx="1571">
                  <c:v>1029</c:v>
                </c:pt>
                <c:pt idx="1572">
                  <c:v>1028</c:v>
                </c:pt>
                <c:pt idx="1573">
                  <c:v>1027</c:v>
                </c:pt>
                <c:pt idx="1574">
                  <c:v>1026</c:v>
                </c:pt>
                <c:pt idx="1575">
                  <c:v>1025</c:v>
                </c:pt>
                <c:pt idx="1576">
                  <c:v>1024</c:v>
                </c:pt>
                <c:pt idx="1577">
                  <c:v>1023</c:v>
                </c:pt>
                <c:pt idx="1578">
                  <c:v>1022</c:v>
                </c:pt>
                <c:pt idx="1579">
                  <c:v>1021</c:v>
                </c:pt>
                <c:pt idx="1580">
                  <c:v>1020</c:v>
                </c:pt>
                <c:pt idx="1581">
                  <c:v>1019</c:v>
                </c:pt>
                <c:pt idx="1582">
                  <c:v>1018</c:v>
                </c:pt>
                <c:pt idx="1583">
                  <c:v>1017</c:v>
                </c:pt>
                <c:pt idx="1584">
                  <c:v>1016</c:v>
                </c:pt>
                <c:pt idx="1585">
                  <c:v>1015</c:v>
                </c:pt>
                <c:pt idx="1586">
                  <c:v>1014</c:v>
                </c:pt>
                <c:pt idx="1587">
                  <c:v>1013</c:v>
                </c:pt>
                <c:pt idx="1588">
                  <c:v>1012</c:v>
                </c:pt>
                <c:pt idx="1589">
                  <c:v>1011</c:v>
                </c:pt>
                <c:pt idx="1590">
                  <c:v>1010</c:v>
                </c:pt>
                <c:pt idx="1591">
                  <c:v>1009</c:v>
                </c:pt>
                <c:pt idx="1592">
                  <c:v>1008</c:v>
                </c:pt>
                <c:pt idx="1593">
                  <c:v>1007</c:v>
                </c:pt>
                <c:pt idx="1594">
                  <c:v>1006</c:v>
                </c:pt>
                <c:pt idx="1595">
                  <c:v>1005</c:v>
                </c:pt>
                <c:pt idx="1596">
                  <c:v>1004</c:v>
                </c:pt>
                <c:pt idx="1597">
                  <c:v>1003</c:v>
                </c:pt>
                <c:pt idx="1598">
                  <c:v>1002</c:v>
                </c:pt>
                <c:pt idx="1599">
                  <c:v>1001</c:v>
                </c:pt>
                <c:pt idx="1600">
                  <c:v>1000</c:v>
                </c:pt>
                <c:pt idx="1601">
                  <c:v>999</c:v>
                </c:pt>
                <c:pt idx="1602">
                  <c:v>998</c:v>
                </c:pt>
                <c:pt idx="1603">
                  <c:v>997</c:v>
                </c:pt>
                <c:pt idx="1604">
                  <c:v>996</c:v>
                </c:pt>
                <c:pt idx="1605">
                  <c:v>995</c:v>
                </c:pt>
                <c:pt idx="1606">
                  <c:v>994</c:v>
                </c:pt>
                <c:pt idx="1607">
                  <c:v>993</c:v>
                </c:pt>
                <c:pt idx="1608">
                  <c:v>992</c:v>
                </c:pt>
                <c:pt idx="1609">
                  <c:v>991</c:v>
                </c:pt>
                <c:pt idx="1610">
                  <c:v>990</c:v>
                </c:pt>
                <c:pt idx="1611">
                  <c:v>989</c:v>
                </c:pt>
                <c:pt idx="1612">
                  <c:v>988</c:v>
                </c:pt>
                <c:pt idx="1613">
                  <c:v>987</c:v>
                </c:pt>
                <c:pt idx="1614">
                  <c:v>986</c:v>
                </c:pt>
                <c:pt idx="1615">
                  <c:v>985</c:v>
                </c:pt>
                <c:pt idx="1616">
                  <c:v>984</c:v>
                </c:pt>
                <c:pt idx="1617">
                  <c:v>983</c:v>
                </c:pt>
                <c:pt idx="1618">
                  <c:v>982</c:v>
                </c:pt>
                <c:pt idx="1619">
                  <c:v>981</c:v>
                </c:pt>
                <c:pt idx="1620">
                  <c:v>980</c:v>
                </c:pt>
                <c:pt idx="1621">
                  <c:v>979</c:v>
                </c:pt>
                <c:pt idx="1622">
                  <c:v>978</c:v>
                </c:pt>
                <c:pt idx="1623">
                  <c:v>977</c:v>
                </c:pt>
                <c:pt idx="1624">
                  <c:v>976</c:v>
                </c:pt>
                <c:pt idx="1625">
                  <c:v>975</c:v>
                </c:pt>
                <c:pt idx="1626">
                  <c:v>974</c:v>
                </c:pt>
                <c:pt idx="1627">
                  <c:v>973</c:v>
                </c:pt>
                <c:pt idx="1628">
                  <c:v>972</c:v>
                </c:pt>
                <c:pt idx="1629">
                  <c:v>971</c:v>
                </c:pt>
                <c:pt idx="1630">
                  <c:v>970</c:v>
                </c:pt>
                <c:pt idx="1631">
                  <c:v>969</c:v>
                </c:pt>
                <c:pt idx="1632">
                  <c:v>968</c:v>
                </c:pt>
                <c:pt idx="1633">
                  <c:v>967</c:v>
                </c:pt>
                <c:pt idx="1634">
                  <c:v>966</c:v>
                </c:pt>
                <c:pt idx="1635">
                  <c:v>965</c:v>
                </c:pt>
                <c:pt idx="1636">
                  <c:v>964</c:v>
                </c:pt>
                <c:pt idx="1637">
                  <c:v>963</c:v>
                </c:pt>
                <c:pt idx="1638">
                  <c:v>962</c:v>
                </c:pt>
                <c:pt idx="1639">
                  <c:v>961</c:v>
                </c:pt>
                <c:pt idx="1640">
                  <c:v>960</c:v>
                </c:pt>
                <c:pt idx="1641">
                  <c:v>959</c:v>
                </c:pt>
                <c:pt idx="1642">
                  <c:v>958</c:v>
                </c:pt>
                <c:pt idx="1643">
                  <c:v>957</c:v>
                </c:pt>
                <c:pt idx="1644">
                  <c:v>956</c:v>
                </c:pt>
                <c:pt idx="1645">
                  <c:v>955</c:v>
                </c:pt>
                <c:pt idx="1646">
                  <c:v>954</c:v>
                </c:pt>
                <c:pt idx="1647">
                  <c:v>953</c:v>
                </c:pt>
                <c:pt idx="1648">
                  <c:v>952</c:v>
                </c:pt>
                <c:pt idx="1649">
                  <c:v>951</c:v>
                </c:pt>
                <c:pt idx="1650">
                  <c:v>950</c:v>
                </c:pt>
                <c:pt idx="1651">
                  <c:v>949</c:v>
                </c:pt>
                <c:pt idx="1652">
                  <c:v>948</c:v>
                </c:pt>
                <c:pt idx="1653">
                  <c:v>947</c:v>
                </c:pt>
                <c:pt idx="1654">
                  <c:v>946</c:v>
                </c:pt>
                <c:pt idx="1655">
                  <c:v>945</c:v>
                </c:pt>
                <c:pt idx="1656">
                  <c:v>944</c:v>
                </c:pt>
                <c:pt idx="1657">
                  <c:v>943</c:v>
                </c:pt>
                <c:pt idx="1658">
                  <c:v>942</c:v>
                </c:pt>
                <c:pt idx="1659">
                  <c:v>941</c:v>
                </c:pt>
                <c:pt idx="1660">
                  <c:v>940</c:v>
                </c:pt>
                <c:pt idx="1661">
                  <c:v>939</c:v>
                </c:pt>
                <c:pt idx="1662">
                  <c:v>938</c:v>
                </c:pt>
                <c:pt idx="1663">
                  <c:v>937</c:v>
                </c:pt>
                <c:pt idx="1664">
                  <c:v>936</c:v>
                </c:pt>
                <c:pt idx="1665">
                  <c:v>935</c:v>
                </c:pt>
                <c:pt idx="1666">
                  <c:v>934</c:v>
                </c:pt>
                <c:pt idx="1667">
                  <c:v>933</c:v>
                </c:pt>
                <c:pt idx="1668">
                  <c:v>932</c:v>
                </c:pt>
                <c:pt idx="1669">
                  <c:v>931</c:v>
                </c:pt>
                <c:pt idx="1670">
                  <c:v>930</c:v>
                </c:pt>
                <c:pt idx="1671">
                  <c:v>929</c:v>
                </c:pt>
                <c:pt idx="1672">
                  <c:v>928</c:v>
                </c:pt>
                <c:pt idx="1673">
                  <c:v>927</c:v>
                </c:pt>
                <c:pt idx="1674">
                  <c:v>926</c:v>
                </c:pt>
                <c:pt idx="1675">
                  <c:v>925</c:v>
                </c:pt>
                <c:pt idx="1676">
                  <c:v>924</c:v>
                </c:pt>
                <c:pt idx="1677">
                  <c:v>923</c:v>
                </c:pt>
                <c:pt idx="1678">
                  <c:v>922</c:v>
                </c:pt>
                <c:pt idx="1679">
                  <c:v>921</c:v>
                </c:pt>
                <c:pt idx="1680">
                  <c:v>920</c:v>
                </c:pt>
                <c:pt idx="1681">
                  <c:v>919</c:v>
                </c:pt>
                <c:pt idx="1682">
                  <c:v>918</c:v>
                </c:pt>
                <c:pt idx="1683">
                  <c:v>917</c:v>
                </c:pt>
                <c:pt idx="1684">
                  <c:v>916</c:v>
                </c:pt>
                <c:pt idx="1685">
                  <c:v>915</c:v>
                </c:pt>
                <c:pt idx="1686">
                  <c:v>914</c:v>
                </c:pt>
                <c:pt idx="1687">
                  <c:v>913</c:v>
                </c:pt>
                <c:pt idx="1688">
                  <c:v>912</c:v>
                </c:pt>
                <c:pt idx="1689">
                  <c:v>911</c:v>
                </c:pt>
                <c:pt idx="1690">
                  <c:v>910</c:v>
                </c:pt>
                <c:pt idx="1691">
                  <c:v>909</c:v>
                </c:pt>
                <c:pt idx="1692">
                  <c:v>908</c:v>
                </c:pt>
                <c:pt idx="1693">
                  <c:v>907</c:v>
                </c:pt>
                <c:pt idx="1694">
                  <c:v>906</c:v>
                </c:pt>
                <c:pt idx="1695">
                  <c:v>905</c:v>
                </c:pt>
                <c:pt idx="1696">
                  <c:v>904</c:v>
                </c:pt>
                <c:pt idx="1697">
                  <c:v>903</c:v>
                </c:pt>
                <c:pt idx="1698">
                  <c:v>902</c:v>
                </c:pt>
                <c:pt idx="1699">
                  <c:v>901</c:v>
                </c:pt>
                <c:pt idx="1700">
                  <c:v>900</c:v>
                </c:pt>
                <c:pt idx="1701">
                  <c:v>899</c:v>
                </c:pt>
                <c:pt idx="1702">
                  <c:v>898</c:v>
                </c:pt>
                <c:pt idx="1703">
                  <c:v>897</c:v>
                </c:pt>
                <c:pt idx="1704">
                  <c:v>896</c:v>
                </c:pt>
                <c:pt idx="1705">
                  <c:v>895</c:v>
                </c:pt>
                <c:pt idx="1706">
                  <c:v>894</c:v>
                </c:pt>
                <c:pt idx="1707">
                  <c:v>893</c:v>
                </c:pt>
                <c:pt idx="1708">
                  <c:v>892</c:v>
                </c:pt>
                <c:pt idx="1709">
                  <c:v>891</c:v>
                </c:pt>
                <c:pt idx="1710">
                  <c:v>890</c:v>
                </c:pt>
                <c:pt idx="1711">
                  <c:v>889</c:v>
                </c:pt>
                <c:pt idx="1712">
                  <c:v>888</c:v>
                </c:pt>
                <c:pt idx="1713">
                  <c:v>887</c:v>
                </c:pt>
                <c:pt idx="1714">
                  <c:v>886</c:v>
                </c:pt>
                <c:pt idx="1715">
                  <c:v>885</c:v>
                </c:pt>
                <c:pt idx="1716">
                  <c:v>884</c:v>
                </c:pt>
                <c:pt idx="1717">
                  <c:v>883</c:v>
                </c:pt>
                <c:pt idx="1718">
                  <c:v>882</c:v>
                </c:pt>
                <c:pt idx="1719">
                  <c:v>881</c:v>
                </c:pt>
                <c:pt idx="1720">
                  <c:v>880</c:v>
                </c:pt>
                <c:pt idx="1721">
                  <c:v>879</c:v>
                </c:pt>
                <c:pt idx="1722">
                  <c:v>878</c:v>
                </c:pt>
                <c:pt idx="1723">
                  <c:v>877</c:v>
                </c:pt>
                <c:pt idx="1724">
                  <c:v>876</c:v>
                </c:pt>
                <c:pt idx="1725">
                  <c:v>875</c:v>
                </c:pt>
                <c:pt idx="1726">
                  <c:v>874</c:v>
                </c:pt>
                <c:pt idx="1727">
                  <c:v>873</c:v>
                </c:pt>
                <c:pt idx="1728">
                  <c:v>872</c:v>
                </c:pt>
                <c:pt idx="1729">
                  <c:v>871</c:v>
                </c:pt>
                <c:pt idx="1730">
                  <c:v>870</c:v>
                </c:pt>
                <c:pt idx="1731">
                  <c:v>869</c:v>
                </c:pt>
                <c:pt idx="1732">
                  <c:v>868</c:v>
                </c:pt>
                <c:pt idx="1733">
                  <c:v>867</c:v>
                </c:pt>
                <c:pt idx="1734">
                  <c:v>866</c:v>
                </c:pt>
                <c:pt idx="1735">
                  <c:v>865</c:v>
                </c:pt>
                <c:pt idx="1736">
                  <c:v>864</c:v>
                </c:pt>
                <c:pt idx="1737">
                  <c:v>863</c:v>
                </c:pt>
                <c:pt idx="1738">
                  <c:v>862</c:v>
                </c:pt>
                <c:pt idx="1739">
                  <c:v>861</c:v>
                </c:pt>
                <c:pt idx="1740">
                  <c:v>860</c:v>
                </c:pt>
                <c:pt idx="1741">
                  <c:v>859</c:v>
                </c:pt>
                <c:pt idx="1742">
                  <c:v>858</c:v>
                </c:pt>
                <c:pt idx="1743">
                  <c:v>857</c:v>
                </c:pt>
                <c:pt idx="1744">
                  <c:v>856</c:v>
                </c:pt>
                <c:pt idx="1745">
                  <c:v>855</c:v>
                </c:pt>
                <c:pt idx="1746">
                  <c:v>854</c:v>
                </c:pt>
                <c:pt idx="1747">
                  <c:v>853</c:v>
                </c:pt>
                <c:pt idx="1748">
                  <c:v>852</c:v>
                </c:pt>
                <c:pt idx="1749">
                  <c:v>851</c:v>
                </c:pt>
                <c:pt idx="1750">
                  <c:v>850</c:v>
                </c:pt>
                <c:pt idx="1751">
                  <c:v>849</c:v>
                </c:pt>
                <c:pt idx="1752">
                  <c:v>848</c:v>
                </c:pt>
                <c:pt idx="1753">
                  <c:v>847</c:v>
                </c:pt>
                <c:pt idx="1754">
                  <c:v>846</c:v>
                </c:pt>
                <c:pt idx="1755">
                  <c:v>845</c:v>
                </c:pt>
                <c:pt idx="1756">
                  <c:v>844</c:v>
                </c:pt>
                <c:pt idx="1757">
                  <c:v>843</c:v>
                </c:pt>
                <c:pt idx="1758">
                  <c:v>842</c:v>
                </c:pt>
                <c:pt idx="1759">
                  <c:v>841</c:v>
                </c:pt>
                <c:pt idx="1760">
                  <c:v>840</c:v>
                </c:pt>
                <c:pt idx="1761">
                  <c:v>839</c:v>
                </c:pt>
                <c:pt idx="1762">
                  <c:v>838</c:v>
                </c:pt>
                <c:pt idx="1763">
                  <c:v>837</c:v>
                </c:pt>
                <c:pt idx="1764">
                  <c:v>836</c:v>
                </c:pt>
                <c:pt idx="1765">
                  <c:v>835</c:v>
                </c:pt>
                <c:pt idx="1766">
                  <c:v>834</c:v>
                </c:pt>
                <c:pt idx="1767">
                  <c:v>833</c:v>
                </c:pt>
                <c:pt idx="1768">
                  <c:v>832</c:v>
                </c:pt>
                <c:pt idx="1769">
                  <c:v>831</c:v>
                </c:pt>
                <c:pt idx="1770">
                  <c:v>830</c:v>
                </c:pt>
                <c:pt idx="1771">
                  <c:v>829</c:v>
                </c:pt>
                <c:pt idx="1772">
                  <c:v>828</c:v>
                </c:pt>
                <c:pt idx="1773">
                  <c:v>827</c:v>
                </c:pt>
                <c:pt idx="1774">
                  <c:v>826</c:v>
                </c:pt>
                <c:pt idx="1775">
                  <c:v>825</c:v>
                </c:pt>
                <c:pt idx="1776">
                  <c:v>824</c:v>
                </c:pt>
                <c:pt idx="1777">
                  <c:v>823</c:v>
                </c:pt>
                <c:pt idx="1778">
                  <c:v>822</c:v>
                </c:pt>
                <c:pt idx="1779">
                  <c:v>821</c:v>
                </c:pt>
                <c:pt idx="1780">
                  <c:v>820</c:v>
                </c:pt>
                <c:pt idx="1781">
                  <c:v>819</c:v>
                </c:pt>
                <c:pt idx="1782">
                  <c:v>818</c:v>
                </c:pt>
                <c:pt idx="1783">
                  <c:v>817</c:v>
                </c:pt>
                <c:pt idx="1784">
                  <c:v>816</c:v>
                </c:pt>
                <c:pt idx="1785">
                  <c:v>815</c:v>
                </c:pt>
                <c:pt idx="1786">
                  <c:v>814</c:v>
                </c:pt>
                <c:pt idx="1787">
                  <c:v>813</c:v>
                </c:pt>
                <c:pt idx="1788">
                  <c:v>812</c:v>
                </c:pt>
                <c:pt idx="1789">
                  <c:v>811</c:v>
                </c:pt>
                <c:pt idx="1790">
                  <c:v>810</c:v>
                </c:pt>
                <c:pt idx="1791">
                  <c:v>809</c:v>
                </c:pt>
                <c:pt idx="1792">
                  <c:v>808</c:v>
                </c:pt>
                <c:pt idx="1793">
                  <c:v>807</c:v>
                </c:pt>
                <c:pt idx="1794">
                  <c:v>806</c:v>
                </c:pt>
                <c:pt idx="1795">
                  <c:v>805</c:v>
                </c:pt>
                <c:pt idx="1796">
                  <c:v>804</c:v>
                </c:pt>
                <c:pt idx="1797">
                  <c:v>803</c:v>
                </c:pt>
                <c:pt idx="1798">
                  <c:v>802</c:v>
                </c:pt>
                <c:pt idx="1799">
                  <c:v>801</c:v>
                </c:pt>
                <c:pt idx="1800">
                  <c:v>800</c:v>
                </c:pt>
                <c:pt idx="1801">
                  <c:v>799</c:v>
                </c:pt>
                <c:pt idx="1802">
                  <c:v>798</c:v>
                </c:pt>
                <c:pt idx="1803">
                  <c:v>797</c:v>
                </c:pt>
                <c:pt idx="1804">
                  <c:v>796</c:v>
                </c:pt>
                <c:pt idx="1805">
                  <c:v>795</c:v>
                </c:pt>
                <c:pt idx="1806">
                  <c:v>794</c:v>
                </c:pt>
                <c:pt idx="1807">
                  <c:v>793</c:v>
                </c:pt>
                <c:pt idx="1808">
                  <c:v>792</c:v>
                </c:pt>
                <c:pt idx="1809">
                  <c:v>791</c:v>
                </c:pt>
                <c:pt idx="1810">
                  <c:v>790</c:v>
                </c:pt>
                <c:pt idx="1811">
                  <c:v>789</c:v>
                </c:pt>
                <c:pt idx="1812">
                  <c:v>788</c:v>
                </c:pt>
                <c:pt idx="1813">
                  <c:v>787</c:v>
                </c:pt>
                <c:pt idx="1814">
                  <c:v>786</c:v>
                </c:pt>
                <c:pt idx="1815">
                  <c:v>785</c:v>
                </c:pt>
                <c:pt idx="1816">
                  <c:v>784</c:v>
                </c:pt>
                <c:pt idx="1817">
                  <c:v>783</c:v>
                </c:pt>
                <c:pt idx="1818">
                  <c:v>782</c:v>
                </c:pt>
                <c:pt idx="1819">
                  <c:v>781</c:v>
                </c:pt>
                <c:pt idx="1820">
                  <c:v>780</c:v>
                </c:pt>
                <c:pt idx="1821">
                  <c:v>779</c:v>
                </c:pt>
                <c:pt idx="1822">
                  <c:v>778</c:v>
                </c:pt>
                <c:pt idx="1823">
                  <c:v>777</c:v>
                </c:pt>
                <c:pt idx="1824">
                  <c:v>776</c:v>
                </c:pt>
                <c:pt idx="1825">
                  <c:v>775</c:v>
                </c:pt>
                <c:pt idx="1826">
                  <c:v>774</c:v>
                </c:pt>
                <c:pt idx="1827">
                  <c:v>773</c:v>
                </c:pt>
                <c:pt idx="1828">
                  <c:v>772</c:v>
                </c:pt>
                <c:pt idx="1829">
                  <c:v>771</c:v>
                </c:pt>
                <c:pt idx="1830">
                  <c:v>770</c:v>
                </c:pt>
                <c:pt idx="1831">
                  <c:v>769</c:v>
                </c:pt>
                <c:pt idx="1832">
                  <c:v>768</c:v>
                </c:pt>
                <c:pt idx="1833">
                  <c:v>767</c:v>
                </c:pt>
                <c:pt idx="1834">
                  <c:v>766</c:v>
                </c:pt>
                <c:pt idx="1835">
                  <c:v>765</c:v>
                </c:pt>
                <c:pt idx="1836">
                  <c:v>764</c:v>
                </c:pt>
                <c:pt idx="1837">
                  <c:v>763</c:v>
                </c:pt>
                <c:pt idx="1838">
                  <c:v>762</c:v>
                </c:pt>
                <c:pt idx="1839">
                  <c:v>761</c:v>
                </c:pt>
                <c:pt idx="1840">
                  <c:v>760</c:v>
                </c:pt>
                <c:pt idx="1841">
                  <c:v>759</c:v>
                </c:pt>
                <c:pt idx="1842">
                  <c:v>758</c:v>
                </c:pt>
                <c:pt idx="1843">
                  <c:v>757</c:v>
                </c:pt>
                <c:pt idx="1844">
                  <c:v>756</c:v>
                </c:pt>
                <c:pt idx="1845">
                  <c:v>755</c:v>
                </c:pt>
                <c:pt idx="1846">
                  <c:v>754</c:v>
                </c:pt>
                <c:pt idx="1847">
                  <c:v>753</c:v>
                </c:pt>
                <c:pt idx="1848">
                  <c:v>752</c:v>
                </c:pt>
                <c:pt idx="1849">
                  <c:v>751</c:v>
                </c:pt>
                <c:pt idx="1850">
                  <c:v>750</c:v>
                </c:pt>
                <c:pt idx="1851">
                  <c:v>749</c:v>
                </c:pt>
                <c:pt idx="1852">
                  <c:v>748</c:v>
                </c:pt>
                <c:pt idx="1853">
                  <c:v>747</c:v>
                </c:pt>
                <c:pt idx="1854">
                  <c:v>746</c:v>
                </c:pt>
                <c:pt idx="1855">
                  <c:v>745</c:v>
                </c:pt>
                <c:pt idx="1856">
                  <c:v>744</c:v>
                </c:pt>
                <c:pt idx="1857">
                  <c:v>743</c:v>
                </c:pt>
                <c:pt idx="1858">
                  <c:v>742</c:v>
                </c:pt>
                <c:pt idx="1859">
                  <c:v>741</c:v>
                </c:pt>
                <c:pt idx="1860">
                  <c:v>740</c:v>
                </c:pt>
                <c:pt idx="1861">
                  <c:v>739</c:v>
                </c:pt>
                <c:pt idx="1862">
                  <c:v>738</c:v>
                </c:pt>
                <c:pt idx="1863">
                  <c:v>737</c:v>
                </c:pt>
                <c:pt idx="1864">
                  <c:v>736</c:v>
                </c:pt>
                <c:pt idx="1865">
                  <c:v>735</c:v>
                </c:pt>
                <c:pt idx="1866">
                  <c:v>734</c:v>
                </c:pt>
                <c:pt idx="1867">
                  <c:v>733</c:v>
                </c:pt>
                <c:pt idx="1868">
                  <c:v>732</c:v>
                </c:pt>
                <c:pt idx="1869">
                  <c:v>731</c:v>
                </c:pt>
                <c:pt idx="1870">
                  <c:v>730</c:v>
                </c:pt>
                <c:pt idx="1871">
                  <c:v>729</c:v>
                </c:pt>
                <c:pt idx="1872">
                  <c:v>728</c:v>
                </c:pt>
                <c:pt idx="1873">
                  <c:v>727</c:v>
                </c:pt>
                <c:pt idx="1874">
                  <c:v>726</c:v>
                </c:pt>
                <c:pt idx="1875">
                  <c:v>725</c:v>
                </c:pt>
                <c:pt idx="1876">
                  <c:v>724</c:v>
                </c:pt>
                <c:pt idx="1877">
                  <c:v>723</c:v>
                </c:pt>
                <c:pt idx="1878">
                  <c:v>722</c:v>
                </c:pt>
                <c:pt idx="1879">
                  <c:v>721</c:v>
                </c:pt>
                <c:pt idx="1880">
                  <c:v>720</c:v>
                </c:pt>
                <c:pt idx="1881">
                  <c:v>719</c:v>
                </c:pt>
                <c:pt idx="1882">
                  <c:v>718</c:v>
                </c:pt>
                <c:pt idx="1883">
                  <c:v>717</c:v>
                </c:pt>
                <c:pt idx="1884">
                  <c:v>716</c:v>
                </c:pt>
                <c:pt idx="1885">
                  <c:v>715</c:v>
                </c:pt>
                <c:pt idx="1886">
                  <c:v>714</c:v>
                </c:pt>
                <c:pt idx="1887">
                  <c:v>713</c:v>
                </c:pt>
                <c:pt idx="1888">
                  <c:v>712</c:v>
                </c:pt>
                <c:pt idx="1889">
                  <c:v>711</c:v>
                </c:pt>
                <c:pt idx="1890">
                  <c:v>710</c:v>
                </c:pt>
                <c:pt idx="1891">
                  <c:v>709</c:v>
                </c:pt>
                <c:pt idx="1892">
                  <c:v>708</c:v>
                </c:pt>
                <c:pt idx="1893">
                  <c:v>707</c:v>
                </c:pt>
                <c:pt idx="1894">
                  <c:v>706</c:v>
                </c:pt>
                <c:pt idx="1895">
                  <c:v>705</c:v>
                </c:pt>
                <c:pt idx="1896">
                  <c:v>704</c:v>
                </c:pt>
                <c:pt idx="1897">
                  <c:v>703</c:v>
                </c:pt>
                <c:pt idx="1898">
                  <c:v>702</c:v>
                </c:pt>
                <c:pt idx="1899">
                  <c:v>701</c:v>
                </c:pt>
                <c:pt idx="1900">
                  <c:v>700</c:v>
                </c:pt>
                <c:pt idx="1901">
                  <c:v>699</c:v>
                </c:pt>
                <c:pt idx="1902">
                  <c:v>698</c:v>
                </c:pt>
                <c:pt idx="1903">
                  <c:v>697</c:v>
                </c:pt>
                <c:pt idx="1904">
                  <c:v>696</c:v>
                </c:pt>
                <c:pt idx="1905">
                  <c:v>695</c:v>
                </c:pt>
                <c:pt idx="1906">
                  <c:v>694</c:v>
                </c:pt>
                <c:pt idx="1907">
                  <c:v>693</c:v>
                </c:pt>
                <c:pt idx="1908">
                  <c:v>692</c:v>
                </c:pt>
                <c:pt idx="1909">
                  <c:v>691</c:v>
                </c:pt>
                <c:pt idx="1910">
                  <c:v>690</c:v>
                </c:pt>
                <c:pt idx="1911">
                  <c:v>689</c:v>
                </c:pt>
                <c:pt idx="1912">
                  <c:v>688</c:v>
                </c:pt>
                <c:pt idx="1913">
                  <c:v>687</c:v>
                </c:pt>
                <c:pt idx="1914">
                  <c:v>686</c:v>
                </c:pt>
                <c:pt idx="1915">
                  <c:v>685</c:v>
                </c:pt>
                <c:pt idx="1916">
                  <c:v>684</c:v>
                </c:pt>
                <c:pt idx="1917">
                  <c:v>683</c:v>
                </c:pt>
                <c:pt idx="1918">
                  <c:v>682</c:v>
                </c:pt>
                <c:pt idx="1919">
                  <c:v>681</c:v>
                </c:pt>
                <c:pt idx="1920">
                  <c:v>680</c:v>
                </c:pt>
                <c:pt idx="1921">
                  <c:v>679</c:v>
                </c:pt>
                <c:pt idx="1922">
                  <c:v>678</c:v>
                </c:pt>
                <c:pt idx="1923">
                  <c:v>677</c:v>
                </c:pt>
                <c:pt idx="1924">
                  <c:v>676</c:v>
                </c:pt>
                <c:pt idx="1925">
                  <c:v>675</c:v>
                </c:pt>
                <c:pt idx="1926">
                  <c:v>674</c:v>
                </c:pt>
                <c:pt idx="1927">
                  <c:v>673</c:v>
                </c:pt>
                <c:pt idx="1928">
                  <c:v>672</c:v>
                </c:pt>
                <c:pt idx="1929">
                  <c:v>671</c:v>
                </c:pt>
                <c:pt idx="1930">
                  <c:v>670</c:v>
                </c:pt>
                <c:pt idx="1931">
                  <c:v>669</c:v>
                </c:pt>
                <c:pt idx="1932">
                  <c:v>668</c:v>
                </c:pt>
                <c:pt idx="1933">
                  <c:v>667</c:v>
                </c:pt>
                <c:pt idx="1934">
                  <c:v>666</c:v>
                </c:pt>
                <c:pt idx="1935">
                  <c:v>665</c:v>
                </c:pt>
                <c:pt idx="1936">
                  <c:v>664</c:v>
                </c:pt>
                <c:pt idx="1937">
                  <c:v>663</c:v>
                </c:pt>
                <c:pt idx="1938">
                  <c:v>662</c:v>
                </c:pt>
                <c:pt idx="1939">
                  <c:v>661</c:v>
                </c:pt>
                <c:pt idx="1940">
                  <c:v>660</c:v>
                </c:pt>
                <c:pt idx="1941">
                  <c:v>659</c:v>
                </c:pt>
                <c:pt idx="1942">
                  <c:v>658</c:v>
                </c:pt>
                <c:pt idx="1943">
                  <c:v>657</c:v>
                </c:pt>
                <c:pt idx="1944">
                  <c:v>656</c:v>
                </c:pt>
                <c:pt idx="1945">
                  <c:v>655</c:v>
                </c:pt>
                <c:pt idx="1946">
                  <c:v>654</c:v>
                </c:pt>
                <c:pt idx="1947">
                  <c:v>653</c:v>
                </c:pt>
                <c:pt idx="1948">
                  <c:v>652</c:v>
                </c:pt>
                <c:pt idx="1949">
                  <c:v>651</c:v>
                </c:pt>
                <c:pt idx="1950">
                  <c:v>650</c:v>
                </c:pt>
                <c:pt idx="1951">
                  <c:v>649</c:v>
                </c:pt>
                <c:pt idx="1952">
                  <c:v>648</c:v>
                </c:pt>
                <c:pt idx="1953">
                  <c:v>647</c:v>
                </c:pt>
                <c:pt idx="1954">
                  <c:v>646</c:v>
                </c:pt>
                <c:pt idx="1955">
                  <c:v>645</c:v>
                </c:pt>
                <c:pt idx="1956">
                  <c:v>644</c:v>
                </c:pt>
                <c:pt idx="1957">
                  <c:v>643</c:v>
                </c:pt>
                <c:pt idx="1958">
                  <c:v>642</c:v>
                </c:pt>
                <c:pt idx="1959">
                  <c:v>641</c:v>
                </c:pt>
                <c:pt idx="1960">
                  <c:v>640</c:v>
                </c:pt>
                <c:pt idx="1961">
                  <c:v>639</c:v>
                </c:pt>
                <c:pt idx="1962">
                  <c:v>638</c:v>
                </c:pt>
                <c:pt idx="1963">
                  <c:v>637</c:v>
                </c:pt>
                <c:pt idx="1964">
                  <c:v>636</c:v>
                </c:pt>
                <c:pt idx="1965">
                  <c:v>635</c:v>
                </c:pt>
                <c:pt idx="1966">
                  <c:v>634</c:v>
                </c:pt>
                <c:pt idx="1967">
                  <c:v>633</c:v>
                </c:pt>
                <c:pt idx="1968">
                  <c:v>632</c:v>
                </c:pt>
                <c:pt idx="1969">
                  <c:v>631</c:v>
                </c:pt>
                <c:pt idx="1970">
                  <c:v>630</c:v>
                </c:pt>
                <c:pt idx="1971">
                  <c:v>629</c:v>
                </c:pt>
                <c:pt idx="1972">
                  <c:v>628</c:v>
                </c:pt>
                <c:pt idx="1973">
                  <c:v>627</c:v>
                </c:pt>
                <c:pt idx="1974">
                  <c:v>626</c:v>
                </c:pt>
                <c:pt idx="1975">
                  <c:v>625</c:v>
                </c:pt>
                <c:pt idx="1976">
                  <c:v>624</c:v>
                </c:pt>
                <c:pt idx="1977">
                  <c:v>623</c:v>
                </c:pt>
                <c:pt idx="1978">
                  <c:v>622</c:v>
                </c:pt>
                <c:pt idx="1979">
                  <c:v>621</c:v>
                </c:pt>
                <c:pt idx="1980">
                  <c:v>620</c:v>
                </c:pt>
                <c:pt idx="1981">
                  <c:v>619</c:v>
                </c:pt>
                <c:pt idx="1982">
                  <c:v>618</c:v>
                </c:pt>
                <c:pt idx="1983">
                  <c:v>617</c:v>
                </c:pt>
                <c:pt idx="1984">
                  <c:v>616</c:v>
                </c:pt>
                <c:pt idx="1985">
                  <c:v>615</c:v>
                </c:pt>
                <c:pt idx="1986">
                  <c:v>614</c:v>
                </c:pt>
                <c:pt idx="1987">
                  <c:v>613</c:v>
                </c:pt>
                <c:pt idx="1988">
                  <c:v>612</c:v>
                </c:pt>
                <c:pt idx="1989">
                  <c:v>611</c:v>
                </c:pt>
                <c:pt idx="1990">
                  <c:v>610</c:v>
                </c:pt>
                <c:pt idx="1991">
                  <c:v>609</c:v>
                </c:pt>
                <c:pt idx="1992">
                  <c:v>608</c:v>
                </c:pt>
                <c:pt idx="1993">
                  <c:v>607</c:v>
                </c:pt>
                <c:pt idx="1994">
                  <c:v>606</c:v>
                </c:pt>
                <c:pt idx="1995">
                  <c:v>605</c:v>
                </c:pt>
                <c:pt idx="1996">
                  <c:v>604</c:v>
                </c:pt>
                <c:pt idx="1997">
                  <c:v>603</c:v>
                </c:pt>
                <c:pt idx="1998">
                  <c:v>602</c:v>
                </c:pt>
                <c:pt idx="1999">
                  <c:v>601</c:v>
                </c:pt>
                <c:pt idx="2000">
                  <c:v>600</c:v>
                </c:pt>
                <c:pt idx="2001">
                  <c:v>599</c:v>
                </c:pt>
                <c:pt idx="2002">
                  <c:v>598</c:v>
                </c:pt>
                <c:pt idx="2003">
                  <c:v>597</c:v>
                </c:pt>
                <c:pt idx="2004">
                  <c:v>596</c:v>
                </c:pt>
                <c:pt idx="2005">
                  <c:v>595</c:v>
                </c:pt>
                <c:pt idx="2006">
                  <c:v>594</c:v>
                </c:pt>
                <c:pt idx="2007">
                  <c:v>593</c:v>
                </c:pt>
                <c:pt idx="2008">
                  <c:v>592</c:v>
                </c:pt>
                <c:pt idx="2009">
                  <c:v>591</c:v>
                </c:pt>
                <c:pt idx="2010">
                  <c:v>590</c:v>
                </c:pt>
                <c:pt idx="2011">
                  <c:v>589</c:v>
                </c:pt>
                <c:pt idx="2012">
                  <c:v>588</c:v>
                </c:pt>
                <c:pt idx="2013">
                  <c:v>587</c:v>
                </c:pt>
                <c:pt idx="2014">
                  <c:v>586</c:v>
                </c:pt>
                <c:pt idx="2015">
                  <c:v>585</c:v>
                </c:pt>
                <c:pt idx="2016">
                  <c:v>584</c:v>
                </c:pt>
                <c:pt idx="2017">
                  <c:v>583</c:v>
                </c:pt>
                <c:pt idx="2018">
                  <c:v>582</c:v>
                </c:pt>
                <c:pt idx="2019">
                  <c:v>581</c:v>
                </c:pt>
                <c:pt idx="2020">
                  <c:v>580</c:v>
                </c:pt>
                <c:pt idx="2021">
                  <c:v>579</c:v>
                </c:pt>
                <c:pt idx="2022">
                  <c:v>578</c:v>
                </c:pt>
                <c:pt idx="2023">
                  <c:v>577</c:v>
                </c:pt>
                <c:pt idx="2024">
                  <c:v>576</c:v>
                </c:pt>
                <c:pt idx="2025">
                  <c:v>575</c:v>
                </c:pt>
                <c:pt idx="2026">
                  <c:v>574</c:v>
                </c:pt>
                <c:pt idx="2027">
                  <c:v>573</c:v>
                </c:pt>
                <c:pt idx="2028">
                  <c:v>572</c:v>
                </c:pt>
                <c:pt idx="2029">
                  <c:v>571</c:v>
                </c:pt>
                <c:pt idx="2030">
                  <c:v>570</c:v>
                </c:pt>
                <c:pt idx="2031">
                  <c:v>569</c:v>
                </c:pt>
                <c:pt idx="2032">
                  <c:v>568</c:v>
                </c:pt>
                <c:pt idx="2033">
                  <c:v>567</c:v>
                </c:pt>
                <c:pt idx="2034">
                  <c:v>566</c:v>
                </c:pt>
                <c:pt idx="2035">
                  <c:v>565</c:v>
                </c:pt>
                <c:pt idx="2036">
                  <c:v>564</c:v>
                </c:pt>
                <c:pt idx="2037">
                  <c:v>563</c:v>
                </c:pt>
                <c:pt idx="2038">
                  <c:v>562</c:v>
                </c:pt>
                <c:pt idx="2039">
                  <c:v>561</c:v>
                </c:pt>
                <c:pt idx="2040">
                  <c:v>560</c:v>
                </c:pt>
                <c:pt idx="2041">
                  <c:v>559</c:v>
                </c:pt>
                <c:pt idx="2042">
                  <c:v>558</c:v>
                </c:pt>
                <c:pt idx="2043">
                  <c:v>557</c:v>
                </c:pt>
                <c:pt idx="2044">
                  <c:v>556</c:v>
                </c:pt>
                <c:pt idx="2045">
                  <c:v>555</c:v>
                </c:pt>
                <c:pt idx="2046">
                  <c:v>554</c:v>
                </c:pt>
                <c:pt idx="2047">
                  <c:v>553</c:v>
                </c:pt>
                <c:pt idx="2048">
                  <c:v>552</c:v>
                </c:pt>
                <c:pt idx="2049">
                  <c:v>551</c:v>
                </c:pt>
                <c:pt idx="2050">
                  <c:v>550</c:v>
                </c:pt>
                <c:pt idx="2051">
                  <c:v>549</c:v>
                </c:pt>
                <c:pt idx="2052">
                  <c:v>548</c:v>
                </c:pt>
                <c:pt idx="2053">
                  <c:v>547</c:v>
                </c:pt>
                <c:pt idx="2054">
                  <c:v>546</c:v>
                </c:pt>
                <c:pt idx="2055">
                  <c:v>545</c:v>
                </c:pt>
                <c:pt idx="2056">
                  <c:v>544</c:v>
                </c:pt>
                <c:pt idx="2057">
                  <c:v>543</c:v>
                </c:pt>
                <c:pt idx="2058">
                  <c:v>542</c:v>
                </c:pt>
                <c:pt idx="2059">
                  <c:v>541</c:v>
                </c:pt>
                <c:pt idx="2060">
                  <c:v>540</c:v>
                </c:pt>
                <c:pt idx="2061">
                  <c:v>539</c:v>
                </c:pt>
                <c:pt idx="2062">
                  <c:v>538</c:v>
                </c:pt>
                <c:pt idx="2063">
                  <c:v>537</c:v>
                </c:pt>
                <c:pt idx="2064">
                  <c:v>536</c:v>
                </c:pt>
                <c:pt idx="2065">
                  <c:v>535</c:v>
                </c:pt>
                <c:pt idx="2066">
                  <c:v>534</c:v>
                </c:pt>
                <c:pt idx="2067">
                  <c:v>533</c:v>
                </c:pt>
                <c:pt idx="2068">
                  <c:v>532</c:v>
                </c:pt>
                <c:pt idx="2069">
                  <c:v>531</c:v>
                </c:pt>
                <c:pt idx="2070">
                  <c:v>530</c:v>
                </c:pt>
                <c:pt idx="2071">
                  <c:v>529</c:v>
                </c:pt>
                <c:pt idx="2072">
                  <c:v>528</c:v>
                </c:pt>
                <c:pt idx="2073">
                  <c:v>527</c:v>
                </c:pt>
                <c:pt idx="2074">
                  <c:v>526</c:v>
                </c:pt>
                <c:pt idx="2075">
                  <c:v>525</c:v>
                </c:pt>
                <c:pt idx="2076">
                  <c:v>524</c:v>
                </c:pt>
                <c:pt idx="2077">
                  <c:v>523</c:v>
                </c:pt>
                <c:pt idx="2078">
                  <c:v>522</c:v>
                </c:pt>
                <c:pt idx="2079">
                  <c:v>521</c:v>
                </c:pt>
                <c:pt idx="2080">
                  <c:v>520</c:v>
                </c:pt>
                <c:pt idx="2081">
                  <c:v>519</c:v>
                </c:pt>
                <c:pt idx="2082">
                  <c:v>518</c:v>
                </c:pt>
                <c:pt idx="2083">
                  <c:v>517</c:v>
                </c:pt>
                <c:pt idx="2084">
                  <c:v>516</c:v>
                </c:pt>
                <c:pt idx="2085">
                  <c:v>515</c:v>
                </c:pt>
                <c:pt idx="2086">
                  <c:v>514</c:v>
                </c:pt>
                <c:pt idx="2087">
                  <c:v>513</c:v>
                </c:pt>
                <c:pt idx="2088">
                  <c:v>512</c:v>
                </c:pt>
                <c:pt idx="2089">
                  <c:v>511</c:v>
                </c:pt>
                <c:pt idx="2090">
                  <c:v>510</c:v>
                </c:pt>
                <c:pt idx="2091">
                  <c:v>509</c:v>
                </c:pt>
                <c:pt idx="2092">
                  <c:v>508</c:v>
                </c:pt>
                <c:pt idx="2093">
                  <c:v>507</c:v>
                </c:pt>
                <c:pt idx="2094">
                  <c:v>506</c:v>
                </c:pt>
                <c:pt idx="2095">
                  <c:v>505</c:v>
                </c:pt>
                <c:pt idx="2096">
                  <c:v>504</c:v>
                </c:pt>
                <c:pt idx="2097">
                  <c:v>503</c:v>
                </c:pt>
                <c:pt idx="2098">
                  <c:v>502</c:v>
                </c:pt>
                <c:pt idx="2099">
                  <c:v>501</c:v>
                </c:pt>
                <c:pt idx="2100">
                  <c:v>500</c:v>
                </c:pt>
                <c:pt idx="2101">
                  <c:v>499</c:v>
                </c:pt>
                <c:pt idx="2102">
                  <c:v>498</c:v>
                </c:pt>
                <c:pt idx="2103">
                  <c:v>497</c:v>
                </c:pt>
                <c:pt idx="2104">
                  <c:v>496</c:v>
                </c:pt>
                <c:pt idx="2105">
                  <c:v>495</c:v>
                </c:pt>
                <c:pt idx="2106">
                  <c:v>494</c:v>
                </c:pt>
                <c:pt idx="2107">
                  <c:v>493</c:v>
                </c:pt>
                <c:pt idx="2108">
                  <c:v>492</c:v>
                </c:pt>
                <c:pt idx="2109">
                  <c:v>491</c:v>
                </c:pt>
                <c:pt idx="2110">
                  <c:v>490</c:v>
                </c:pt>
                <c:pt idx="2111">
                  <c:v>489</c:v>
                </c:pt>
                <c:pt idx="2112">
                  <c:v>488</c:v>
                </c:pt>
                <c:pt idx="2113">
                  <c:v>487</c:v>
                </c:pt>
                <c:pt idx="2114">
                  <c:v>486</c:v>
                </c:pt>
                <c:pt idx="2115">
                  <c:v>485</c:v>
                </c:pt>
                <c:pt idx="2116">
                  <c:v>484</c:v>
                </c:pt>
                <c:pt idx="2117">
                  <c:v>483</c:v>
                </c:pt>
                <c:pt idx="2118">
                  <c:v>482</c:v>
                </c:pt>
                <c:pt idx="2119">
                  <c:v>481</c:v>
                </c:pt>
                <c:pt idx="2120">
                  <c:v>480</c:v>
                </c:pt>
                <c:pt idx="2121">
                  <c:v>479</c:v>
                </c:pt>
                <c:pt idx="2122">
                  <c:v>478</c:v>
                </c:pt>
                <c:pt idx="2123">
                  <c:v>477</c:v>
                </c:pt>
                <c:pt idx="2124">
                  <c:v>476</c:v>
                </c:pt>
                <c:pt idx="2125">
                  <c:v>475</c:v>
                </c:pt>
                <c:pt idx="2126">
                  <c:v>474</c:v>
                </c:pt>
                <c:pt idx="2127">
                  <c:v>473</c:v>
                </c:pt>
                <c:pt idx="2128">
                  <c:v>472</c:v>
                </c:pt>
                <c:pt idx="2129">
                  <c:v>471</c:v>
                </c:pt>
                <c:pt idx="2130">
                  <c:v>470</c:v>
                </c:pt>
                <c:pt idx="2131">
                  <c:v>469</c:v>
                </c:pt>
                <c:pt idx="2132">
                  <c:v>468</c:v>
                </c:pt>
                <c:pt idx="2133">
                  <c:v>467</c:v>
                </c:pt>
                <c:pt idx="2134">
                  <c:v>466</c:v>
                </c:pt>
                <c:pt idx="2135">
                  <c:v>465</c:v>
                </c:pt>
                <c:pt idx="2136">
                  <c:v>464</c:v>
                </c:pt>
                <c:pt idx="2137">
                  <c:v>463</c:v>
                </c:pt>
                <c:pt idx="2138">
                  <c:v>462</c:v>
                </c:pt>
                <c:pt idx="2139">
                  <c:v>461</c:v>
                </c:pt>
                <c:pt idx="2140">
                  <c:v>460</c:v>
                </c:pt>
                <c:pt idx="2141">
                  <c:v>459</c:v>
                </c:pt>
                <c:pt idx="2142">
                  <c:v>458</c:v>
                </c:pt>
                <c:pt idx="2143">
                  <c:v>457</c:v>
                </c:pt>
                <c:pt idx="2144">
                  <c:v>456</c:v>
                </c:pt>
                <c:pt idx="2145">
                  <c:v>455</c:v>
                </c:pt>
                <c:pt idx="2146">
                  <c:v>454</c:v>
                </c:pt>
                <c:pt idx="2147">
                  <c:v>453</c:v>
                </c:pt>
                <c:pt idx="2148">
                  <c:v>452</c:v>
                </c:pt>
                <c:pt idx="2149">
                  <c:v>451</c:v>
                </c:pt>
                <c:pt idx="2150">
                  <c:v>450</c:v>
                </c:pt>
                <c:pt idx="2151">
                  <c:v>449</c:v>
                </c:pt>
                <c:pt idx="2152">
                  <c:v>448</c:v>
                </c:pt>
                <c:pt idx="2153">
                  <c:v>447</c:v>
                </c:pt>
                <c:pt idx="2154">
                  <c:v>446</c:v>
                </c:pt>
                <c:pt idx="2155">
                  <c:v>445</c:v>
                </c:pt>
                <c:pt idx="2156">
                  <c:v>444</c:v>
                </c:pt>
                <c:pt idx="2157">
                  <c:v>443</c:v>
                </c:pt>
                <c:pt idx="2158">
                  <c:v>442</c:v>
                </c:pt>
                <c:pt idx="2159">
                  <c:v>441</c:v>
                </c:pt>
                <c:pt idx="2160">
                  <c:v>440</c:v>
                </c:pt>
                <c:pt idx="2161">
                  <c:v>439</c:v>
                </c:pt>
                <c:pt idx="2162">
                  <c:v>438</c:v>
                </c:pt>
                <c:pt idx="2163">
                  <c:v>437</c:v>
                </c:pt>
                <c:pt idx="2164">
                  <c:v>436</c:v>
                </c:pt>
                <c:pt idx="2165">
                  <c:v>435</c:v>
                </c:pt>
                <c:pt idx="2166">
                  <c:v>434</c:v>
                </c:pt>
                <c:pt idx="2167">
                  <c:v>433</c:v>
                </c:pt>
                <c:pt idx="2168">
                  <c:v>432</c:v>
                </c:pt>
                <c:pt idx="2169">
                  <c:v>431</c:v>
                </c:pt>
                <c:pt idx="2170">
                  <c:v>430</c:v>
                </c:pt>
                <c:pt idx="2171">
                  <c:v>429</c:v>
                </c:pt>
                <c:pt idx="2172">
                  <c:v>428</c:v>
                </c:pt>
                <c:pt idx="2173">
                  <c:v>427</c:v>
                </c:pt>
                <c:pt idx="2174">
                  <c:v>426</c:v>
                </c:pt>
                <c:pt idx="2175">
                  <c:v>425</c:v>
                </c:pt>
                <c:pt idx="2176">
                  <c:v>424</c:v>
                </c:pt>
                <c:pt idx="2177">
                  <c:v>423</c:v>
                </c:pt>
                <c:pt idx="2178">
                  <c:v>422</c:v>
                </c:pt>
                <c:pt idx="2179">
                  <c:v>421</c:v>
                </c:pt>
                <c:pt idx="2180">
                  <c:v>420</c:v>
                </c:pt>
                <c:pt idx="2181">
                  <c:v>419</c:v>
                </c:pt>
                <c:pt idx="2182">
                  <c:v>418</c:v>
                </c:pt>
                <c:pt idx="2183">
                  <c:v>417</c:v>
                </c:pt>
                <c:pt idx="2184">
                  <c:v>416</c:v>
                </c:pt>
                <c:pt idx="2185">
                  <c:v>415</c:v>
                </c:pt>
                <c:pt idx="2186">
                  <c:v>414</c:v>
                </c:pt>
                <c:pt idx="2187">
                  <c:v>413</c:v>
                </c:pt>
                <c:pt idx="2188">
                  <c:v>412</c:v>
                </c:pt>
                <c:pt idx="2189">
                  <c:v>411</c:v>
                </c:pt>
                <c:pt idx="2190">
                  <c:v>410</c:v>
                </c:pt>
                <c:pt idx="2191">
                  <c:v>409</c:v>
                </c:pt>
                <c:pt idx="2192">
                  <c:v>408</c:v>
                </c:pt>
                <c:pt idx="2193">
                  <c:v>407</c:v>
                </c:pt>
                <c:pt idx="2194">
                  <c:v>406</c:v>
                </c:pt>
                <c:pt idx="2195">
                  <c:v>405</c:v>
                </c:pt>
                <c:pt idx="2196">
                  <c:v>404</c:v>
                </c:pt>
                <c:pt idx="2197">
                  <c:v>403</c:v>
                </c:pt>
                <c:pt idx="2198">
                  <c:v>402</c:v>
                </c:pt>
                <c:pt idx="2199">
                  <c:v>401</c:v>
                </c:pt>
                <c:pt idx="2200">
                  <c:v>400</c:v>
                </c:pt>
                <c:pt idx="2201">
                  <c:v>399</c:v>
                </c:pt>
                <c:pt idx="2202">
                  <c:v>398</c:v>
                </c:pt>
                <c:pt idx="2203">
                  <c:v>397</c:v>
                </c:pt>
                <c:pt idx="2204">
                  <c:v>396</c:v>
                </c:pt>
                <c:pt idx="2205">
                  <c:v>395</c:v>
                </c:pt>
                <c:pt idx="2206">
                  <c:v>394</c:v>
                </c:pt>
                <c:pt idx="2207">
                  <c:v>393</c:v>
                </c:pt>
                <c:pt idx="2208">
                  <c:v>392</c:v>
                </c:pt>
                <c:pt idx="2209">
                  <c:v>391</c:v>
                </c:pt>
                <c:pt idx="2210">
                  <c:v>390</c:v>
                </c:pt>
                <c:pt idx="2211">
                  <c:v>389</c:v>
                </c:pt>
                <c:pt idx="2212">
                  <c:v>388</c:v>
                </c:pt>
                <c:pt idx="2213">
                  <c:v>387</c:v>
                </c:pt>
                <c:pt idx="2214">
                  <c:v>386</c:v>
                </c:pt>
                <c:pt idx="2215">
                  <c:v>385</c:v>
                </c:pt>
                <c:pt idx="2216">
                  <c:v>384</c:v>
                </c:pt>
                <c:pt idx="2217">
                  <c:v>383</c:v>
                </c:pt>
                <c:pt idx="2218">
                  <c:v>382</c:v>
                </c:pt>
                <c:pt idx="2219">
                  <c:v>381</c:v>
                </c:pt>
                <c:pt idx="2220">
                  <c:v>380</c:v>
                </c:pt>
                <c:pt idx="2221">
                  <c:v>379</c:v>
                </c:pt>
                <c:pt idx="2222">
                  <c:v>378</c:v>
                </c:pt>
                <c:pt idx="2223">
                  <c:v>377</c:v>
                </c:pt>
                <c:pt idx="2224">
                  <c:v>376</c:v>
                </c:pt>
                <c:pt idx="2225">
                  <c:v>375</c:v>
                </c:pt>
                <c:pt idx="2226">
                  <c:v>374</c:v>
                </c:pt>
                <c:pt idx="2227">
                  <c:v>373</c:v>
                </c:pt>
                <c:pt idx="2228">
                  <c:v>372</c:v>
                </c:pt>
                <c:pt idx="2229">
                  <c:v>371</c:v>
                </c:pt>
                <c:pt idx="2230">
                  <c:v>370</c:v>
                </c:pt>
                <c:pt idx="2231">
                  <c:v>369</c:v>
                </c:pt>
                <c:pt idx="2232">
                  <c:v>368</c:v>
                </c:pt>
                <c:pt idx="2233">
                  <c:v>367</c:v>
                </c:pt>
                <c:pt idx="2234">
                  <c:v>366</c:v>
                </c:pt>
                <c:pt idx="2235">
                  <c:v>365</c:v>
                </c:pt>
                <c:pt idx="2236">
                  <c:v>364</c:v>
                </c:pt>
                <c:pt idx="2237">
                  <c:v>363</c:v>
                </c:pt>
                <c:pt idx="2238">
                  <c:v>362</c:v>
                </c:pt>
                <c:pt idx="2239">
                  <c:v>361</c:v>
                </c:pt>
                <c:pt idx="2240">
                  <c:v>360</c:v>
                </c:pt>
                <c:pt idx="2241">
                  <c:v>359</c:v>
                </c:pt>
                <c:pt idx="2242">
                  <c:v>358</c:v>
                </c:pt>
                <c:pt idx="2243">
                  <c:v>357</c:v>
                </c:pt>
                <c:pt idx="2244">
                  <c:v>356</c:v>
                </c:pt>
                <c:pt idx="2245">
                  <c:v>355</c:v>
                </c:pt>
                <c:pt idx="2246">
                  <c:v>354</c:v>
                </c:pt>
                <c:pt idx="2247">
                  <c:v>353</c:v>
                </c:pt>
                <c:pt idx="2248">
                  <c:v>352</c:v>
                </c:pt>
                <c:pt idx="2249">
                  <c:v>351</c:v>
                </c:pt>
                <c:pt idx="2250">
                  <c:v>350</c:v>
                </c:pt>
                <c:pt idx="2251">
                  <c:v>349</c:v>
                </c:pt>
                <c:pt idx="2252">
                  <c:v>348</c:v>
                </c:pt>
                <c:pt idx="2253">
                  <c:v>347</c:v>
                </c:pt>
                <c:pt idx="2254">
                  <c:v>346</c:v>
                </c:pt>
                <c:pt idx="2255">
                  <c:v>345</c:v>
                </c:pt>
                <c:pt idx="2256">
                  <c:v>344</c:v>
                </c:pt>
                <c:pt idx="2257">
                  <c:v>343</c:v>
                </c:pt>
                <c:pt idx="2258">
                  <c:v>342</c:v>
                </c:pt>
                <c:pt idx="2259">
                  <c:v>341</c:v>
                </c:pt>
                <c:pt idx="2260">
                  <c:v>340</c:v>
                </c:pt>
                <c:pt idx="2261">
                  <c:v>339</c:v>
                </c:pt>
                <c:pt idx="2262">
                  <c:v>338</c:v>
                </c:pt>
                <c:pt idx="2263">
                  <c:v>337</c:v>
                </c:pt>
                <c:pt idx="2264">
                  <c:v>336</c:v>
                </c:pt>
                <c:pt idx="2265">
                  <c:v>335</c:v>
                </c:pt>
                <c:pt idx="2266">
                  <c:v>334</c:v>
                </c:pt>
                <c:pt idx="2267">
                  <c:v>333</c:v>
                </c:pt>
                <c:pt idx="2268">
                  <c:v>332</c:v>
                </c:pt>
                <c:pt idx="2269">
                  <c:v>331</c:v>
                </c:pt>
                <c:pt idx="2270">
                  <c:v>330</c:v>
                </c:pt>
                <c:pt idx="2271">
                  <c:v>329</c:v>
                </c:pt>
                <c:pt idx="2272">
                  <c:v>328</c:v>
                </c:pt>
                <c:pt idx="2273">
                  <c:v>327</c:v>
                </c:pt>
                <c:pt idx="2274">
                  <c:v>326</c:v>
                </c:pt>
                <c:pt idx="2275">
                  <c:v>325</c:v>
                </c:pt>
                <c:pt idx="2276">
                  <c:v>324</c:v>
                </c:pt>
                <c:pt idx="2277">
                  <c:v>323</c:v>
                </c:pt>
                <c:pt idx="2278">
                  <c:v>322</c:v>
                </c:pt>
                <c:pt idx="2279">
                  <c:v>321</c:v>
                </c:pt>
                <c:pt idx="2280">
                  <c:v>320</c:v>
                </c:pt>
                <c:pt idx="2281">
                  <c:v>319</c:v>
                </c:pt>
                <c:pt idx="2282">
                  <c:v>318</c:v>
                </c:pt>
                <c:pt idx="2283">
                  <c:v>317</c:v>
                </c:pt>
                <c:pt idx="2284">
                  <c:v>316</c:v>
                </c:pt>
                <c:pt idx="2285">
                  <c:v>315</c:v>
                </c:pt>
                <c:pt idx="2286">
                  <c:v>314</c:v>
                </c:pt>
                <c:pt idx="2287">
                  <c:v>313</c:v>
                </c:pt>
                <c:pt idx="2288">
                  <c:v>312</c:v>
                </c:pt>
                <c:pt idx="2289">
                  <c:v>311</c:v>
                </c:pt>
                <c:pt idx="2290">
                  <c:v>310</c:v>
                </c:pt>
                <c:pt idx="2291">
                  <c:v>309</c:v>
                </c:pt>
                <c:pt idx="2292">
                  <c:v>308</c:v>
                </c:pt>
                <c:pt idx="2293">
                  <c:v>307</c:v>
                </c:pt>
                <c:pt idx="2294">
                  <c:v>306</c:v>
                </c:pt>
                <c:pt idx="2295">
                  <c:v>305</c:v>
                </c:pt>
                <c:pt idx="2296">
                  <c:v>304</c:v>
                </c:pt>
                <c:pt idx="2297">
                  <c:v>303</c:v>
                </c:pt>
                <c:pt idx="2298">
                  <c:v>302</c:v>
                </c:pt>
                <c:pt idx="2299">
                  <c:v>301</c:v>
                </c:pt>
                <c:pt idx="2300">
                  <c:v>300</c:v>
                </c:pt>
                <c:pt idx="2301">
                  <c:v>299</c:v>
                </c:pt>
                <c:pt idx="2302">
                  <c:v>298</c:v>
                </c:pt>
                <c:pt idx="2303">
                  <c:v>297</c:v>
                </c:pt>
                <c:pt idx="2304">
                  <c:v>296</c:v>
                </c:pt>
                <c:pt idx="2305">
                  <c:v>295</c:v>
                </c:pt>
                <c:pt idx="2306">
                  <c:v>294</c:v>
                </c:pt>
                <c:pt idx="2307">
                  <c:v>293</c:v>
                </c:pt>
                <c:pt idx="2308">
                  <c:v>292</c:v>
                </c:pt>
                <c:pt idx="2309">
                  <c:v>291</c:v>
                </c:pt>
                <c:pt idx="2310">
                  <c:v>290</c:v>
                </c:pt>
                <c:pt idx="2311">
                  <c:v>289</c:v>
                </c:pt>
                <c:pt idx="2312">
                  <c:v>288</c:v>
                </c:pt>
                <c:pt idx="2313">
                  <c:v>287</c:v>
                </c:pt>
                <c:pt idx="2314">
                  <c:v>286</c:v>
                </c:pt>
                <c:pt idx="2315">
                  <c:v>285</c:v>
                </c:pt>
                <c:pt idx="2316">
                  <c:v>284</c:v>
                </c:pt>
                <c:pt idx="2317">
                  <c:v>283</c:v>
                </c:pt>
                <c:pt idx="2318">
                  <c:v>282</c:v>
                </c:pt>
                <c:pt idx="2319">
                  <c:v>281</c:v>
                </c:pt>
                <c:pt idx="2320">
                  <c:v>280</c:v>
                </c:pt>
                <c:pt idx="2321">
                  <c:v>279</c:v>
                </c:pt>
                <c:pt idx="2322">
                  <c:v>278</c:v>
                </c:pt>
                <c:pt idx="2323">
                  <c:v>277</c:v>
                </c:pt>
                <c:pt idx="2324">
                  <c:v>276</c:v>
                </c:pt>
                <c:pt idx="2325">
                  <c:v>275</c:v>
                </c:pt>
                <c:pt idx="2326">
                  <c:v>274</c:v>
                </c:pt>
                <c:pt idx="2327">
                  <c:v>273</c:v>
                </c:pt>
                <c:pt idx="2328">
                  <c:v>272</c:v>
                </c:pt>
                <c:pt idx="2329">
                  <c:v>271</c:v>
                </c:pt>
                <c:pt idx="2330">
                  <c:v>270</c:v>
                </c:pt>
                <c:pt idx="2331">
                  <c:v>269</c:v>
                </c:pt>
                <c:pt idx="2332">
                  <c:v>268</c:v>
                </c:pt>
                <c:pt idx="2333">
                  <c:v>267</c:v>
                </c:pt>
                <c:pt idx="2334">
                  <c:v>266</c:v>
                </c:pt>
                <c:pt idx="2335">
                  <c:v>265</c:v>
                </c:pt>
                <c:pt idx="2336">
                  <c:v>264</c:v>
                </c:pt>
                <c:pt idx="2337">
                  <c:v>263</c:v>
                </c:pt>
                <c:pt idx="2338">
                  <c:v>262</c:v>
                </c:pt>
                <c:pt idx="2339">
                  <c:v>261</c:v>
                </c:pt>
                <c:pt idx="2340">
                  <c:v>260</c:v>
                </c:pt>
                <c:pt idx="2341">
                  <c:v>259</c:v>
                </c:pt>
                <c:pt idx="2342">
                  <c:v>258</c:v>
                </c:pt>
                <c:pt idx="2343">
                  <c:v>257</c:v>
                </c:pt>
                <c:pt idx="2344">
                  <c:v>256</c:v>
                </c:pt>
                <c:pt idx="2345">
                  <c:v>255</c:v>
                </c:pt>
                <c:pt idx="2346">
                  <c:v>254</c:v>
                </c:pt>
                <c:pt idx="2347">
                  <c:v>253</c:v>
                </c:pt>
                <c:pt idx="2348">
                  <c:v>252</c:v>
                </c:pt>
                <c:pt idx="2349">
                  <c:v>251</c:v>
                </c:pt>
                <c:pt idx="2350">
                  <c:v>250</c:v>
                </c:pt>
                <c:pt idx="2351">
                  <c:v>249</c:v>
                </c:pt>
                <c:pt idx="2352">
                  <c:v>248</c:v>
                </c:pt>
                <c:pt idx="2353">
                  <c:v>247</c:v>
                </c:pt>
                <c:pt idx="2354">
                  <c:v>246</c:v>
                </c:pt>
                <c:pt idx="2355">
                  <c:v>245</c:v>
                </c:pt>
                <c:pt idx="2356">
                  <c:v>244</c:v>
                </c:pt>
                <c:pt idx="2357">
                  <c:v>243</c:v>
                </c:pt>
                <c:pt idx="2358">
                  <c:v>242</c:v>
                </c:pt>
                <c:pt idx="2359">
                  <c:v>241</c:v>
                </c:pt>
                <c:pt idx="2360">
                  <c:v>240</c:v>
                </c:pt>
                <c:pt idx="2361">
                  <c:v>239</c:v>
                </c:pt>
                <c:pt idx="2362">
                  <c:v>238</c:v>
                </c:pt>
                <c:pt idx="2363">
                  <c:v>237</c:v>
                </c:pt>
                <c:pt idx="2364">
                  <c:v>236</c:v>
                </c:pt>
                <c:pt idx="2365">
                  <c:v>235</c:v>
                </c:pt>
                <c:pt idx="2366">
                  <c:v>234</c:v>
                </c:pt>
                <c:pt idx="2367">
                  <c:v>233</c:v>
                </c:pt>
                <c:pt idx="2368">
                  <c:v>232</c:v>
                </c:pt>
                <c:pt idx="2369">
                  <c:v>231</c:v>
                </c:pt>
                <c:pt idx="2370">
                  <c:v>230</c:v>
                </c:pt>
                <c:pt idx="2371">
                  <c:v>229</c:v>
                </c:pt>
                <c:pt idx="2372">
                  <c:v>228</c:v>
                </c:pt>
                <c:pt idx="2373">
                  <c:v>227</c:v>
                </c:pt>
                <c:pt idx="2374">
                  <c:v>226</c:v>
                </c:pt>
                <c:pt idx="2375">
                  <c:v>225</c:v>
                </c:pt>
                <c:pt idx="2376">
                  <c:v>224</c:v>
                </c:pt>
                <c:pt idx="2377">
                  <c:v>223</c:v>
                </c:pt>
                <c:pt idx="2378">
                  <c:v>222</c:v>
                </c:pt>
                <c:pt idx="2379">
                  <c:v>221</c:v>
                </c:pt>
                <c:pt idx="2380">
                  <c:v>220</c:v>
                </c:pt>
                <c:pt idx="2381">
                  <c:v>219</c:v>
                </c:pt>
                <c:pt idx="2382">
                  <c:v>218</c:v>
                </c:pt>
                <c:pt idx="2383">
                  <c:v>217</c:v>
                </c:pt>
                <c:pt idx="2384">
                  <c:v>216</c:v>
                </c:pt>
                <c:pt idx="2385">
                  <c:v>215</c:v>
                </c:pt>
                <c:pt idx="2386">
                  <c:v>214</c:v>
                </c:pt>
                <c:pt idx="2387">
                  <c:v>213</c:v>
                </c:pt>
                <c:pt idx="2388">
                  <c:v>212</c:v>
                </c:pt>
                <c:pt idx="2389">
                  <c:v>211</c:v>
                </c:pt>
                <c:pt idx="2390">
                  <c:v>210</c:v>
                </c:pt>
                <c:pt idx="2391">
                  <c:v>209</c:v>
                </c:pt>
                <c:pt idx="2392">
                  <c:v>208</c:v>
                </c:pt>
                <c:pt idx="2393">
                  <c:v>207</c:v>
                </c:pt>
                <c:pt idx="2394">
                  <c:v>206</c:v>
                </c:pt>
                <c:pt idx="2395">
                  <c:v>205</c:v>
                </c:pt>
                <c:pt idx="2396">
                  <c:v>204</c:v>
                </c:pt>
                <c:pt idx="2397">
                  <c:v>203</c:v>
                </c:pt>
                <c:pt idx="2398">
                  <c:v>202</c:v>
                </c:pt>
                <c:pt idx="2399">
                  <c:v>201</c:v>
                </c:pt>
                <c:pt idx="2400">
                  <c:v>200</c:v>
                </c:pt>
              </c:numCache>
            </c:numRef>
          </c:xVal>
          <c:yVal>
            <c:numRef>
              <c:f>'Transmission Data'!$D:$D</c:f>
              <c:numCache>
                <c:formatCode>0.00E+00</c:formatCode>
                <c:ptCount val="1048576"/>
                <c:pt idx="0">
                  <c:v>6.7800100000000002E-4</c:v>
                </c:pt>
                <c:pt idx="1">
                  <c:v>5.9117100000000004E-4</c:v>
                </c:pt>
                <c:pt idx="2">
                  <c:v>1.0172599999999999E-4</c:v>
                </c:pt>
                <c:pt idx="3">
                  <c:v>7.1079300000000004E-4</c:v>
                </c:pt>
                <c:pt idx="4">
                  <c:v>5.8394700000000003E-4</c:v>
                </c:pt>
                <c:pt idx="5">
                  <c:v>8.5853899999999996E-4</c:v>
                </c:pt>
                <c:pt idx="6">
                  <c:v>3.1467000000000002E-4</c:v>
                </c:pt>
                <c:pt idx="7">
                  <c:v>3.82932E-4</c:v>
                </c:pt>
                <c:pt idx="8">
                  <c:v>5.3989900000000004E-4</c:v>
                </c:pt>
                <c:pt idx="9">
                  <c:v>2.6980299999999999E-4</c:v>
                </c:pt>
                <c:pt idx="10">
                  <c:v>9.5649999999999994E-5</c:v>
                </c:pt>
                <c:pt idx="11">
                  <c:v>5.5892599999999995E-4</c:v>
                </c:pt>
                <c:pt idx="12">
                  <c:v>2.3714600000000001E-4</c:v>
                </c:pt>
                <c:pt idx="13">
                  <c:v>3.81221E-4</c:v>
                </c:pt>
                <c:pt idx="14">
                  <c:v>3.2492699999999997E-4</c:v>
                </c:pt>
                <c:pt idx="15">
                  <c:v>2.9117599999999998E-4</c:v>
                </c:pt>
                <c:pt idx="16">
                  <c:v>3.4830100000000003E-4</c:v>
                </c:pt>
                <c:pt idx="17">
                  <c:v>1.97068E-4</c:v>
                </c:pt>
                <c:pt idx="18">
                  <c:v>5.01948E-4</c:v>
                </c:pt>
                <c:pt idx="19">
                  <c:v>3.8659499999999999E-4</c:v>
                </c:pt>
                <c:pt idx="20">
                  <c:v>3.3592700000000002E-4</c:v>
                </c:pt>
                <c:pt idx="21">
                  <c:v>9.1543300000000002E-6</c:v>
                </c:pt>
                <c:pt idx="22">
                  <c:v>1.7161800000000001E-4</c:v>
                </c:pt>
                <c:pt idx="23">
                  <c:v>4.15516E-4</c:v>
                </c:pt>
                <c:pt idx="24">
                  <c:v>3.2359199999999999E-4</c:v>
                </c:pt>
                <c:pt idx="25">
                  <c:v>6.2907100000000004E-4</c:v>
                </c:pt>
                <c:pt idx="26">
                  <c:v>3.59706E-4</c:v>
                </c:pt>
                <c:pt idx="27">
                  <c:v>1.4983999999999999E-4</c:v>
                </c:pt>
                <c:pt idx="28">
                  <c:v>1.9223800000000001E-4</c:v>
                </c:pt>
                <c:pt idx="29">
                  <c:v>1.18711E-4</c:v>
                </c:pt>
                <c:pt idx="30">
                  <c:v>1.8000000000000001E-4</c:v>
                </c:pt>
                <c:pt idx="31">
                  <c:v>4.4565099999999998E-5</c:v>
                </c:pt>
                <c:pt idx="32">
                  <c:v>7.0523299999999996E-5</c:v>
                </c:pt>
                <c:pt idx="33">
                  <c:v>3.3519099999999998E-4</c:v>
                </c:pt>
                <c:pt idx="34">
                  <c:v>5.8739500000000002E-5</c:v>
                </c:pt>
                <c:pt idx="35">
                  <c:v>2.4396599999999999E-5</c:v>
                </c:pt>
                <c:pt idx="36">
                  <c:v>5.9305000000000002E-5</c:v>
                </c:pt>
                <c:pt idx="37">
                  <c:v>2.09268E-4</c:v>
                </c:pt>
                <c:pt idx="38">
                  <c:v>2.3344199999999999E-4</c:v>
                </c:pt>
                <c:pt idx="39">
                  <c:v>4.4358599999999999E-5</c:v>
                </c:pt>
                <c:pt idx="40">
                  <c:v>1.0897500000000001E-4</c:v>
                </c:pt>
                <c:pt idx="41">
                  <c:v>5.8902599999999999E-6</c:v>
                </c:pt>
                <c:pt idx="42">
                  <c:v>1.3297999999999999E-4</c:v>
                </c:pt>
                <c:pt idx="43">
                  <c:v>1.4558999999999999E-4</c:v>
                </c:pt>
                <c:pt idx="44">
                  <c:v>1.5878600000000001E-5</c:v>
                </c:pt>
                <c:pt idx="45">
                  <c:v>3.1292700000000001E-4</c:v>
                </c:pt>
                <c:pt idx="46">
                  <c:v>2.93567E-4</c:v>
                </c:pt>
                <c:pt idx="47">
                  <c:v>4.1182499999999999E-4</c:v>
                </c:pt>
                <c:pt idx="48">
                  <c:v>3.4537100000000002E-4</c:v>
                </c:pt>
                <c:pt idx="49">
                  <c:v>5.7957000000000001E-5</c:v>
                </c:pt>
                <c:pt idx="50">
                  <c:v>2.1121099999999999E-4</c:v>
                </c:pt>
                <c:pt idx="51">
                  <c:v>1.6191699999999999E-6</c:v>
                </c:pt>
                <c:pt idx="52">
                  <c:v>4.9306700000000003E-4</c:v>
                </c:pt>
                <c:pt idx="53">
                  <c:v>3.9562499999999998E-4</c:v>
                </c:pt>
                <c:pt idx="54">
                  <c:v>2.8974099999999999E-4</c:v>
                </c:pt>
                <c:pt idx="55">
                  <c:v>2.8485700000000001E-4</c:v>
                </c:pt>
                <c:pt idx="56">
                  <c:v>4.5243900000000001E-4</c:v>
                </c:pt>
                <c:pt idx="57">
                  <c:v>4.64248E-4</c:v>
                </c:pt>
                <c:pt idx="58">
                  <c:v>4.1385800000000002E-4</c:v>
                </c:pt>
                <c:pt idx="59">
                  <c:v>4.4380599999999999E-4</c:v>
                </c:pt>
                <c:pt idx="60">
                  <c:v>5.1887000000000005E-4</c:v>
                </c:pt>
                <c:pt idx="61">
                  <c:v>5.8614099999999998E-4</c:v>
                </c:pt>
                <c:pt idx="62">
                  <c:v>6.8082799999999997E-4</c:v>
                </c:pt>
                <c:pt idx="63">
                  <c:v>3.9770199999999999E-4</c:v>
                </c:pt>
                <c:pt idx="64">
                  <c:v>4.7438200000000003E-4</c:v>
                </c:pt>
                <c:pt idx="65">
                  <c:v>4.2969699999999999E-4</c:v>
                </c:pt>
                <c:pt idx="66">
                  <c:v>6.2597599999999998E-4</c:v>
                </c:pt>
                <c:pt idx="67">
                  <c:v>3.9742299999999999E-4</c:v>
                </c:pt>
                <c:pt idx="68">
                  <c:v>7.51982E-4</c:v>
                </c:pt>
                <c:pt idx="69">
                  <c:v>4.7594100000000002E-4</c:v>
                </c:pt>
                <c:pt idx="70">
                  <c:v>5.9762699999999999E-4</c:v>
                </c:pt>
                <c:pt idx="71">
                  <c:v>4.70851E-4</c:v>
                </c:pt>
                <c:pt idx="72">
                  <c:v>5.3854100000000002E-4</c:v>
                </c:pt>
                <c:pt idx="73">
                  <c:v>5.2379100000000001E-4</c:v>
                </c:pt>
                <c:pt idx="74">
                  <c:v>6.4244400000000004E-4</c:v>
                </c:pt>
                <c:pt idx="75">
                  <c:v>5.2422700000000005E-4</c:v>
                </c:pt>
                <c:pt idx="76">
                  <c:v>4.9930799999999996E-4</c:v>
                </c:pt>
                <c:pt idx="77">
                  <c:v>4.5683399999999998E-4</c:v>
                </c:pt>
                <c:pt idx="78">
                  <c:v>6.5452399999999997E-4</c:v>
                </c:pt>
                <c:pt idx="79">
                  <c:v>7.01612E-4</c:v>
                </c:pt>
                <c:pt idx="80">
                  <c:v>4.5151399999999997E-4</c:v>
                </c:pt>
                <c:pt idx="81">
                  <c:v>4.8646099999999999E-4</c:v>
                </c:pt>
                <c:pt idx="82">
                  <c:v>6.3453399999999997E-4</c:v>
                </c:pt>
                <c:pt idx="83">
                  <c:v>6.7550599999999998E-4</c:v>
                </c:pt>
                <c:pt idx="84">
                  <c:v>6.4630899999999997E-4</c:v>
                </c:pt>
                <c:pt idx="85">
                  <c:v>5.9373100000000001E-4</c:v>
                </c:pt>
                <c:pt idx="86">
                  <c:v>8.9033999999999999E-4</c:v>
                </c:pt>
                <c:pt idx="87">
                  <c:v>6.9632199999999998E-4</c:v>
                </c:pt>
                <c:pt idx="88">
                  <c:v>5.45605E-4</c:v>
                </c:pt>
                <c:pt idx="89">
                  <c:v>8.1189000000000001E-4</c:v>
                </c:pt>
                <c:pt idx="90">
                  <c:v>7.4862799999999999E-4</c:v>
                </c:pt>
                <c:pt idx="91">
                  <c:v>6.6598999999999998E-4</c:v>
                </c:pt>
                <c:pt idx="92">
                  <c:v>7.0786299999999998E-4</c:v>
                </c:pt>
                <c:pt idx="93">
                  <c:v>6.5895799999999996E-4</c:v>
                </c:pt>
                <c:pt idx="94">
                  <c:v>8.1273700000000001E-4</c:v>
                </c:pt>
                <c:pt idx="95">
                  <c:v>7.29706E-4</c:v>
                </c:pt>
                <c:pt idx="96">
                  <c:v>8.5201999999999999E-4</c:v>
                </c:pt>
                <c:pt idx="97">
                  <c:v>7.2699099999999997E-4</c:v>
                </c:pt>
                <c:pt idx="98">
                  <c:v>9.3685299999999997E-4</c:v>
                </c:pt>
                <c:pt idx="99">
                  <c:v>6.9657400000000004E-4</c:v>
                </c:pt>
                <c:pt idx="100">
                  <c:v>9.6100500000000002E-4</c:v>
                </c:pt>
                <c:pt idx="101">
                  <c:v>8.8464800000000003E-4</c:v>
                </c:pt>
                <c:pt idx="102">
                  <c:v>8.3371400000000005E-4</c:v>
                </c:pt>
                <c:pt idx="103">
                  <c:v>7.3808700000000001E-4</c:v>
                </c:pt>
                <c:pt idx="104">
                  <c:v>8.9641099999999995E-4</c:v>
                </c:pt>
                <c:pt idx="105">
                  <c:v>9.0085499999999999E-4</c:v>
                </c:pt>
                <c:pt idx="106">
                  <c:v>8.3284099999999996E-4</c:v>
                </c:pt>
                <c:pt idx="107">
                  <c:v>9.0067800000000003E-4</c:v>
                </c:pt>
                <c:pt idx="108">
                  <c:v>9.1783299999999995E-4</c:v>
                </c:pt>
                <c:pt idx="109">
                  <c:v>7.4713899999999996E-4</c:v>
                </c:pt>
                <c:pt idx="110" formatCode="General">
                  <c:v>1.08E-3</c:v>
                </c:pt>
                <c:pt idx="111">
                  <c:v>9.6764300000000002E-4</c:v>
                </c:pt>
                <c:pt idx="112">
                  <c:v>8.8037800000000002E-4</c:v>
                </c:pt>
                <c:pt idx="113" formatCode="General">
                  <c:v>1.0300000000000001E-3</c:v>
                </c:pt>
                <c:pt idx="114">
                  <c:v>8.9710199999999999E-4</c:v>
                </c:pt>
                <c:pt idx="115" formatCode="General">
                  <c:v>1.06E-3</c:v>
                </c:pt>
                <c:pt idx="116" formatCode="General">
                  <c:v>1.1000000000000001E-3</c:v>
                </c:pt>
                <c:pt idx="117" formatCode="General">
                  <c:v>1.0399999999999999E-3</c:v>
                </c:pt>
                <c:pt idx="118" formatCode="General">
                  <c:v>1.08E-3</c:v>
                </c:pt>
                <c:pt idx="119" formatCode="General">
                  <c:v>1.0399999999999999E-3</c:v>
                </c:pt>
                <c:pt idx="120" formatCode="General">
                  <c:v>1.08E-3</c:v>
                </c:pt>
                <c:pt idx="121" formatCode="General">
                  <c:v>1.16E-3</c:v>
                </c:pt>
                <c:pt idx="122" formatCode="General">
                  <c:v>1E-3</c:v>
                </c:pt>
                <c:pt idx="123">
                  <c:v>9.9743399999999995E-4</c:v>
                </c:pt>
                <c:pt idx="124" formatCode="General">
                  <c:v>1.1299999999999999E-3</c:v>
                </c:pt>
                <c:pt idx="125" formatCode="General">
                  <c:v>1.0499999999999999E-3</c:v>
                </c:pt>
                <c:pt idx="126" formatCode="General">
                  <c:v>1.1199999999999999E-3</c:v>
                </c:pt>
                <c:pt idx="127">
                  <c:v>9.4259599999999997E-4</c:v>
                </c:pt>
                <c:pt idx="128" formatCode="General">
                  <c:v>1.08E-3</c:v>
                </c:pt>
                <c:pt idx="129" formatCode="General">
                  <c:v>1.2199999999999999E-3</c:v>
                </c:pt>
                <c:pt idx="130">
                  <c:v>9.4216799999999996E-4</c:v>
                </c:pt>
                <c:pt idx="131">
                  <c:v>9.9577400000000005E-4</c:v>
                </c:pt>
                <c:pt idx="132" formatCode="General">
                  <c:v>1.0499999999999999E-3</c:v>
                </c:pt>
                <c:pt idx="133" formatCode="General">
                  <c:v>1E-3</c:v>
                </c:pt>
                <c:pt idx="134" formatCode="General">
                  <c:v>1.1299999999999999E-3</c:v>
                </c:pt>
                <c:pt idx="135" formatCode="General">
                  <c:v>1.15E-3</c:v>
                </c:pt>
                <c:pt idx="136" formatCode="General">
                  <c:v>1.0200000000000001E-3</c:v>
                </c:pt>
                <c:pt idx="137" formatCode="General">
                  <c:v>1.07E-3</c:v>
                </c:pt>
                <c:pt idx="138" formatCode="General">
                  <c:v>1.0499999999999999E-3</c:v>
                </c:pt>
                <c:pt idx="139" formatCode="General">
                  <c:v>1.0200000000000001E-3</c:v>
                </c:pt>
                <c:pt idx="140" formatCode="General">
                  <c:v>1.1100000000000001E-3</c:v>
                </c:pt>
                <c:pt idx="141" formatCode="General">
                  <c:v>1.0300000000000001E-3</c:v>
                </c:pt>
                <c:pt idx="142" formatCode="General">
                  <c:v>1.08E-3</c:v>
                </c:pt>
                <c:pt idx="143">
                  <c:v>9.6274999999999996E-4</c:v>
                </c:pt>
                <c:pt idx="144" formatCode="General">
                  <c:v>1.15E-3</c:v>
                </c:pt>
                <c:pt idx="145" formatCode="General">
                  <c:v>1.1999999999999999E-3</c:v>
                </c:pt>
                <c:pt idx="146" formatCode="General">
                  <c:v>1.1999999999999999E-3</c:v>
                </c:pt>
                <c:pt idx="147" formatCode="General">
                  <c:v>1.07E-3</c:v>
                </c:pt>
                <c:pt idx="148" formatCode="General">
                  <c:v>1.23E-3</c:v>
                </c:pt>
                <c:pt idx="149" formatCode="General">
                  <c:v>1.23E-3</c:v>
                </c:pt>
                <c:pt idx="150" formatCode="General">
                  <c:v>1.2099999999999999E-3</c:v>
                </c:pt>
                <c:pt idx="151" formatCode="General">
                  <c:v>1.2800000000000001E-3</c:v>
                </c:pt>
                <c:pt idx="152" formatCode="General">
                  <c:v>1.2999999999999999E-3</c:v>
                </c:pt>
                <c:pt idx="153" formatCode="General">
                  <c:v>1.3500000000000001E-3</c:v>
                </c:pt>
                <c:pt idx="154" formatCode="General">
                  <c:v>1.41E-3</c:v>
                </c:pt>
                <c:pt idx="155" formatCode="General">
                  <c:v>1.39E-3</c:v>
                </c:pt>
                <c:pt idx="156" formatCode="General">
                  <c:v>1.24E-3</c:v>
                </c:pt>
                <c:pt idx="157" formatCode="General">
                  <c:v>1.49E-3</c:v>
                </c:pt>
                <c:pt idx="158" formatCode="General">
                  <c:v>1.5200000000000001E-3</c:v>
                </c:pt>
                <c:pt idx="159" formatCode="General">
                  <c:v>1.4400000000000001E-3</c:v>
                </c:pt>
                <c:pt idx="160" formatCode="General">
                  <c:v>1.5200000000000001E-3</c:v>
                </c:pt>
                <c:pt idx="161" formatCode="General">
                  <c:v>1.5100000000000001E-3</c:v>
                </c:pt>
                <c:pt idx="162" formatCode="General">
                  <c:v>1.56E-3</c:v>
                </c:pt>
                <c:pt idx="163" formatCode="General">
                  <c:v>1.6100000000000001E-3</c:v>
                </c:pt>
                <c:pt idx="164" formatCode="General">
                  <c:v>1.56E-3</c:v>
                </c:pt>
                <c:pt idx="165" formatCode="General">
                  <c:v>1.57E-3</c:v>
                </c:pt>
                <c:pt idx="166" formatCode="General">
                  <c:v>1.56E-3</c:v>
                </c:pt>
                <c:pt idx="167" formatCode="General">
                  <c:v>1.56E-3</c:v>
                </c:pt>
                <c:pt idx="168" formatCode="General">
                  <c:v>1.64E-3</c:v>
                </c:pt>
                <c:pt idx="169" formatCode="General">
                  <c:v>1.65E-3</c:v>
                </c:pt>
                <c:pt idx="170" formatCode="General">
                  <c:v>1.6900000000000001E-3</c:v>
                </c:pt>
                <c:pt idx="171" formatCode="General">
                  <c:v>1.6800000000000001E-3</c:v>
                </c:pt>
                <c:pt idx="172" formatCode="General">
                  <c:v>1.6900000000000001E-3</c:v>
                </c:pt>
                <c:pt idx="173" formatCode="General">
                  <c:v>1.72E-3</c:v>
                </c:pt>
                <c:pt idx="174" formatCode="General">
                  <c:v>1.6999999999999999E-3</c:v>
                </c:pt>
                <c:pt idx="175" formatCode="General">
                  <c:v>1.6900000000000001E-3</c:v>
                </c:pt>
                <c:pt idx="176" formatCode="General">
                  <c:v>1.6299999999999999E-3</c:v>
                </c:pt>
                <c:pt idx="177" formatCode="General">
                  <c:v>1.72E-3</c:v>
                </c:pt>
                <c:pt idx="178" formatCode="General">
                  <c:v>1.66E-3</c:v>
                </c:pt>
                <c:pt idx="179" formatCode="General">
                  <c:v>1.75E-3</c:v>
                </c:pt>
                <c:pt idx="180" formatCode="General">
                  <c:v>1.7600000000000001E-3</c:v>
                </c:pt>
                <c:pt idx="181" formatCode="General">
                  <c:v>1.6900000000000001E-3</c:v>
                </c:pt>
                <c:pt idx="182" formatCode="General">
                  <c:v>1.82E-3</c:v>
                </c:pt>
                <c:pt idx="183" formatCode="General">
                  <c:v>1.75E-3</c:v>
                </c:pt>
                <c:pt idx="184" formatCode="General">
                  <c:v>1.7700000000000001E-3</c:v>
                </c:pt>
                <c:pt idx="185" formatCode="General">
                  <c:v>1.7600000000000001E-3</c:v>
                </c:pt>
                <c:pt idx="186" formatCode="General">
                  <c:v>1.81E-3</c:v>
                </c:pt>
                <c:pt idx="187" formatCode="General">
                  <c:v>1.6999999999999999E-3</c:v>
                </c:pt>
                <c:pt idx="188" formatCode="General">
                  <c:v>1.7600000000000001E-3</c:v>
                </c:pt>
                <c:pt idx="189" formatCode="General">
                  <c:v>1.8600000000000001E-3</c:v>
                </c:pt>
                <c:pt idx="190" formatCode="General">
                  <c:v>1.8E-3</c:v>
                </c:pt>
                <c:pt idx="191" formatCode="General">
                  <c:v>1.7899999999999999E-3</c:v>
                </c:pt>
                <c:pt idx="192" formatCode="General">
                  <c:v>1.81E-3</c:v>
                </c:pt>
                <c:pt idx="193" formatCode="General">
                  <c:v>1.7099999999999999E-3</c:v>
                </c:pt>
                <c:pt idx="194" formatCode="General">
                  <c:v>1.75E-3</c:v>
                </c:pt>
                <c:pt idx="195" formatCode="General">
                  <c:v>1.7099999999999999E-3</c:v>
                </c:pt>
                <c:pt idx="196" formatCode="General">
                  <c:v>1.81E-3</c:v>
                </c:pt>
                <c:pt idx="197" formatCode="General">
                  <c:v>1.7600000000000001E-3</c:v>
                </c:pt>
                <c:pt idx="198" formatCode="General">
                  <c:v>1.82E-3</c:v>
                </c:pt>
                <c:pt idx="199" formatCode="General">
                  <c:v>1.73E-3</c:v>
                </c:pt>
                <c:pt idx="200" formatCode="General">
                  <c:v>1.7899999999999999E-3</c:v>
                </c:pt>
                <c:pt idx="201" formatCode="General">
                  <c:v>1.81E-3</c:v>
                </c:pt>
                <c:pt idx="202" formatCode="General">
                  <c:v>1.8E-3</c:v>
                </c:pt>
                <c:pt idx="203" formatCode="General">
                  <c:v>1.6999999999999999E-3</c:v>
                </c:pt>
                <c:pt idx="204" formatCode="General">
                  <c:v>1.8E-3</c:v>
                </c:pt>
                <c:pt idx="205" formatCode="General">
                  <c:v>1.6800000000000001E-3</c:v>
                </c:pt>
                <c:pt idx="206" formatCode="General">
                  <c:v>1.8500000000000001E-3</c:v>
                </c:pt>
                <c:pt idx="207" formatCode="General">
                  <c:v>1.8799999999999999E-3</c:v>
                </c:pt>
                <c:pt idx="208" formatCode="General">
                  <c:v>1.8799999999999999E-3</c:v>
                </c:pt>
                <c:pt idx="209" formatCode="General">
                  <c:v>1.8E-3</c:v>
                </c:pt>
                <c:pt idx="210" formatCode="General">
                  <c:v>1.91E-3</c:v>
                </c:pt>
                <c:pt idx="211" formatCode="General">
                  <c:v>1.8600000000000001E-3</c:v>
                </c:pt>
                <c:pt idx="212" formatCode="General">
                  <c:v>1.8500000000000001E-3</c:v>
                </c:pt>
                <c:pt idx="213" formatCode="General">
                  <c:v>1.7899999999999999E-3</c:v>
                </c:pt>
                <c:pt idx="214" formatCode="General">
                  <c:v>1.8799999999999999E-3</c:v>
                </c:pt>
                <c:pt idx="215" formatCode="General">
                  <c:v>1.89E-3</c:v>
                </c:pt>
                <c:pt idx="216" formatCode="General">
                  <c:v>2E-3</c:v>
                </c:pt>
                <c:pt idx="217" formatCode="General">
                  <c:v>1.92E-3</c:v>
                </c:pt>
                <c:pt idx="218" formatCode="General">
                  <c:v>2.0200000000000001E-3</c:v>
                </c:pt>
                <c:pt idx="219" formatCode="General">
                  <c:v>1.91E-3</c:v>
                </c:pt>
                <c:pt idx="220" formatCode="General">
                  <c:v>1.91E-3</c:v>
                </c:pt>
                <c:pt idx="221" formatCode="General">
                  <c:v>1.9499999999999999E-3</c:v>
                </c:pt>
                <c:pt idx="222" formatCode="General">
                  <c:v>1.9599999999999999E-3</c:v>
                </c:pt>
                <c:pt idx="223" formatCode="General">
                  <c:v>2.0100000000000001E-3</c:v>
                </c:pt>
                <c:pt idx="224" formatCode="General">
                  <c:v>2.0300000000000001E-3</c:v>
                </c:pt>
                <c:pt idx="225" formatCode="General">
                  <c:v>2.0400000000000001E-3</c:v>
                </c:pt>
                <c:pt idx="226" formatCode="General">
                  <c:v>1.97E-3</c:v>
                </c:pt>
                <c:pt idx="227" formatCode="General">
                  <c:v>2.0200000000000001E-3</c:v>
                </c:pt>
                <c:pt idx="228" formatCode="General">
                  <c:v>1.98E-3</c:v>
                </c:pt>
                <c:pt idx="229" formatCode="General">
                  <c:v>2.0200000000000001E-3</c:v>
                </c:pt>
                <c:pt idx="230" formatCode="General">
                  <c:v>2.0100000000000001E-3</c:v>
                </c:pt>
                <c:pt idx="231" formatCode="General">
                  <c:v>2.0100000000000001E-3</c:v>
                </c:pt>
                <c:pt idx="232" formatCode="General">
                  <c:v>1.9599999999999999E-3</c:v>
                </c:pt>
                <c:pt idx="233" formatCode="General">
                  <c:v>2.0300000000000001E-3</c:v>
                </c:pt>
                <c:pt idx="234" formatCode="General">
                  <c:v>2.0799999999999998E-3</c:v>
                </c:pt>
                <c:pt idx="235" formatCode="General">
                  <c:v>2.0899999999999998E-3</c:v>
                </c:pt>
                <c:pt idx="236" formatCode="General">
                  <c:v>1.9300000000000001E-3</c:v>
                </c:pt>
                <c:pt idx="237" formatCode="General">
                  <c:v>1.98E-3</c:v>
                </c:pt>
                <c:pt idx="238" formatCode="General">
                  <c:v>1.98E-3</c:v>
                </c:pt>
                <c:pt idx="239" formatCode="General">
                  <c:v>2.0500000000000002E-3</c:v>
                </c:pt>
                <c:pt idx="240" formatCode="General">
                  <c:v>2.0300000000000001E-3</c:v>
                </c:pt>
                <c:pt idx="241" formatCode="General">
                  <c:v>2.0200000000000001E-3</c:v>
                </c:pt>
                <c:pt idx="242" formatCode="General">
                  <c:v>2.0600000000000002E-3</c:v>
                </c:pt>
                <c:pt idx="243" formatCode="General">
                  <c:v>1.99E-3</c:v>
                </c:pt>
                <c:pt idx="244" formatCode="General">
                  <c:v>2.0600000000000002E-3</c:v>
                </c:pt>
                <c:pt idx="245" formatCode="General">
                  <c:v>2.0600000000000002E-3</c:v>
                </c:pt>
                <c:pt idx="246" formatCode="General">
                  <c:v>2.0600000000000002E-3</c:v>
                </c:pt>
                <c:pt idx="247" formatCode="General">
                  <c:v>2.0500000000000002E-3</c:v>
                </c:pt>
                <c:pt idx="248" formatCode="General">
                  <c:v>2.0500000000000002E-3</c:v>
                </c:pt>
                <c:pt idx="249" formatCode="General">
                  <c:v>2.0300000000000001E-3</c:v>
                </c:pt>
                <c:pt idx="250" formatCode="General">
                  <c:v>2.0400000000000001E-3</c:v>
                </c:pt>
                <c:pt idx="251" formatCode="General">
                  <c:v>2.0699999999999998E-3</c:v>
                </c:pt>
                <c:pt idx="252" formatCode="General">
                  <c:v>2.0600000000000002E-3</c:v>
                </c:pt>
                <c:pt idx="253" formatCode="General">
                  <c:v>2.1299999999999999E-3</c:v>
                </c:pt>
                <c:pt idx="254" formatCode="General">
                  <c:v>2.14E-3</c:v>
                </c:pt>
                <c:pt idx="255" formatCode="General">
                  <c:v>1.9499999999999999E-3</c:v>
                </c:pt>
                <c:pt idx="256" formatCode="General">
                  <c:v>2.2100000000000002E-3</c:v>
                </c:pt>
                <c:pt idx="257" formatCode="General">
                  <c:v>2.0200000000000001E-3</c:v>
                </c:pt>
                <c:pt idx="258" formatCode="General">
                  <c:v>2.1800000000000001E-3</c:v>
                </c:pt>
                <c:pt idx="259" formatCode="General">
                  <c:v>2.1099999999999999E-3</c:v>
                </c:pt>
                <c:pt idx="260" formatCode="General">
                  <c:v>2.1099999999999999E-3</c:v>
                </c:pt>
                <c:pt idx="261" formatCode="General">
                  <c:v>2.14E-3</c:v>
                </c:pt>
                <c:pt idx="262" formatCode="General">
                  <c:v>2.0300000000000001E-3</c:v>
                </c:pt>
                <c:pt idx="263" formatCode="General">
                  <c:v>2.1299999999999999E-3</c:v>
                </c:pt>
                <c:pt idx="264" formatCode="General">
                  <c:v>2.0600000000000002E-3</c:v>
                </c:pt>
                <c:pt idx="265" formatCode="General">
                  <c:v>2.1299999999999999E-3</c:v>
                </c:pt>
                <c:pt idx="266" formatCode="General">
                  <c:v>2.1099999999999999E-3</c:v>
                </c:pt>
                <c:pt idx="267" formatCode="General">
                  <c:v>2E-3</c:v>
                </c:pt>
                <c:pt idx="268" formatCode="General">
                  <c:v>2.0100000000000001E-3</c:v>
                </c:pt>
                <c:pt idx="269" formatCode="General">
                  <c:v>2.1099999999999999E-3</c:v>
                </c:pt>
                <c:pt idx="270" formatCode="General">
                  <c:v>2.1099999999999999E-3</c:v>
                </c:pt>
                <c:pt idx="271" formatCode="General">
                  <c:v>2.0699999999999998E-3</c:v>
                </c:pt>
                <c:pt idx="272" formatCode="General">
                  <c:v>2.0200000000000001E-3</c:v>
                </c:pt>
                <c:pt idx="273" formatCode="General">
                  <c:v>1.8799999999999999E-3</c:v>
                </c:pt>
                <c:pt idx="274" formatCode="General">
                  <c:v>2.0100000000000001E-3</c:v>
                </c:pt>
                <c:pt idx="275" formatCode="General">
                  <c:v>1.98E-3</c:v>
                </c:pt>
                <c:pt idx="276" formatCode="General">
                  <c:v>1.9400000000000001E-3</c:v>
                </c:pt>
                <c:pt idx="277" formatCode="General">
                  <c:v>1.89E-3</c:v>
                </c:pt>
                <c:pt idx="278" formatCode="General">
                  <c:v>1.9300000000000001E-3</c:v>
                </c:pt>
                <c:pt idx="279" formatCode="General">
                  <c:v>1.91E-3</c:v>
                </c:pt>
                <c:pt idx="280" formatCode="General">
                  <c:v>1.98E-3</c:v>
                </c:pt>
                <c:pt idx="281" formatCode="General">
                  <c:v>1.9E-3</c:v>
                </c:pt>
                <c:pt idx="282" formatCode="General">
                  <c:v>1.8799999999999999E-3</c:v>
                </c:pt>
                <c:pt idx="283" formatCode="General">
                  <c:v>1.9599999999999999E-3</c:v>
                </c:pt>
                <c:pt idx="284" formatCode="General">
                  <c:v>1.7600000000000001E-3</c:v>
                </c:pt>
                <c:pt idx="285" formatCode="General">
                  <c:v>1.8E-3</c:v>
                </c:pt>
                <c:pt idx="286" formatCode="General">
                  <c:v>1.82E-3</c:v>
                </c:pt>
                <c:pt idx="287" formatCode="General">
                  <c:v>1.8400000000000001E-3</c:v>
                </c:pt>
                <c:pt idx="288" formatCode="General">
                  <c:v>1.7700000000000001E-3</c:v>
                </c:pt>
                <c:pt idx="289" formatCode="General">
                  <c:v>1.7600000000000001E-3</c:v>
                </c:pt>
                <c:pt idx="290" formatCode="General">
                  <c:v>1.6800000000000001E-3</c:v>
                </c:pt>
                <c:pt idx="291" formatCode="General">
                  <c:v>1.7799999999999999E-3</c:v>
                </c:pt>
                <c:pt idx="292" formatCode="General">
                  <c:v>1.74E-3</c:v>
                </c:pt>
                <c:pt idx="293" formatCode="General">
                  <c:v>1.8E-3</c:v>
                </c:pt>
                <c:pt idx="294" formatCode="General">
                  <c:v>1.73E-3</c:v>
                </c:pt>
                <c:pt idx="295" formatCode="General">
                  <c:v>1.7899999999999999E-3</c:v>
                </c:pt>
                <c:pt idx="296" formatCode="General">
                  <c:v>1.8699999999999999E-3</c:v>
                </c:pt>
                <c:pt idx="297" formatCode="General">
                  <c:v>1.6900000000000001E-3</c:v>
                </c:pt>
                <c:pt idx="298" formatCode="General">
                  <c:v>1.7099999999999999E-3</c:v>
                </c:pt>
                <c:pt idx="299" formatCode="General">
                  <c:v>1.72E-3</c:v>
                </c:pt>
                <c:pt idx="300" formatCode="General">
                  <c:v>1.7799999999999999E-3</c:v>
                </c:pt>
                <c:pt idx="301" formatCode="General">
                  <c:v>1.72E-3</c:v>
                </c:pt>
                <c:pt idx="302" formatCode="General">
                  <c:v>1.73E-3</c:v>
                </c:pt>
                <c:pt idx="303" formatCode="General">
                  <c:v>1.65E-3</c:v>
                </c:pt>
                <c:pt idx="304" formatCode="General">
                  <c:v>1.6800000000000001E-3</c:v>
                </c:pt>
                <c:pt idx="305" formatCode="General">
                  <c:v>1.74E-3</c:v>
                </c:pt>
                <c:pt idx="306" formatCode="General">
                  <c:v>1.7099999999999999E-3</c:v>
                </c:pt>
                <c:pt idx="307" formatCode="General">
                  <c:v>1.74E-3</c:v>
                </c:pt>
                <c:pt idx="308" formatCode="General">
                  <c:v>1.74E-3</c:v>
                </c:pt>
                <c:pt idx="309" formatCode="General">
                  <c:v>1.82E-3</c:v>
                </c:pt>
                <c:pt idx="310" formatCode="General">
                  <c:v>1.73E-3</c:v>
                </c:pt>
                <c:pt idx="311" formatCode="General">
                  <c:v>1.75E-3</c:v>
                </c:pt>
                <c:pt idx="312" formatCode="General">
                  <c:v>1.66E-3</c:v>
                </c:pt>
                <c:pt idx="313" formatCode="General">
                  <c:v>1.66E-3</c:v>
                </c:pt>
                <c:pt idx="314" formatCode="General">
                  <c:v>1.81E-3</c:v>
                </c:pt>
                <c:pt idx="315" formatCode="General">
                  <c:v>1.64E-3</c:v>
                </c:pt>
                <c:pt idx="316" formatCode="General">
                  <c:v>1.6999999999999999E-3</c:v>
                </c:pt>
                <c:pt idx="317" formatCode="General">
                  <c:v>1.5499999999999999E-3</c:v>
                </c:pt>
                <c:pt idx="318" formatCode="General">
                  <c:v>1.49E-3</c:v>
                </c:pt>
                <c:pt idx="319" formatCode="General">
                  <c:v>1.5200000000000001E-3</c:v>
                </c:pt>
                <c:pt idx="320" formatCode="General">
                  <c:v>1.6900000000000001E-3</c:v>
                </c:pt>
                <c:pt idx="321" formatCode="General">
                  <c:v>1.5499999999999999E-3</c:v>
                </c:pt>
                <c:pt idx="322" formatCode="General">
                  <c:v>1.6199999999999999E-3</c:v>
                </c:pt>
                <c:pt idx="323" formatCode="General">
                  <c:v>1.57E-3</c:v>
                </c:pt>
                <c:pt idx="324" formatCode="General">
                  <c:v>1.5499999999999999E-3</c:v>
                </c:pt>
                <c:pt idx="325" formatCode="General">
                  <c:v>1.42E-3</c:v>
                </c:pt>
                <c:pt idx="326" formatCode="General">
                  <c:v>1.66E-3</c:v>
                </c:pt>
                <c:pt idx="327" formatCode="General">
                  <c:v>1.75E-3</c:v>
                </c:pt>
                <c:pt idx="328" formatCode="General">
                  <c:v>1.64E-3</c:v>
                </c:pt>
                <c:pt idx="329" formatCode="General">
                  <c:v>1.73E-3</c:v>
                </c:pt>
                <c:pt idx="330" formatCode="General">
                  <c:v>1.7899999999999999E-3</c:v>
                </c:pt>
                <c:pt idx="331" formatCode="General">
                  <c:v>1.6299999999999999E-3</c:v>
                </c:pt>
                <c:pt idx="332" formatCode="General">
                  <c:v>1.9E-3</c:v>
                </c:pt>
                <c:pt idx="333" formatCode="General">
                  <c:v>1.97E-3</c:v>
                </c:pt>
                <c:pt idx="334" formatCode="General">
                  <c:v>1.8400000000000001E-3</c:v>
                </c:pt>
                <c:pt idx="335" formatCode="General">
                  <c:v>1.73E-3</c:v>
                </c:pt>
                <c:pt idx="336" formatCode="General">
                  <c:v>2.0600000000000002E-3</c:v>
                </c:pt>
                <c:pt idx="337" formatCode="General">
                  <c:v>1.8699999999999999E-3</c:v>
                </c:pt>
                <c:pt idx="338" formatCode="General">
                  <c:v>2.0100000000000001E-3</c:v>
                </c:pt>
                <c:pt idx="339" formatCode="General">
                  <c:v>2.1199999999999999E-3</c:v>
                </c:pt>
                <c:pt idx="340" formatCode="General">
                  <c:v>2.1099999999999999E-3</c:v>
                </c:pt>
                <c:pt idx="341" formatCode="General">
                  <c:v>2.2100000000000002E-3</c:v>
                </c:pt>
                <c:pt idx="342" formatCode="General">
                  <c:v>2.2000000000000001E-3</c:v>
                </c:pt>
                <c:pt idx="343" formatCode="General">
                  <c:v>2.2300000000000002E-3</c:v>
                </c:pt>
                <c:pt idx="344" formatCode="General">
                  <c:v>2.2499999999999998E-3</c:v>
                </c:pt>
                <c:pt idx="345" formatCode="General">
                  <c:v>2.5200000000000001E-3</c:v>
                </c:pt>
                <c:pt idx="346" formatCode="General">
                  <c:v>2.4299999999999999E-3</c:v>
                </c:pt>
                <c:pt idx="347" formatCode="General">
                  <c:v>2.48E-3</c:v>
                </c:pt>
                <c:pt idx="348" formatCode="General">
                  <c:v>2.5400000000000002E-3</c:v>
                </c:pt>
                <c:pt idx="349" formatCode="General">
                  <c:v>2.65E-3</c:v>
                </c:pt>
                <c:pt idx="350" formatCode="General">
                  <c:v>2.5999999999999999E-3</c:v>
                </c:pt>
                <c:pt idx="351" formatCode="General">
                  <c:v>2.7699999999999999E-3</c:v>
                </c:pt>
                <c:pt idx="352" formatCode="General">
                  <c:v>2.8300000000000001E-3</c:v>
                </c:pt>
                <c:pt idx="353" formatCode="General">
                  <c:v>2.6700000000000001E-3</c:v>
                </c:pt>
                <c:pt idx="354" formatCode="General">
                  <c:v>2.8700000000000002E-3</c:v>
                </c:pt>
                <c:pt idx="355" formatCode="General">
                  <c:v>3.0100000000000001E-3</c:v>
                </c:pt>
                <c:pt idx="356" formatCode="General">
                  <c:v>2.9499999999999999E-3</c:v>
                </c:pt>
                <c:pt idx="357" formatCode="General">
                  <c:v>3.0699999999999998E-3</c:v>
                </c:pt>
                <c:pt idx="358" formatCode="General">
                  <c:v>3.0999999999999999E-3</c:v>
                </c:pt>
                <c:pt idx="359" formatCode="General">
                  <c:v>3.0699999999999998E-3</c:v>
                </c:pt>
                <c:pt idx="360" formatCode="General">
                  <c:v>3.2100000000000002E-3</c:v>
                </c:pt>
                <c:pt idx="361" formatCode="General">
                  <c:v>3.0799999999999998E-3</c:v>
                </c:pt>
                <c:pt idx="362" formatCode="General">
                  <c:v>3.2299999999999998E-3</c:v>
                </c:pt>
                <c:pt idx="363" formatCode="General">
                  <c:v>3.14E-3</c:v>
                </c:pt>
                <c:pt idx="364" formatCode="General">
                  <c:v>3.29E-3</c:v>
                </c:pt>
                <c:pt idx="365" formatCode="General">
                  <c:v>3.2000000000000002E-3</c:v>
                </c:pt>
                <c:pt idx="366" formatCode="General">
                  <c:v>3.2699999999999999E-3</c:v>
                </c:pt>
                <c:pt idx="367" formatCode="General">
                  <c:v>3.3E-3</c:v>
                </c:pt>
                <c:pt idx="368" formatCode="General">
                  <c:v>3.3500000000000001E-3</c:v>
                </c:pt>
                <c:pt idx="369" formatCode="General">
                  <c:v>3.3E-3</c:v>
                </c:pt>
                <c:pt idx="370" formatCode="General">
                  <c:v>3.3600000000000001E-3</c:v>
                </c:pt>
                <c:pt idx="371" formatCode="General">
                  <c:v>3.2499999999999999E-3</c:v>
                </c:pt>
                <c:pt idx="372" formatCode="General">
                  <c:v>3.3999999999999998E-3</c:v>
                </c:pt>
                <c:pt idx="373" formatCode="General">
                  <c:v>3.5000000000000001E-3</c:v>
                </c:pt>
                <c:pt idx="374" formatCode="General">
                  <c:v>3.4399999999999999E-3</c:v>
                </c:pt>
                <c:pt idx="375" formatCode="General">
                  <c:v>3.4099999999999998E-3</c:v>
                </c:pt>
                <c:pt idx="376" formatCode="General">
                  <c:v>3.46E-3</c:v>
                </c:pt>
                <c:pt idx="377" formatCode="General">
                  <c:v>3.4399999999999999E-3</c:v>
                </c:pt>
                <c:pt idx="378" formatCode="General">
                  <c:v>3.48E-3</c:v>
                </c:pt>
                <c:pt idx="379" formatCode="General">
                  <c:v>3.5100000000000001E-3</c:v>
                </c:pt>
                <c:pt idx="380" formatCode="General">
                  <c:v>3.6700000000000001E-3</c:v>
                </c:pt>
                <c:pt idx="381" formatCode="General">
                  <c:v>3.5999999999999999E-3</c:v>
                </c:pt>
                <c:pt idx="382" formatCode="General">
                  <c:v>3.65E-3</c:v>
                </c:pt>
                <c:pt idx="383" formatCode="General">
                  <c:v>3.7200000000000002E-3</c:v>
                </c:pt>
                <c:pt idx="384" formatCode="General">
                  <c:v>3.7000000000000002E-3</c:v>
                </c:pt>
                <c:pt idx="385" formatCode="General">
                  <c:v>3.6900000000000001E-3</c:v>
                </c:pt>
                <c:pt idx="386" formatCode="General">
                  <c:v>3.65E-3</c:v>
                </c:pt>
                <c:pt idx="387" formatCode="General">
                  <c:v>3.7299999999999998E-3</c:v>
                </c:pt>
                <c:pt idx="388" formatCode="General">
                  <c:v>3.7000000000000002E-3</c:v>
                </c:pt>
                <c:pt idx="389" formatCode="General">
                  <c:v>3.6700000000000001E-3</c:v>
                </c:pt>
                <c:pt idx="390" formatCode="General">
                  <c:v>3.7599999999999999E-3</c:v>
                </c:pt>
                <c:pt idx="391" formatCode="General">
                  <c:v>3.7599999999999999E-3</c:v>
                </c:pt>
                <c:pt idx="392" formatCode="General">
                  <c:v>3.79E-3</c:v>
                </c:pt>
                <c:pt idx="393" formatCode="General">
                  <c:v>3.81E-3</c:v>
                </c:pt>
                <c:pt idx="394" formatCode="General">
                  <c:v>3.8500000000000001E-3</c:v>
                </c:pt>
                <c:pt idx="395" formatCode="General">
                  <c:v>3.8700000000000002E-3</c:v>
                </c:pt>
                <c:pt idx="396" formatCode="General">
                  <c:v>3.81E-3</c:v>
                </c:pt>
                <c:pt idx="397" formatCode="General">
                  <c:v>3.9399999999999999E-3</c:v>
                </c:pt>
                <c:pt idx="398" formatCode="General">
                  <c:v>3.9100000000000003E-3</c:v>
                </c:pt>
                <c:pt idx="399" formatCode="General">
                  <c:v>3.8E-3</c:v>
                </c:pt>
                <c:pt idx="400" formatCode="General">
                  <c:v>3.8999999999999998E-3</c:v>
                </c:pt>
                <c:pt idx="401" formatCode="General">
                  <c:v>3.82E-3</c:v>
                </c:pt>
                <c:pt idx="402" formatCode="General">
                  <c:v>3.7599999999999999E-3</c:v>
                </c:pt>
                <c:pt idx="403" formatCode="General">
                  <c:v>3.8800000000000002E-3</c:v>
                </c:pt>
                <c:pt idx="404" formatCode="General">
                  <c:v>3.9300000000000003E-3</c:v>
                </c:pt>
                <c:pt idx="405" formatCode="General">
                  <c:v>3.79E-3</c:v>
                </c:pt>
                <c:pt idx="406" formatCode="General">
                  <c:v>3.8899999999999998E-3</c:v>
                </c:pt>
                <c:pt idx="407" formatCode="General">
                  <c:v>3.81E-3</c:v>
                </c:pt>
                <c:pt idx="408" formatCode="General">
                  <c:v>3.9100000000000003E-3</c:v>
                </c:pt>
                <c:pt idx="409" formatCode="General">
                  <c:v>3.8800000000000002E-3</c:v>
                </c:pt>
                <c:pt idx="410" formatCode="General">
                  <c:v>4.0000000000000001E-3</c:v>
                </c:pt>
                <c:pt idx="411" formatCode="General">
                  <c:v>3.9100000000000003E-3</c:v>
                </c:pt>
                <c:pt idx="412" formatCode="General">
                  <c:v>3.8899999999999998E-3</c:v>
                </c:pt>
                <c:pt idx="413" formatCode="General">
                  <c:v>3.9699999999999996E-3</c:v>
                </c:pt>
                <c:pt idx="414" formatCode="General">
                  <c:v>3.9100000000000003E-3</c:v>
                </c:pt>
                <c:pt idx="415" formatCode="General">
                  <c:v>3.8899999999999998E-3</c:v>
                </c:pt>
                <c:pt idx="416" formatCode="General">
                  <c:v>3.9199999999999999E-3</c:v>
                </c:pt>
                <c:pt idx="417" formatCode="General">
                  <c:v>3.9300000000000003E-3</c:v>
                </c:pt>
                <c:pt idx="418" formatCode="General">
                  <c:v>3.9300000000000003E-3</c:v>
                </c:pt>
                <c:pt idx="419" formatCode="General">
                  <c:v>3.8500000000000001E-3</c:v>
                </c:pt>
                <c:pt idx="420" formatCode="General">
                  <c:v>3.8600000000000001E-3</c:v>
                </c:pt>
                <c:pt idx="421" formatCode="General">
                  <c:v>3.9699999999999996E-3</c:v>
                </c:pt>
                <c:pt idx="422" formatCode="General">
                  <c:v>3.8E-3</c:v>
                </c:pt>
                <c:pt idx="423" formatCode="General">
                  <c:v>3.8999999999999998E-3</c:v>
                </c:pt>
                <c:pt idx="424" formatCode="General">
                  <c:v>3.8500000000000001E-3</c:v>
                </c:pt>
                <c:pt idx="425" formatCode="General">
                  <c:v>3.9500000000000004E-3</c:v>
                </c:pt>
                <c:pt idx="426" formatCode="General">
                  <c:v>3.79E-3</c:v>
                </c:pt>
                <c:pt idx="427" formatCode="General">
                  <c:v>3.81E-3</c:v>
                </c:pt>
                <c:pt idx="428" formatCode="General">
                  <c:v>3.8899999999999998E-3</c:v>
                </c:pt>
                <c:pt idx="429" formatCode="General">
                  <c:v>3.7799999999999999E-3</c:v>
                </c:pt>
                <c:pt idx="430" formatCode="General">
                  <c:v>3.8600000000000001E-3</c:v>
                </c:pt>
                <c:pt idx="431" formatCode="General">
                  <c:v>3.81E-3</c:v>
                </c:pt>
                <c:pt idx="432" formatCode="General">
                  <c:v>3.7100000000000002E-3</c:v>
                </c:pt>
                <c:pt idx="433" formatCode="General">
                  <c:v>3.8400000000000001E-3</c:v>
                </c:pt>
                <c:pt idx="434" formatCode="General">
                  <c:v>3.8999999999999998E-3</c:v>
                </c:pt>
                <c:pt idx="435" formatCode="General">
                  <c:v>3.79E-3</c:v>
                </c:pt>
                <c:pt idx="436" formatCode="General">
                  <c:v>3.7799999999999999E-3</c:v>
                </c:pt>
                <c:pt idx="437" formatCode="General">
                  <c:v>3.9100000000000003E-3</c:v>
                </c:pt>
                <c:pt idx="438" formatCode="General">
                  <c:v>3.9199999999999999E-3</c:v>
                </c:pt>
                <c:pt idx="439" formatCode="General">
                  <c:v>3.8300000000000001E-3</c:v>
                </c:pt>
                <c:pt idx="440" formatCode="General">
                  <c:v>3.9399999999999999E-3</c:v>
                </c:pt>
                <c:pt idx="441" formatCode="General">
                  <c:v>3.8999999999999998E-3</c:v>
                </c:pt>
                <c:pt idx="442" formatCode="General">
                  <c:v>4.0899999999999999E-3</c:v>
                </c:pt>
                <c:pt idx="443" formatCode="General">
                  <c:v>3.9500000000000004E-3</c:v>
                </c:pt>
                <c:pt idx="444" formatCode="General">
                  <c:v>4.0899999999999999E-3</c:v>
                </c:pt>
                <c:pt idx="445" formatCode="General">
                  <c:v>3.9699999999999996E-3</c:v>
                </c:pt>
                <c:pt idx="446" formatCode="General">
                  <c:v>4.0699999999999998E-3</c:v>
                </c:pt>
                <c:pt idx="447" formatCode="General">
                  <c:v>4.0899999999999999E-3</c:v>
                </c:pt>
                <c:pt idx="448" formatCode="General">
                  <c:v>4.0499999999999998E-3</c:v>
                </c:pt>
                <c:pt idx="449" formatCode="General">
                  <c:v>4.0200000000000001E-3</c:v>
                </c:pt>
                <c:pt idx="450" formatCode="General">
                  <c:v>4.0400000000000002E-3</c:v>
                </c:pt>
                <c:pt idx="451" formatCode="General">
                  <c:v>4.1099999999999999E-3</c:v>
                </c:pt>
                <c:pt idx="452" formatCode="General">
                  <c:v>4.1700000000000001E-3</c:v>
                </c:pt>
                <c:pt idx="453" formatCode="General">
                  <c:v>4.1599999999999996E-3</c:v>
                </c:pt>
                <c:pt idx="454" formatCode="General">
                  <c:v>4.13E-3</c:v>
                </c:pt>
                <c:pt idx="455" formatCode="General">
                  <c:v>4.2399999999999998E-3</c:v>
                </c:pt>
                <c:pt idx="456" formatCode="General">
                  <c:v>4.1900000000000001E-3</c:v>
                </c:pt>
                <c:pt idx="457" formatCode="General">
                  <c:v>4.2300000000000003E-3</c:v>
                </c:pt>
                <c:pt idx="458" formatCode="General">
                  <c:v>4.3200000000000001E-3</c:v>
                </c:pt>
                <c:pt idx="459" formatCode="General">
                  <c:v>4.3800000000000002E-3</c:v>
                </c:pt>
                <c:pt idx="460" formatCode="General">
                  <c:v>4.2500000000000003E-3</c:v>
                </c:pt>
                <c:pt idx="461" formatCode="General">
                  <c:v>4.4200000000000003E-3</c:v>
                </c:pt>
                <c:pt idx="462" formatCode="General">
                  <c:v>4.4099999999999999E-3</c:v>
                </c:pt>
                <c:pt idx="463" formatCode="General">
                  <c:v>4.3299999999999996E-3</c:v>
                </c:pt>
                <c:pt idx="464" formatCode="General">
                  <c:v>4.3499999999999997E-3</c:v>
                </c:pt>
                <c:pt idx="465" formatCode="General">
                  <c:v>4.3899999999999998E-3</c:v>
                </c:pt>
                <c:pt idx="466" formatCode="General">
                  <c:v>4.5300000000000002E-3</c:v>
                </c:pt>
                <c:pt idx="467" formatCode="General">
                  <c:v>4.5500000000000002E-3</c:v>
                </c:pt>
                <c:pt idx="468" formatCode="General">
                  <c:v>4.4799999999999996E-3</c:v>
                </c:pt>
                <c:pt idx="469" formatCode="General">
                  <c:v>4.5500000000000002E-3</c:v>
                </c:pt>
                <c:pt idx="470" formatCode="General">
                  <c:v>4.5999999999999999E-3</c:v>
                </c:pt>
                <c:pt idx="471" formatCode="General">
                  <c:v>4.4999999999999997E-3</c:v>
                </c:pt>
                <c:pt idx="472" formatCode="General">
                  <c:v>4.6699999999999997E-3</c:v>
                </c:pt>
                <c:pt idx="473" formatCode="General">
                  <c:v>4.6600000000000001E-3</c:v>
                </c:pt>
                <c:pt idx="474" formatCode="General">
                  <c:v>4.6600000000000001E-3</c:v>
                </c:pt>
                <c:pt idx="475" formatCode="General">
                  <c:v>4.7000000000000002E-3</c:v>
                </c:pt>
                <c:pt idx="476" formatCode="General">
                  <c:v>4.64E-3</c:v>
                </c:pt>
                <c:pt idx="477" formatCode="General">
                  <c:v>4.79E-3</c:v>
                </c:pt>
                <c:pt idx="478" formatCode="General">
                  <c:v>4.81E-3</c:v>
                </c:pt>
                <c:pt idx="479" formatCode="General">
                  <c:v>4.7800000000000004E-3</c:v>
                </c:pt>
                <c:pt idx="480" formatCode="General">
                  <c:v>4.9399999999999999E-3</c:v>
                </c:pt>
                <c:pt idx="481" formatCode="General">
                  <c:v>4.8500000000000001E-3</c:v>
                </c:pt>
                <c:pt idx="482" formatCode="General">
                  <c:v>5.0499999999999998E-3</c:v>
                </c:pt>
                <c:pt idx="483" formatCode="General">
                  <c:v>4.9899999999999996E-3</c:v>
                </c:pt>
                <c:pt idx="484" formatCode="General">
                  <c:v>4.9899999999999996E-3</c:v>
                </c:pt>
                <c:pt idx="485" formatCode="General">
                  <c:v>5.1000000000000004E-3</c:v>
                </c:pt>
                <c:pt idx="486" formatCode="General">
                  <c:v>5.0800000000000003E-3</c:v>
                </c:pt>
                <c:pt idx="487" formatCode="General">
                  <c:v>5.0800000000000003E-3</c:v>
                </c:pt>
                <c:pt idx="488" formatCode="General">
                  <c:v>5.1000000000000004E-3</c:v>
                </c:pt>
                <c:pt idx="489" formatCode="General">
                  <c:v>5.0699999999999999E-3</c:v>
                </c:pt>
                <c:pt idx="490" formatCode="General">
                  <c:v>5.0600000000000003E-3</c:v>
                </c:pt>
                <c:pt idx="491" formatCode="General">
                  <c:v>5.1700000000000001E-3</c:v>
                </c:pt>
                <c:pt idx="492" formatCode="General">
                  <c:v>5.1999999999999998E-3</c:v>
                </c:pt>
                <c:pt idx="493" formatCode="General">
                  <c:v>5.1900000000000002E-3</c:v>
                </c:pt>
                <c:pt idx="494" formatCode="General">
                  <c:v>5.2399999999999999E-3</c:v>
                </c:pt>
                <c:pt idx="495" formatCode="General">
                  <c:v>5.3E-3</c:v>
                </c:pt>
                <c:pt idx="496" formatCode="General">
                  <c:v>5.1999999999999998E-3</c:v>
                </c:pt>
                <c:pt idx="497" formatCode="General">
                  <c:v>5.2900000000000004E-3</c:v>
                </c:pt>
                <c:pt idx="498" formatCode="General">
                  <c:v>5.1999999999999998E-3</c:v>
                </c:pt>
                <c:pt idx="499" formatCode="General">
                  <c:v>5.3099999999999996E-3</c:v>
                </c:pt>
                <c:pt idx="500" formatCode="General">
                  <c:v>5.4400000000000004E-3</c:v>
                </c:pt>
                <c:pt idx="501" formatCode="General">
                  <c:v>5.3400000000000001E-3</c:v>
                </c:pt>
                <c:pt idx="502" formatCode="General">
                  <c:v>5.3200000000000001E-3</c:v>
                </c:pt>
                <c:pt idx="503" formatCode="General">
                  <c:v>5.4099999999999999E-3</c:v>
                </c:pt>
                <c:pt idx="504" formatCode="General">
                  <c:v>5.4200000000000003E-3</c:v>
                </c:pt>
                <c:pt idx="505" formatCode="General">
                  <c:v>5.4599999999999996E-3</c:v>
                </c:pt>
                <c:pt idx="506" formatCode="General">
                  <c:v>5.4599999999999996E-3</c:v>
                </c:pt>
                <c:pt idx="507" formatCode="General">
                  <c:v>5.5300000000000002E-3</c:v>
                </c:pt>
                <c:pt idx="508" formatCode="General">
                  <c:v>5.5300000000000002E-3</c:v>
                </c:pt>
                <c:pt idx="509" formatCode="General">
                  <c:v>5.6600000000000001E-3</c:v>
                </c:pt>
                <c:pt idx="510" formatCode="General">
                  <c:v>5.5399999999999998E-3</c:v>
                </c:pt>
                <c:pt idx="511" formatCode="General">
                  <c:v>5.6299999999999996E-3</c:v>
                </c:pt>
                <c:pt idx="512" formatCode="General">
                  <c:v>5.6499999999999996E-3</c:v>
                </c:pt>
                <c:pt idx="513" formatCode="General">
                  <c:v>5.7299999999999999E-3</c:v>
                </c:pt>
                <c:pt idx="514" formatCode="General">
                  <c:v>5.5999999999999999E-3</c:v>
                </c:pt>
                <c:pt idx="515" formatCode="General">
                  <c:v>5.77E-3</c:v>
                </c:pt>
                <c:pt idx="516" formatCode="General">
                  <c:v>5.7400000000000003E-3</c:v>
                </c:pt>
                <c:pt idx="517" formatCode="General">
                  <c:v>5.7600000000000004E-3</c:v>
                </c:pt>
                <c:pt idx="518" formatCode="General">
                  <c:v>5.8500000000000002E-3</c:v>
                </c:pt>
                <c:pt idx="519" formatCode="General">
                  <c:v>5.8399999999999997E-3</c:v>
                </c:pt>
                <c:pt idx="520" formatCode="General">
                  <c:v>5.8900000000000003E-3</c:v>
                </c:pt>
                <c:pt idx="521" formatCode="General">
                  <c:v>5.96E-3</c:v>
                </c:pt>
                <c:pt idx="522" formatCode="General">
                  <c:v>5.9100000000000003E-3</c:v>
                </c:pt>
                <c:pt idx="523" formatCode="General">
                  <c:v>5.9800000000000001E-3</c:v>
                </c:pt>
                <c:pt idx="524" formatCode="General">
                  <c:v>6.0499999999999998E-3</c:v>
                </c:pt>
                <c:pt idx="525" formatCode="General">
                  <c:v>6.1900000000000002E-3</c:v>
                </c:pt>
                <c:pt idx="526" formatCode="General">
                  <c:v>6.1399999999999996E-3</c:v>
                </c:pt>
                <c:pt idx="527" formatCode="General">
                  <c:v>6.1599999999999997E-3</c:v>
                </c:pt>
                <c:pt idx="528" formatCode="General">
                  <c:v>6.1500000000000001E-3</c:v>
                </c:pt>
                <c:pt idx="529" formatCode="General">
                  <c:v>6.2199999999999998E-3</c:v>
                </c:pt>
                <c:pt idx="530" formatCode="General">
                  <c:v>6.2300000000000003E-3</c:v>
                </c:pt>
                <c:pt idx="531" formatCode="General">
                  <c:v>6.2599999999999999E-3</c:v>
                </c:pt>
                <c:pt idx="532" formatCode="General">
                  <c:v>6.3400000000000001E-3</c:v>
                </c:pt>
                <c:pt idx="533" formatCode="General">
                  <c:v>6.3600000000000002E-3</c:v>
                </c:pt>
                <c:pt idx="534" formatCode="General">
                  <c:v>6.3099999999999996E-3</c:v>
                </c:pt>
                <c:pt idx="535" formatCode="General">
                  <c:v>6.4999999999999997E-3</c:v>
                </c:pt>
                <c:pt idx="536" formatCode="General">
                  <c:v>6.4900000000000001E-3</c:v>
                </c:pt>
                <c:pt idx="537" formatCode="General">
                  <c:v>6.5300000000000002E-3</c:v>
                </c:pt>
                <c:pt idx="538" formatCode="General">
                  <c:v>6.62E-3</c:v>
                </c:pt>
                <c:pt idx="539" formatCode="General">
                  <c:v>6.62E-3</c:v>
                </c:pt>
                <c:pt idx="540" formatCode="General">
                  <c:v>6.7200000000000003E-3</c:v>
                </c:pt>
                <c:pt idx="541" formatCode="General">
                  <c:v>6.6600000000000001E-3</c:v>
                </c:pt>
                <c:pt idx="542" formatCode="General">
                  <c:v>6.6299999999999996E-3</c:v>
                </c:pt>
                <c:pt idx="543" formatCode="General">
                  <c:v>6.7400000000000003E-3</c:v>
                </c:pt>
                <c:pt idx="544" formatCode="General">
                  <c:v>6.8199999999999997E-3</c:v>
                </c:pt>
                <c:pt idx="545" formatCode="General">
                  <c:v>6.8300000000000001E-3</c:v>
                </c:pt>
                <c:pt idx="546" formatCode="General">
                  <c:v>6.9199999999999999E-3</c:v>
                </c:pt>
                <c:pt idx="547" formatCode="General">
                  <c:v>7.0200000000000002E-3</c:v>
                </c:pt>
                <c:pt idx="548" formatCode="General">
                  <c:v>6.9800000000000001E-3</c:v>
                </c:pt>
                <c:pt idx="549" formatCode="General">
                  <c:v>7.11E-3</c:v>
                </c:pt>
                <c:pt idx="550" formatCode="General">
                  <c:v>7.1500000000000001E-3</c:v>
                </c:pt>
                <c:pt idx="551" formatCode="General">
                  <c:v>7.0800000000000004E-3</c:v>
                </c:pt>
                <c:pt idx="552" formatCode="General">
                  <c:v>7.1000000000000004E-3</c:v>
                </c:pt>
                <c:pt idx="553" formatCode="General">
                  <c:v>7.2399999999999999E-3</c:v>
                </c:pt>
                <c:pt idx="554" formatCode="General">
                  <c:v>7.1599999999999997E-3</c:v>
                </c:pt>
                <c:pt idx="555" formatCode="General">
                  <c:v>7.3000000000000001E-3</c:v>
                </c:pt>
                <c:pt idx="556" formatCode="General">
                  <c:v>7.3400000000000002E-3</c:v>
                </c:pt>
                <c:pt idx="557" formatCode="General">
                  <c:v>7.3200000000000001E-3</c:v>
                </c:pt>
                <c:pt idx="558" formatCode="General">
                  <c:v>7.4200000000000004E-3</c:v>
                </c:pt>
                <c:pt idx="559" formatCode="General">
                  <c:v>7.3600000000000002E-3</c:v>
                </c:pt>
                <c:pt idx="560" formatCode="General">
                  <c:v>7.43E-3</c:v>
                </c:pt>
                <c:pt idx="561" formatCode="General">
                  <c:v>7.5900000000000004E-3</c:v>
                </c:pt>
                <c:pt idx="562" formatCode="General">
                  <c:v>7.6600000000000001E-3</c:v>
                </c:pt>
                <c:pt idx="563" formatCode="General">
                  <c:v>7.6400000000000001E-3</c:v>
                </c:pt>
                <c:pt idx="564" formatCode="General">
                  <c:v>7.6499999999999997E-3</c:v>
                </c:pt>
                <c:pt idx="565" formatCode="General">
                  <c:v>7.7499999999999999E-3</c:v>
                </c:pt>
                <c:pt idx="566" formatCode="General">
                  <c:v>7.8100000000000001E-3</c:v>
                </c:pt>
                <c:pt idx="567" formatCode="General">
                  <c:v>7.77E-3</c:v>
                </c:pt>
                <c:pt idx="568" formatCode="General">
                  <c:v>7.8600000000000007E-3</c:v>
                </c:pt>
                <c:pt idx="569" formatCode="General">
                  <c:v>8.0599999999999995E-3</c:v>
                </c:pt>
                <c:pt idx="570" formatCode="General">
                  <c:v>8.0999999999999996E-3</c:v>
                </c:pt>
                <c:pt idx="571" formatCode="General">
                  <c:v>7.9000000000000008E-3</c:v>
                </c:pt>
                <c:pt idx="572" formatCode="General">
                  <c:v>8.09E-3</c:v>
                </c:pt>
                <c:pt idx="573" formatCode="General">
                  <c:v>8.1099999999999992E-3</c:v>
                </c:pt>
                <c:pt idx="574" formatCode="General">
                  <c:v>8.1499999999999993E-3</c:v>
                </c:pt>
                <c:pt idx="575" formatCode="General">
                  <c:v>8.3199999999999993E-3</c:v>
                </c:pt>
                <c:pt idx="576" formatCode="General">
                  <c:v>8.2799999999999992E-3</c:v>
                </c:pt>
                <c:pt idx="577" formatCode="General">
                  <c:v>8.3099999999999997E-3</c:v>
                </c:pt>
                <c:pt idx="578" formatCode="General">
                  <c:v>8.4499999999999992E-3</c:v>
                </c:pt>
                <c:pt idx="579" formatCode="General">
                  <c:v>8.3800000000000003E-3</c:v>
                </c:pt>
                <c:pt idx="580" formatCode="General">
                  <c:v>8.5599999999999999E-3</c:v>
                </c:pt>
                <c:pt idx="581" formatCode="General">
                  <c:v>8.6E-3</c:v>
                </c:pt>
                <c:pt idx="582" formatCode="General">
                  <c:v>8.6199999999999992E-3</c:v>
                </c:pt>
                <c:pt idx="583" formatCode="General">
                  <c:v>8.7600000000000004E-3</c:v>
                </c:pt>
                <c:pt idx="584" formatCode="General">
                  <c:v>8.6800000000000002E-3</c:v>
                </c:pt>
                <c:pt idx="585" formatCode="General">
                  <c:v>8.6999999999999994E-3</c:v>
                </c:pt>
                <c:pt idx="586" formatCode="General">
                  <c:v>8.7600000000000004E-3</c:v>
                </c:pt>
                <c:pt idx="587" formatCode="General">
                  <c:v>8.8500000000000002E-3</c:v>
                </c:pt>
                <c:pt idx="588" formatCode="General">
                  <c:v>8.8500000000000002E-3</c:v>
                </c:pt>
                <c:pt idx="589" formatCode="General">
                  <c:v>8.9099999999999995E-3</c:v>
                </c:pt>
                <c:pt idx="590" formatCode="General">
                  <c:v>8.7899999999999992E-3</c:v>
                </c:pt>
                <c:pt idx="591" formatCode="General">
                  <c:v>8.9300000000000004E-3</c:v>
                </c:pt>
                <c:pt idx="592" formatCode="General">
                  <c:v>9.11E-3</c:v>
                </c:pt>
                <c:pt idx="593" formatCode="General">
                  <c:v>9.1900000000000003E-3</c:v>
                </c:pt>
                <c:pt idx="594" formatCode="General">
                  <c:v>9.2300000000000004E-3</c:v>
                </c:pt>
                <c:pt idx="595" formatCode="General">
                  <c:v>9.2099999999999994E-3</c:v>
                </c:pt>
                <c:pt idx="596" formatCode="General">
                  <c:v>9.3200000000000002E-3</c:v>
                </c:pt>
                <c:pt idx="597" formatCode="General">
                  <c:v>9.3200000000000002E-3</c:v>
                </c:pt>
                <c:pt idx="598" formatCode="General">
                  <c:v>9.3600000000000003E-3</c:v>
                </c:pt>
                <c:pt idx="599" formatCode="General">
                  <c:v>9.4299999999999991E-3</c:v>
                </c:pt>
                <c:pt idx="600" formatCode="General">
                  <c:v>9.5300000000000003E-3</c:v>
                </c:pt>
                <c:pt idx="601" formatCode="General">
                  <c:v>9.7000000000000003E-3</c:v>
                </c:pt>
                <c:pt idx="602" formatCode="General">
                  <c:v>9.6699999999999998E-3</c:v>
                </c:pt>
                <c:pt idx="603" formatCode="General">
                  <c:v>9.6600000000000002E-3</c:v>
                </c:pt>
                <c:pt idx="604" formatCode="General">
                  <c:v>9.9299999999999996E-3</c:v>
                </c:pt>
                <c:pt idx="605" formatCode="General">
                  <c:v>9.8300000000000002E-3</c:v>
                </c:pt>
                <c:pt idx="606" formatCode="General">
                  <c:v>9.8600000000000007E-3</c:v>
                </c:pt>
                <c:pt idx="607" formatCode="General">
                  <c:v>9.7900000000000001E-3</c:v>
                </c:pt>
                <c:pt idx="608" formatCode="General">
                  <c:v>9.8899999999999995E-3</c:v>
                </c:pt>
                <c:pt idx="609" formatCode="General">
                  <c:v>1.005E-2</c:v>
                </c:pt>
                <c:pt idx="610" formatCode="General">
                  <c:v>1.0019999999999999E-2</c:v>
                </c:pt>
                <c:pt idx="611" formatCode="General">
                  <c:v>1.0109999999999999E-2</c:v>
                </c:pt>
                <c:pt idx="612" formatCode="General">
                  <c:v>1.0149999999999999E-2</c:v>
                </c:pt>
                <c:pt idx="613" formatCode="General">
                  <c:v>1.023E-2</c:v>
                </c:pt>
                <c:pt idx="614" formatCode="General">
                  <c:v>1.027E-2</c:v>
                </c:pt>
                <c:pt idx="615" formatCode="General">
                  <c:v>1.023E-2</c:v>
                </c:pt>
                <c:pt idx="616" formatCode="General">
                  <c:v>1.0359999999999999E-2</c:v>
                </c:pt>
                <c:pt idx="617" formatCode="General">
                  <c:v>1.039E-2</c:v>
                </c:pt>
                <c:pt idx="618" formatCode="General">
                  <c:v>1.039E-2</c:v>
                </c:pt>
                <c:pt idx="619" formatCode="General">
                  <c:v>1.042E-2</c:v>
                </c:pt>
                <c:pt idx="620" formatCode="General">
                  <c:v>1.0529999999999999E-2</c:v>
                </c:pt>
                <c:pt idx="621" formatCode="General">
                  <c:v>1.06E-2</c:v>
                </c:pt>
                <c:pt idx="622" formatCode="General">
                  <c:v>1.065E-2</c:v>
                </c:pt>
                <c:pt idx="623" formatCode="General">
                  <c:v>1.074E-2</c:v>
                </c:pt>
                <c:pt idx="624" formatCode="General">
                  <c:v>1.072E-2</c:v>
                </c:pt>
                <c:pt idx="625" formatCode="General">
                  <c:v>1.085E-2</c:v>
                </c:pt>
                <c:pt idx="626" formatCode="General">
                  <c:v>1.0829999999999999E-2</c:v>
                </c:pt>
                <c:pt idx="627" formatCode="General">
                  <c:v>1.0869999999999999E-2</c:v>
                </c:pt>
                <c:pt idx="628" formatCode="General">
                  <c:v>1.091E-2</c:v>
                </c:pt>
                <c:pt idx="629" formatCode="General">
                  <c:v>1.098E-2</c:v>
                </c:pt>
                <c:pt idx="630" formatCode="General">
                  <c:v>1.106E-2</c:v>
                </c:pt>
                <c:pt idx="631" formatCode="General">
                  <c:v>1.106E-2</c:v>
                </c:pt>
                <c:pt idx="632" formatCode="General">
                  <c:v>1.111E-2</c:v>
                </c:pt>
                <c:pt idx="633" formatCode="General">
                  <c:v>1.1129999999999999E-2</c:v>
                </c:pt>
                <c:pt idx="634" formatCode="General">
                  <c:v>1.132E-2</c:v>
                </c:pt>
                <c:pt idx="635" formatCode="General">
                  <c:v>1.124E-2</c:v>
                </c:pt>
                <c:pt idx="636" formatCode="General">
                  <c:v>1.128E-2</c:v>
                </c:pt>
                <c:pt idx="637" formatCode="General">
                  <c:v>1.142E-2</c:v>
                </c:pt>
                <c:pt idx="638" formatCode="General">
                  <c:v>1.1429999999999999E-2</c:v>
                </c:pt>
                <c:pt idx="639" formatCode="General">
                  <c:v>1.149E-2</c:v>
                </c:pt>
                <c:pt idx="640" formatCode="General">
                  <c:v>1.1650000000000001E-2</c:v>
                </c:pt>
                <c:pt idx="641" formatCode="General">
                  <c:v>1.163E-2</c:v>
                </c:pt>
                <c:pt idx="642" formatCode="General">
                  <c:v>1.1690000000000001E-2</c:v>
                </c:pt>
                <c:pt idx="643" formatCode="General">
                  <c:v>1.1690000000000001E-2</c:v>
                </c:pt>
                <c:pt idx="644" formatCode="General">
                  <c:v>1.176E-2</c:v>
                </c:pt>
                <c:pt idx="645" formatCode="General">
                  <c:v>1.1780000000000001E-2</c:v>
                </c:pt>
                <c:pt idx="646" formatCode="General">
                  <c:v>1.17E-2</c:v>
                </c:pt>
                <c:pt idx="647" formatCode="General">
                  <c:v>1.1900000000000001E-2</c:v>
                </c:pt>
                <c:pt idx="648" formatCode="General">
                  <c:v>1.196E-2</c:v>
                </c:pt>
                <c:pt idx="649" formatCode="General">
                  <c:v>1.196E-2</c:v>
                </c:pt>
                <c:pt idx="650" formatCode="General">
                  <c:v>1.2E-2</c:v>
                </c:pt>
                <c:pt idx="651" formatCode="General">
                  <c:v>1.206E-2</c:v>
                </c:pt>
                <c:pt idx="652" formatCode="General">
                  <c:v>1.2200000000000001E-2</c:v>
                </c:pt>
                <c:pt idx="653" formatCode="General">
                  <c:v>1.222E-2</c:v>
                </c:pt>
                <c:pt idx="654" formatCode="General">
                  <c:v>1.225E-2</c:v>
                </c:pt>
                <c:pt idx="655" formatCode="General">
                  <c:v>1.2359999999999999E-2</c:v>
                </c:pt>
                <c:pt idx="656" formatCode="General">
                  <c:v>1.235E-2</c:v>
                </c:pt>
                <c:pt idx="657" formatCode="General">
                  <c:v>1.2409999999999999E-2</c:v>
                </c:pt>
                <c:pt idx="658" formatCode="General">
                  <c:v>1.238E-2</c:v>
                </c:pt>
                <c:pt idx="659" formatCode="General">
                  <c:v>1.2529999999999999E-2</c:v>
                </c:pt>
                <c:pt idx="660" formatCode="General">
                  <c:v>1.257E-2</c:v>
                </c:pt>
                <c:pt idx="661" formatCode="General">
                  <c:v>1.256E-2</c:v>
                </c:pt>
                <c:pt idx="662" formatCode="General">
                  <c:v>1.257E-2</c:v>
                </c:pt>
                <c:pt idx="663" formatCode="General">
                  <c:v>1.255E-2</c:v>
                </c:pt>
                <c:pt idx="664" formatCode="General">
                  <c:v>1.2630000000000001E-2</c:v>
                </c:pt>
                <c:pt idx="665" formatCode="General">
                  <c:v>1.2760000000000001E-2</c:v>
                </c:pt>
                <c:pt idx="666" formatCode="General">
                  <c:v>1.281E-2</c:v>
                </c:pt>
                <c:pt idx="667" formatCode="General">
                  <c:v>1.2880000000000001E-2</c:v>
                </c:pt>
                <c:pt idx="668" formatCode="General">
                  <c:v>1.295E-2</c:v>
                </c:pt>
                <c:pt idx="669" formatCode="General">
                  <c:v>1.29E-2</c:v>
                </c:pt>
                <c:pt idx="670" formatCode="General">
                  <c:v>1.2930000000000001E-2</c:v>
                </c:pt>
                <c:pt idx="671" formatCode="General">
                  <c:v>1.3100000000000001E-2</c:v>
                </c:pt>
                <c:pt idx="672" formatCode="General">
                  <c:v>1.304E-2</c:v>
                </c:pt>
                <c:pt idx="673" formatCode="General">
                  <c:v>1.3140000000000001E-2</c:v>
                </c:pt>
                <c:pt idx="674" formatCode="General">
                  <c:v>1.321E-2</c:v>
                </c:pt>
                <c:pt idx="675" formatCode="General">
                  <c:v>1.3270000000000001E-2</c:v>
                </c:pt>
                <c:pt idx="676" formatCode="General">
                  <c:v>1.3310000000000001E-2</c:v>
                </c:pt>
                <c:pt idx="677" formatCode="General">
                  <c:v>1.3339999999999999E-2</c:v>
                </c:pt>
                <c:pt idx="678" formatCode="General">
                  <c:v>1.3270000000000001E-2</c:v>
                </c:pt>
                <c:pt idx="679" formatCode="General">
                  <c:v>1.349E-2</c:v>
                </c:pt>
                <c:pt idx="680" formatCode="General">
                  <c:v>1.341E-2</c:v>
                </c:pt>
                <c:pt idx="681" formatCode="General">
                  <c:v>1.337E-2</c:v>
                </c:pt>
                <c:pt idx="682" formatCode="General">
                  <c:v>1.359E-2</c:v>
                </c:pt>
                <c:pt idx="683" formatCode="General">
                  <c:v>1.3599999999999999E-2</c:v>
                </c:pt>
                <c:pt idx="684" formatCode="General">
                  <c:v>1.374E-2</c:v>
                </c:pt>
                <c:pt idx="685" formatCode="General">
                  <c:v>1.3780000000000001E-2</c:v>
                </c:pt>
                <c:pt idx="686" formatCode="General">
                  <c:v>1.3820000000000001E-2</c:v>
                </c:pt>
                <c:pt idx="687" formatCode="General">
                  <c:v>1.379E-2</c:v>
                </c:pt>
                <c:pt idx="688" formatCode="General">
                  <c:v>1.3809999999999999E-2</c:v>
                </c:pt>
                <c:pt idx="689" formatCode="General">
                  <c:v>1.3939999999999999E-2</c:v>
                </c:pt>
                <c:pt idx="690" formatCode="General">
                  <c:v>1.393E-2</c:v>
                </c:pt>
                <c:pt idx="691" formatCode="General">
                  <c:v>1.4069999999999999E-2</c:v>
                </c:pt>
                <c:pt idx="692" formatCode="General">
                  <c:v>1.4030000000000001E-2</c:v>
                </c:pt>
                <c:pt idx="693" formatCode="General">
                  <c:v>1.401E-2</c:v>
                </c:pt>
                <c:pt idx="694" formatCode="General">
                  <c:v>1.4120000000000001E-2</c:v>
                </c:pt>
                <c:pt idx="695" formatCode="General">
                  <c:v>1.427E-2</c:v>
                </c:pt>
                <c:pt idx="696" formatCode="General">
                  <c:v>1.43E-2</c:v>
                </c:pt>
                <c:pt idx="697" formatCode="General">
                  <c:v>1.434E-2</c:v>
                </c:pt>
                <c:pt idx="698" formatCode="General">
                  <c:v>1.4409999999999999E-2</c:v>
                </c:pt>
                <c:pt idx="699" formatCode="General">
                  <c:v>1.4409999999999999E-2</c:v>
                </c:pt>
                <c:pt idx="700" formatCode="General">
                  <c:v>1.4370000000000001E-2</c:v>
                </c:pt>
                <c:pt idx="701" formatCode="General">
                  <c:v>1.4540000000000001E-2</c:v>
                </c:pt>
                <c:pt idx="702" formatCode="General">
                  <c:v>1.456E-2</c:v>
                </c:pt>
                <c:pt idx="703" formatCode="General">
                  <c:v>1.46E-2</c:v>
                </c:pt>
                <c:pt idx="704" formatCode="General">
                  <c:v>1.469E-2</c:v>
                </c:pt>
                <c:pt idx="705" formatCode="General">
                  <c:v>1.4789999999999999E-2</c:v>
                </c:pt>
                <c:pt idx="706" formatCode="General">
                  <c:v>1.482E-2</c:v>
                </c:pt>
                <c:pt idx="707" formatCode="General">
                  <c:v>1.485E-2</c:v>
                </c:pt>
                <c:pt idx="708" formatCode="General">
                  <c:v>1.489E-2</c:v>
                </c:pt>
                <c:pt idx="709" formatCode="General">
                  <c:v>1.4840000000000001E-2</c:v>
                </c:pt>
                <c:pt idx="710" formatCode="General">
                  <c:v>1.49E-2</c:v>
                </c:pt>
                <c:pt idx="711" formatCode="General">
                  <c:v>1.498E-2</c:v>
                </c:pt>
                <c:pt idx="712" formatCode="General">
                  <c:v>1.512E-2</c:v>
                </c:pt>
                <c:pt idx="713" formatCode="General">
                  <c:v>1.5140000000000001E-2</c:v>
                </c:pt>
                <c:pt idx="714" formatCode="General">
                  <c:v>1.5140000000000001E-2</c:v>
                </c:pt>
                <c:pt idx="715" formatCode="General">
                  <c:v>1.515E-2</c:v>
                </c:pt>
                <c:pt idx="716" formatCode="General">
                  <c:v>1.519E-2</c:v>
                </c:pt>
                <c:pt idx="717" formatCode="General">
                  <c:v>1.52E-2</c:v>
                </c:pt>
                <c:pt idx="718" formatCode="General">
                  <c:v>1.5339999999999999E-2</c:v>
                </c:pt>
                <c:pt idx="719" formatCode="General">
                  <c:v>1.536E-2</c:v>
                </c:pt>
                <c:pt idx="720" formatCode="General">
                  <c:v>1.529E-2</c:v>
                </c:pt>
                <c:pt idx="721" formatCode="General">
                  <c:v>1.536E-2</c:v>
                </c:pt>
                <c:pt idx="722" formatCode="General">
                  <c:v>1.5429999999999999E-2</c:v>
                </c:pt>
                <c:pt idx="723" formatCode="General">
                  <c:v>1.558E-2</c:v>
                </c:pt>
                <c:pt idx="724" formatCode="General">
                  <c:v>1.5480000000000001E-2</c:v>
                </c:pt>
                <c:pt idx="725" formatCode="General">
                  <c:v>1.5520000000000001E-2</c:v>
                </c:pt>
                <c:pt idx="726" formatCode="General">
                  <c:v>1.5559999999999999E-2</c:v>
                </c:pt>
                <c:pt idx="727" formatCode="General">
                  <c:v>1.5640000000000001E-2</c:v>
                </c:pt>
                <c:pt idx="728" formatCode="General">
                  <c:v>1.558E-2</c:v>
                </c:pt>
                <c:pt idx="729" formatCode="General">
                  <c:v>1.584E-2</c:v>
                </c:pt>
                <c:pt idx="730" formatCode="General">
                  <c:v>1.5709999999999998E-2</c:v>
                </c:pt>
                <c:pt idx="731" formatCode="General">
                  <c:v>1.5689999999999999E-2</c:v>
                </c:pt>
                <c:pt idx="732" formatCode="General">
                  <c:v>1.583E-2</c:v>
                </c:pt>
                <c:pt idx="733" formatCode="General">
                  <c:v>1.5800000000000002E-2</c:v>
                </c:pt>
                <c:pt idx="734" formatCode="General">
                  <c:v>1.5869999999999999E-2</c:v>
                </c:pt>
                <c:pt idx="735" formatCode="General">
                  <c:v>1.593E-2</c:v>
                </c:pt>
                <c:pt idx="736" formatCode="General">
                  <c:v>1.5910000000000001E-2</c:v>
                </c:pt>
                <c:pt idx="737" formatCode="General">
                  <c:v>1.5970000000000002E-2</c:v>
                </c:pt>
                <c:pt idx="738" formatCode="General">
                  <c:v>1.6049999999999998E-2</c:v>
                </c:pt>
                <c:pt idx="739" formatCode="General">
                  <c:v>1.5990000000000001E-2</c:v>
                </c:pt>
                <c:pt idx="740" formatCode="General">
                  <c:v>1.6060000000000001E-2</c:v>
                </c:pt>
                <c:pt idx="741" formatCode="General">
                  <c:v>1.602E-2</c:v>
                </c:pt>
                <c:pt idx="742" formatCode="General">
                  <c:v>1.6119999999999999E-2</c:v>
                </c:pt>
                <c:pt idx="743" formatCode="General">
                  <c:v>1.619E-2</c:v>
                </c:pt>
                <c:pt idx="744" formatCode="General">
                  <c:v>1.6140000000000002E-2</c:v>
                </c:pt>
                <c:pt idx="745" formatCode="General">
                  <c:v>1.635E-2</c:v>
                </c:pt>
                <c:pt idx="746" formatCode="General">
                  <c:v>1.6140000000000002E-2</c:v>
                </c:pt>
                <c:pt idx="747" formatCode="General">
                  <c:v>1.626E-2</c:v>
                </c:pt>
                <c:pt idx="748" formatCode="General">
                  <c:v>1.6209999999999999E-2</c:v>
                </c:pt>
                <c:pt idx="749" formatCode="General">
                  <c:v>1.6369999999999999E-2</c:v>
                </c:pt>
                <c:pt idx="750" formatCode="General">
                  <c:v>1.6310000000000002E-2</c:v>
                </c:pt>
                <c:pt idx="751" formatCode="General">
                  <c:v>1.6279999999999999E-2</c:v>
                </c:pt>
                <c:pt idx="752" formatCode="General">
                  <c:v>1.634E-2</c:v>
                </c:pt>
                <c:pt idx="753" formatCode="General">
                  <c:v>1.6330000000000001E-2</c:v>
                </c:pt>
                <c:pt idx="754" formatCode="General">
                  <c:v>1.6469999999999999E-2</c:v>
                </c:pt>
                <c:pt idx="755" formatCode="General">
                  <c:v>1.6490000000000001E-2</c:v>
                </c:pt>
                <c:pt idx="756" formatCode="General">
                  <c:v>1.6459999999999999E-2</c:v>
                </c:pt>
                <c:pt idx="757" formatCode="General">
                  <c:v>1.6410000000000001E-2</c:v>
                </c:pt>
                <c:pt idx="758" formatCode="General">
                  <c:v>1.6539999999999999E-2</c:v>
                </c:pt>
                <c:pt idx="759" formatCode="General">
                  <c:v>1.652E-2</c:v>
                </c:pt>
                <c:pt idx="760" formatCode="General">
                  <c:v>1.6570000000000001E-2</c:v>
                </c:pt>
                <c:pt idx="761" formatCode="General">
                  <c:v>1.6570000000000001E-2</c:v>
                </c:pt>
                <c:pt idx="762" formatCode="General">
                  <c:v>1.6459999999999999E-2</c:v>
                </c:pt>
                <c:pt idx="763" formatCode="General">
                  <c:v>1.661E-2</c:v>
                </c:pt>
                <c:pt idx="764" formatCode="General">
                  <c:v>1.6639999999999999E-2</c:v>
                </c:pt>
                <c:pt idx="765" formatCode="General">
                  <c:v>1.661E-2</c:v>
                </c:pt>
                <c:pt idx="766" formatCode="General">
                  <c:v>1.651E-2</c:v>
                </c:pt>
                <c:pt idx="767" formatCode="General">
                  <c:v>1.6670000000000001E-2</c:v>
                </c:pt>
                <c:pt idx="768" formatCode="General">
                  <c:v>1.6539999999999999E-2</c:v>
                </c:pt>
                <c:pt idx="769" formatCode="General">
                  <c:v>1.6639999999999999E-2</c:v>
                </c:pt>
                <c:pt idx="770" formatCode="General">
                  <c:v>1.6629999999999999E-2</c:v>
                </c:pt>
                <c:pt idx="771" formatCode="General">
                  <c:v>1.6629999999999999E-2</c:v>
                </c:pt>
                <c:pt idx="772" formatCode="General">
                  <c:v>1.66E-2</c:v>
                </c:pt>
                <c:pt idx="773" formatCode="General">
                  <c:v>1.668E-2</c:v>
                </c:pt>
                <c:pt idx="774" formatCode="General">
                  <c:v>1.6650000000000002E-2</c:v>
                </c:pt>
                <c:pt idx="775" formatCode="General">
                  <c:v>1.6750000000000001E-2</c:v>
                </c:pt>
                <c:pt idx="776" formatCode="General">
                  <c:v>1.6840000000000001E-2</c:v>
                </c:pt>
                <c:pt idx="777" formatCode="General">
                  <c:v>1.67E-2</c:v>
                </c:pt>
                <c:pt idx="778" formatCode="General">
                  <c:v>1.6709999999999999E-2</c:v>
                </c:pt>
                <c:pt idx="779" formatCode="General">
                  <c:v>1.6670000000000001E-2</c:v>
                </c:pt>
                <c:pt idx="780" formatCode="General">
                  <c:v>1.677E-2</c:v>
                </c:pt>
                <c:pt idx="781" formatCode="General">
                  <c:v>1.6789999999999999E-2</c:v>
                </c:pt>
                <c:pt idx="782" formatCode="General">
                  <c:v>1.6750000000000001E-2</c:v>
                </c:pt>
                <c:pt idx="783" formatCode="General">
                  <c:v>1.668E-2</c:v>
                </c:pt>
                <c:pt idx="784" formatCode="General">
                  <c:v>1.6729999999999998E-2</c:v>
                </c:pt>
                <c:pt idx="785" formatCode="General">
                  <c:v>1.686E-2</c:v>
                </c:pt>
                <c:pt idx="786" formatCode="General">
                  <c:v>1.6670000000000001E-2</c:v>
                </c:pt>
                <c:pt idx="787" formatCode="General">
                  <c:v>1.6830000000000001E-2</c:v>
                </c:pt>
                <c:pt idx="788" formatCode="General">
                  <c:v>1.6750000000000001E-2</c:v>
                </c:pt>
                <c:pt idx="789" formatCode="General">
                  <c:v>1.6809999999999999E-2</c:v>
                </c:pt>
                <c:pt idx="790" formatCode="General">
                  <c:v>1.685E-2</c:v>
                </c:pt>
                <c:pt idx="791" formatCode="General">
                  <c:v>1.678E-2</c:v>
                </c:pt>
                <c:pt idx="792" formatCode="General">
                  <c:v>1.6729999999999998E-2</c:v>
                </c:pt>
                <c:pt idx="793" formatCode="General">
                  <c:v>1.686E-2</c:v>
                </c:pt>
                <c:pt idx="794" formatCode="General">
                  <c:v>1.6910000000000001E-2</c:v>
                </c:pt>
                <c:pt idx="795" formatCode="General">
                  <c:v>1.678E-2</c:v>
                </c:pt>
                <c:pt idx="796" formatCode="General">
                  <c:v>1.6750000000000001E-2</c:v>
                </c:pt>
                <c:pt idx="797" formatCode="General">
                  <c:v>1.6799999999999999E-2</c:v>
                </c:pt>
                <c:pt idx="798" formatCode="General">
                  <c:v>1.6830000000000001E-2</c:v>
                </c:pt>
                <c:pt idx="799" formatCode="General">
                  <c:v>1.6750000000000001E-2</c:v>
                </c:pt>
                <c:pt idx="800" formatCode="General">
                  <c:v>1.6719999999999999E-2</c:v>
                </c:pt>
                <c:pt idx="801" formatCode="General">
                  <c:v>1.6789999999999999E-2</c:v>
                </c:pt>
                <c:pt idx="802" formatCode="General">
                  <c:v>1.677E-2</c:v>
                </c:pt>
                <c:pt idx="803" formatCode="General">
                  <c:v>1.6830000000000001E-2</c:v>
                </c:pt>
                <c:pt idx="804" formatCode="General">
                  <c:v>1.6889999999999999E-2</c:v>
                </c:pt>
                <c:pt idx="805" formatCode="General">
                  <c:v>1.661E-2</c:v>
                </c:pt>
                <c:pt idx="806" formatCode="General">
                  <c:v>1.677E-2</c:v>
                </c:pt>
                <c:pt idx="807" formatCode="General">
                  <c:v>1.6670000000000001E-2</c:v>
                </c:pt>
                <c:pt idx="808" formatCode="General">
                  <c:v>1.6650000000000002E-2</c:v>
                </c:pt>
                <c:pt idx="809" formatCode="General">
                  <c:v>1.6639999999999999E-2</c:v>
                </c:pt>
                <c:pt idx="810" formatCode="General">
                  <c:v>1.6729999999999998E-2</c:v>
                </c:pt>
                <c:pt idx="811" formatCode="General">
                  <c:v>1.6650000000000002E-2</c:v>
                </c:pt>
                <c:pt idx="812" formatCode="General">
                  <c:v>1.6580000000000001E-2</c:v>
                </c:pt>
                <c:pt idx="813" formatCode="General">
                  <c:v>1.6660000000000001E-2</c:v>
                </c:pt>
                <c:pt idx="814" formatCode="General">
                  <c:v>1.652E-2</c:v>
                </c:pt>
                <c:pt idx="815" formatCode="General">
                  <c:v>1.661E-2</c:v>
                </c:pt>
                <c:pt idx="816" formatCode="General">
                  <c:v>1.66E-2</c:v>
                </c:pt>
                <c:pt idx="817" formatCode="General">
                  <c:v>1.6480000000000002E-2</c:v>
                </c:pt>
                <c:pt idx="818" formatCode="General">
                  <c:v>1.6469999999999999E-2</c:v>
                </c:pt>
                <c:pt idx="819" formatCode="General">
                  <c:v>1.644E-2</c:v>
                </c:pt>
                <c:pt idx="820" formatCode="General">
                  <c:v>1.6400000000000001E-2</c:v>
                </c:pt>
                <c:pt idx="821" formatCode="General">
                  <c:v>1.6410000000000001E-2</c:v>
                </c:pt>
                <c:pt idx="822" formatCode="General">
                  <c:v>1.6240000000000001E-2</c:v>
                </c:pt>
                <c:pt idx="823" formatCode="General">
                  <c:v>1.6330000000000001E-2</c:v>
                </c:pt>
                <c:pt idx="824" formatCode="General">
                  <c:v>1.6240000000000001E-2</c:v>
                </c:pt>
                <c:pt idx="825" formatCode="General">
                  <c:v>1.6240000000000001E-2</c:v>
                </c:pt>
                <c:pt idx="826" formatCode="General">
                  <c:v>1.6080000000000001E-2</c:v>
                </c:pt>
                <c:pt idx="827" formatCode="General">
                  <c:v>1.6219999999999998E-2</c:v>
                </c:pt>
                <c:pt idx="828" formatCode="General">
                  <c:v>1.6039999999999999E-2</c:v>
                </c:pt>
                <c:pt idx="829" formatCode="General">
                  <c:v>1.6140000000000002E-2</c:v>
                </c:pt>
                <c:pt idx="830" formatCode="General">
                  <c:v>1.6060000000000001E-2</c:v>
                </c:pt>
                <c:pt idx="831" formatCode="General">
                  <c:v>1.5990000000000001E-2</c:v>
                </c:pt>
                <c:pt idx="832" formatCode="General">
                  <c:v>1.6070000000000001E-2</c:v>
                </c:pt>
                <c:pt idx="833" formatCode="General">
                  <c:v>1.5990000000000001E-2</c:v>
                </c:pt>
                <c:pt idx="834" formatCode="General">
                  <c:v>1.592E-2</c:v>
                </c:pt>
                <c:pt idx="835" formatCode="General">
                  <c:v>1.5779999999999999E-2</c:v>
                </c:pt>
                <c:pt idx="836" formatCode="General">
                  <c:v>1.5949999999999999E-2</c:v>
                </c:pt>
                <c:pt idx="837" formatCode="General">
                  <c:v>1.5910000000000001E-2</c:v>
                </c:pt>
                <c:pt idx="838" formatCode="General">
                  <c:v>1.5810000000000001E-2</c:v>
                </c:pt>
                <c:pt idx="839" formatCode="General">
                  <c:v>1.5900000000000001E-2</c:v>
                </c:pt>
                <c:pt idx="840" formatCode="General">
                  <c:v>1.5740000000000001E-2</c:v>
                </c:pt>
                <c:pt idx="841" formatCode="General">
                  <c:v>1.576E-2</c:v>
                </c:pt>
                <c:pt idx="842" formatCode="General">
                  <c:v>1.576E-2</c:v>
                </c:pt>
                <c:pt idx="843" formatCode="General">
                  <c:v>1.5869999999999999E-2</c:v>
                </c:pt>
                <c:pt idx="844" formatCode="General">
                  <c:v>1.5699999999999999E-2</c:v>
                </c:pt>
                <c:pt idx="845" formatCode="General">
                  <c:v>1.5720000000000001E-2</c:v>
                </c:pt>
                <c:pt idx="846" formatCode="General">
                  <c:v>1.559E-2</c:v>
                </c:pt>
                <c:pt idx="847" formatCode="General">
                  <c:v>1.559E-2</c:v>
                </c:pt>
                <c:pt idx="848" formatCode="General">
                  <c:v>1.554E-2</c:v>
                </c:pt>
                <c:pt idx="849" formatCode="General">
                  <c:v>1.5469999999999999E-2</c:v>
                </c:pt>
                <c:pt idx="850" formatCode="General">
                  <c:v>1.536E-2</c:v>
                </c:pt>
                <c:pt idx="851" formatCode="General">
                  <c:v>1.54E-2</c:v>
                </c:pt>
                <c:pt idx="852" formatCode="General">
                  <c:v>1.541E-2</c:v>
                </c:pt>
                <c:pt idx="853" formatCode="General">
                  <c:v>1.5299999999999999E-2</c:v>
                </c:pt>
                <c:pt idx="854" formatCode="General">
                  <c:v>1.524E-2</c:v>
                </c:pt>
                <c:pt idx="855" formatCode="General">
                  <c:v>1.507E-2</c:v>
                </c:pt>
                <c:pt idx="856" formatCode="General">
                  <c:v>1.5089999999999999E-2</c:v>
                </c:pt>
                <c:pt idx="857" formatCode="General">
                  <c:v>1.503E-2</c:v>
                </c:pt>
                <c:pt idx="858" formatCode="General">
                  <c:v>1.499E-2</c:v>
                </c:pt>
                <c:pt idx="859" formatCode="General">
                  <c:v>1.487E-2</c:v>
                </c:pt>
                <c:pt idx="860" formatCode="General">
                  <c:v>1.474E-2</c:v>
                </c:pt>
                <c:pt idx="861" formatCode="General">
                  <c:v>1.461E-2</c:v>
                </c:pt>
                <c:pt idx="862" formatCode="General">
                  <c:v>1.4540000000000001E-2</c:v>
                </c:pt>
                <c:pt idx="863" formatCode="General">
                  <c:v>1.453E-2</c:v>
                </c:pt>
                <c:pt idx="864" formatCode="General">
                  <c:v>1.4500000000000001E-2</c:v>
                </c:pt>
                <c:pt idx="865" formatCode="General">
                  <c:v>1.4489999999999999E-2</c:v>
                </c:pt>
                <c:pt idx="866" formatCode="General">
                  <c:v>1.4330000000000001E-2</c:v>
                </c:pt>
                <c:pt idx="867" formatCode="General">
                  <c:v>1.435E-2</c:v>
                </c:pt>
                <c:pt idx="868" formatCode="General">
                  <c:v>1.434E-2</c:v>
                </c:pt>
                <c:pt idx="869" formatCode="General">
                  <c:v>1.44E-2</c:v>
                </c:pt>
                <c:pt idx="870" formatCode="General">
                  <c:v>1.426E-2</c:v>
                </c:pt>
                <c:pt idx="871" formatCode="General">
                  <c:v>1.4279999999999999E-2</c:v>
                </c:pt>
                <c:pt idx="872" formatCode="General">
                  <c:v>1.4189999999999999E-2</c:v>
                </c:pt>
                <c:pt idx="873" formatCode="General">
                  <c:v>1.4069999999999999E-2</c:v>
                </c:pt>
                <c:pt idx="874" formatCode="General">
                  <c:v>1.4149999999999999E-2</c:v>
                </c:pt>
                <c:pt idx="875" formatCode="General">
                  <c:v>1.4019999999999999E-2</c:v>
                </c:pt>
                <c:pt idx="876" formatCode="General">
                  <c:v>1.405E-2</c:v>
                </c:pt>
                <c:pt idx="877" formatCode="General">
                  <c:v>1.4109999999999999E-2</c:v>
                </c:pt>
                <c:pt idx="878" formatCode="General">
                  <c:v>1.388E-2</c:v>
                </c:pt>
                <c:pt idx="879" formatCode="General">
                  <c:v>1.393E-2</c:v>
                </c:pt>
                <c:pt idx="880" formatCode="General">
                  <c:v>1.387E-2</c:v>
                </c:pt>
                <c:pt idx="881" formatCode="General">
                  <c:v>1.379E-2</c:v>
                </c:pt>
                <c:pt idx="882" formatCode="General">
                  <c:v>1.3780000000000001E-2</c:v>
                </c:pt>
                <c:pt idx="883" formatCode="General">
                  <c:v>1.3729999999999999E-2</c:v>
                </c:pt>
                <c:pt idx="884" formatCode="General">
                  <c:v>1.374E-2</c:v>
                </c:pt>
                <c:pt idx="885" formatCode="General">
                  <c:v>1.38E-2</c:v>
                </c:pt>
                <c:pt idx="886" formatCode="General">
                  <c:v>1.3650000000000001E-2</c:v>
                </c:pt>
                <c:pt idx="887" formatCode="General">
                  <c:v>1.3599999999999999E-2</c:v>
                </c:pt>
                <c:pt idx="888" formatCode="General">
                  <c:v>1.3509999999999999E-2</c:v>
                </c:pt>
                <c:pt idx="889" formatCode="General">
                  <c:v>1.3559999999999999E-2</c:v>
                </c:pt>
                <c:pt idx="890" formatCode="General">
                  <c:v>1.349E-2</c:v>
                </c:pt>
                <c:pt idx="891" formatCode="General">
                  <c:v>1.3509999999999999E-2</c:v>
                </c:pt>
                <c:pt idx="892" formatCode="General">
                  <c:v>1.333E-2</c:v>
                </c:pt>
                <c:pt idx="893" formatCode="General">
                  <c:v>1.3220000000000001E-2</c:v>
                </c:pt>
                <c:pt idx="894" formatCode="General">
                  <c:v>1.3140000000000001E-2</c:v>
                </c:pt>
                <c:pt idx="895" formatCode="General">
                  <c:v>1.306E-2</c:v>
                </c:pt>
                <c:pt idx="896" formatCode="General">
                  <c:v>1.298E-2</c:v>
                </c:pt>
                <c:pt idx="897" formatCode="General">
                  <c:v>1.299E-2</c:v>
                </c:pt>
                <c:pt idx="898" formatCode="General">
                  <c:v>1.289E-2</c:v>
                </c:pt>
                <c:pt idx="899" formatCode="General">
                  <c:v>1.282E-2</c:v>
                </c:pt>
                <c:pt idx="900" formatCode="General">
                  <c:v>1.269E-2</c:v>
                </c:pt>
                <c:pt idx="901" formatCode="General">
                  <c:v>1.26E-2</c:v>
                </c:pt>
                <c:pt idx="902" formatCode="General">
                  <c:v>1.2630000000000001E-2</c:v>
                </c:pt>
                <c:pt idx="903" formatCode="General">
                  <c:v>1.257E-2</c:v>
                </c:pt>
                <c:pt idx="904" formatCode="General">
                  <c:v>1.2409999999999999E-2</c:v>
                </c:pt>
                <c:pt idx="905" formatCode="General">
                  <c:v>1.2460000000000001E-2</c:v>
                </c:pt>
                <c:pt idx="906" formatCode="General">
                  <c:v>1.242E-2</c:v>
                </c:pt>
                <c:pt idx="907" formatCode="General">
                  <c:v>1.234E-2</c:v>
                </c:pt>
                <c:pt idx="908" formatCode="General">
                  <c:v>1.234E-2</c:v>
                </c:pt>
                <c:pt idx="909" formatCode="General">
                  <c:v>1.2359999999999999E-2</c:v>
                </c:pt>
                <c:pt idx="910" formatCode="General">
                  <c:v>1.227E-2</c:v>
                </c:pt>
                <c:pt idx="911" formatCode="General">
                  <c:v>1.221E-2</c:v>
                </c:pt>
                <c:pt idx="912" formatCode="General">
                  <c:v>1.2160000000000001E-2</c:v>
                </c:pt>
                <c:pt idx="913" formatCode="General">
                  <c:v>1.2160000000000001E-2</c:v>
                </c:pt>
                <c:pt idx="914" formatCode="General">
                  <c:v>1.218E-2</c:v>
                </c:pt>
                <c:pt idx="915" formatCode="General">
                  <c:v>1.223E-2</c:v>
                </c:pt>
                <c:pt idx="916" formatCode="General">
                  <c:v>1.2149999999999999E-2</c:v>
                </c:pt>
                <c:pt idx="917" formatCode="General">
                  <c:v>1.208E-2</c:v>
                </c:pt>
                <c:pt idx="918" formatCode="General">
                  <c:v>1.2149999999999999E-2</c:v>
                </c:pt>
                <c:pt idx="919" formatCode="General">
                  <c:v>1.2070000000000001E-2</c:v>
                </c:pt>
                <c:pt idx="920" formatCode="General">
                  <c:v>1.1990000000000001E-2</c:v>
                </c:pt>
                <c:pt idx="921" formatCode="General">
                  <c:v>1.214E-2</c:v>
                </c:pt>
                <c:pt idx="922" formatCode="General">
                  <c:v>1.192E-2</c:v>
                </c:pt>
                <c:pt idx="923" formatCode="General">
                  <c:v>1.183E-2</c:v>
                </c:pt>
                <c:pt idx="924" formatCode="General">
                  <c:v>1.171E-2</c:v>
                </c:pt>
                <c:pt idx="925" formatCode="General">
                  <c:v>1.166E-2</c:v>
                </c:pt>
                <c:pt idx="926" formatCode="General">
                  <c:v>1.1639999999999999E-2</c:v>
                </c:pt>
                <c:pt idx="927" formatCode="General">
                  <c:v>1.1599999999999999E-2</c:v>
                </c:pt>
                <c:pt idx="928" formatCode="General">
                  <c:v>1.146E-2</c:v>
                </c:pt>
                <c:pt idx="929" formatCode="General">
                  <c:v>1.1469999999999999E-2</c:v>
                </c:pt>
                <c:pt idx="930" formatCode="General">
                  <c:v>1.137E-2</c:v>
                </c:pt>
                <c:pt idx="931" formatCode="General">
                  <c:v>1.1379999999999999E-2</c:v>
                </c:pt>
                <c:pt idx="932" formatCode="General">
                  <c:v>1.1350000000000001E-2</c:v>
                </c:pt>
                <c:pt idx="933" formatCode="General">
                  <c:v>1.1429999999999999E-2</c:v>
                </c:pt>
                <c:pt idx="934" formatCode="General">
                  <c:v>1.1469999999999999E-2</c:v>
                </c:pt>
                <c:pt idx="935" formatCode="General">
                  <c:v>1.158E-2</c:v>
                </c:pt>
                <c:pt idx="936" formatCode="General">
                  <c:v>1.158E-2</c:v>
                </c:pt>
                <c:pt idx="937" formatCode="General">
                  <c:v>1.1560000000000001E-2</c:v>
                </c:pt>
                <c:pt idx="938" formatCode="General">
                  <c:v>1.1730000000000001E-2</c:v>
                </c:pt>
                <c:pt idx="939" formatCode="General">
                  <c:v>1.176E-2</c:v>
                </c:pt>
                <c:pt idx="940" formatCode="General">
                  <c:v>1.188E-2</c:v>
                </c:pt>
                <c:pt idx="941" formatCode="General">
                  <c:v>1.1860000000000001E-2</c:v>
                </c:pt>
                <c:pt idx="942" formatCode="General">
                  <c:v>1.1860000000000001E-2</c:v>
                </c:pt>
                <c:pt idx="943" formatCode="General">
                  <c:v>1.1939999999999999E-2</c:v>
                </c:pt>
                <c:pt idx="944" formatCode="General">
                  <c:v>1.1979999999999999E-2</c:v>
                </c:pt>
                <c:pt idx="945" formatCode="General">
                  <c:v>1.2070000000000001E-2</c:v>
                </c:pt>
                <c:pt idx="946" formatCode="General">
                  <c:v>1.197E-2</c:v>
                </c:pt>
                <c:pt idx="947" formatCode="General">
                  <c:v>1.1979999999999999E-2</c:v>
                </c:pt>
                <c:pt idx="948" formatCode="General">
                  <c:v>1.187E-2</c:v>
                </c:pt>
                <c:pt idx="949" formatCode="General">
                  <c:v>1.196E-2</c:v>
                </c:pt>
                <c:pt idx="950" formatCode="General">
                  <c:v>1.197E-2</c:v>
                </c:pt>
                <c:pt idx="951" formatCode="General">
                  <c:v>1.2030000000000001E-2</c:v>
                </c:pt>
                <c:pt idx="952" formatCode="General">
                  <c:v>1.191E-2</c:v>
                </c:pt>
                <c:pt idx="953" formatCode="General">
                  <c:v>1.183E-2</c:v>
                </c:pt>
                <c:pt idx="954" formatCode="General">
                  <c:v>1.18E-2</c:v>
                </c:pt>
                <c:pt idx="955" formatCode="General">
                  <c:v>1.179E-2</c:v>
                </c:pt>
                <c:pt idx="956" formatCode="General">
                  <c:v>1.1900000000000001E-2</c:v>
                </c:pt>
                <c:pt idx="957" formatCode="General">
                  <c:v>1.175E-2</c:v>
                </c:pt>
                <c:pt idx="958" formatCode="General">
                  <c:v>1.176E-2</c:v>
                </c:pt>
                <c:pt idx="959" formatCode="General">
                  <c:v>1.175E-2</c:v>
                </c:pt>
                <c:pt idx="960" formatCode="General">
                  <c:v>1.162E-2</c:v>
                </c:pt>
                <c:pt idx="961" formatCode="General">
                  <c:v>1.1650000000000001E-2</c:v>
                </c:pt>
                <c:pt idx="962" formatCode="General">
                  <c:v>1.159E-2</c:v>
                </c:pt>
                <c:pt idx="963" formatCode="General">
                  <c:v>1.1639999999999999E-2</c:v>
                </c:pt>
                <c:pt idx="964" formatCode="General">
                  <c:v>1.1599999999999999E-2</c:v>
                </c:pt>
                <c:pt idx="965" formatCode="General">
                  <c:v>1.1440000000000001E-2</c:v>
                </c:pt>
                <c:pt idx="966" formatCode="General">
                  <c:v>1.1429999999999999E-2</c:v>
                </c:pt>
                <c:pt idx="967" formatCode="General">
                  <c:v>1.141E-2</c:v>
                </c:pt>
                <c:pt idx="968" formatCode="General">
                  <c:v>1.137E-2</c:v>
                </c:pt>
                <c:pt idx="969" formatCode="General">
                  <c:v>1.137E-2</c:v>
                </c:pt>
                <c:pt idx="970" formatCode="General">
                  <c:v>1.133E-2</c:v>
                </c:pt>
                <c:pt idx="971" formatCode="General">
                  <c:v>1.124E-2</c:v>
                </c:pt>
                <c:pt idx="972" formatCode="General">
                  <c:v>1.107E-2</c:v>
                </c:pt>
                <c:pt idx="973" formatCode="General">
                  <c:v>1.1270000000000001E-2</c:v>
                </c:pt>
                <c:pt idx="974" formatCode="General">
                  <c:v>1.1220000000000001E-2</c:v>
                </c:pt>
                <c:pt idx="975" formatCode="General">
                  <c:v>1.1180000000000001E-2</c:v>
                </c:pt>
                <c:pt idx="976" formatCode="General">
                  <c:v>1.098E-2</c:v>
                </c:pt>
                <c:pt idx="977" formatCode="General">
                  <c:v>1.0970000000000001E-2</c:v>
                </c:pt>
                <c:pt idx="978" formatCode="General">
                  <c:v>1.091E-2</c:v>
                </c:pt>
                <c:pt idx="979" formatCode="General">
                  <c:v>1.0999999999999999E-2</c:v>
                </c:pt>
                <c:pt idx="980" formatCode="General">
                  <c:v>1.0919999999999999E-2</c:v>
                </c:pt>
                <c:pt idx="981" formatCode="General">
                  <c:v>1.089E-2</c:v>
                </c:pt>
                <c:pt idx="982" formatCode="General">
                  <c:v>1.065E-2</c:v>
                </c:pt>
                <c:pt idx="983" formatCode="General">
                  <c:v>1.069E-2</c:v>
                </c:pt>
                <c:pt idx="984" formatCode="General">
                  <c:v>1.069E-2</c:v>
                </c:pt>
                <c:pt idx="985" formatCode="General">
                  <c:v>1.0670000000000001E-2</c:v>
                </c:pt>
                <c:pt idx="986" formatCode="General">
                  <c:v>1.073E-2</c:v>
                </c:pt>
                <c:pt idx="987" formatCode="General">
                  <c:v>1.0529999999999999E-2</c:v>
                </c:pt>
                <c:pt idx="988" formatCode="General">
                  <c:v>1.044E-2</c:v>
                </c:pt>
                <c:pt idx="989" formatCode="General">
                  <c:v>1.044E-2</c:v>
                </c:pt>
                <c:pt idx="990" formatCode="General">
                  <c:v>1.0460000000000001E-2</c:v>
                </c:pt>
                <c:pt idx="991" formatCode="General">
                  <c:v>1.0449999999999999E-2</c:v>
                </c:pt>
                <c:pt idx="992" formatCode="General">
                  <c:v>1.0330000000000001E-2</c:v>
                </c:pt>
                <c:pt idx="993" formatCode="General">
                  <c:v>1.025E-2</c:v>
                </c:pt>
                <c:pt idx="994" formatCode="General">
                  <c:v>1.023E-2</c:v>
                </c:pt>
                <c:pt idx="995" formatCode="General">
                  <c:v>1.018E-2</c:v>
                </c:pt>
                <c:pt idx="996" formatCode="General">
                  <c:v>1.018E-2</c:v>
                </c:pt>
                <c:pt idx="997" formatCode="General">
                  <c:v>1.0189999999999999E-2</c:v>
                </c:pt>
                <c:pt idx="998" formatCode="General">
                  <c:v>1.001E-2</c:v>
                </c:pt>
                <c:pt idx="999" formatCode="General">
                  <c:v>9.9299999999999996E-3</c:v>
                </c:pt>
                <c:pt idx="1000" formatCode="General">
                  <c:v>9.9600000000000001E-3</c:v>
                </c:pt>
                <c:pt idx="1001" formatCode="General">
                  <c:v>9.9100000000000004E-3</c:v>
                </c:pt>
                <c:pt idx="1002" formatCode="General">
                  <c:v>9.8700000000000003E-3</c:v>
                </c:pt>
                <c:pt idx="1003" formatCode="General">
                  <c:v>9.9299999999999996E-3</c:v>
                </c:pt>
                <c:pt idx="1004" formatCode="General">
                  <c:v>9.7599999999999996E-3</c:v>
                </c:pt>
                <c:pt idx="1005" formatCode="General">
                  <c:v>9.6600000000000002E-3</c:v>
                </c:pt>
                <c:pt idx="1006" formatCode="General">
                  <c:v>9.75E-3</c:v>
                </c:pt>
                <c:pt idx="1007" formatCode="General">
                  <c:v>9.7599999999999996E-3</c:v>
                </c:pt>
                <c:pt idx="1008" formatCode="General">
                  <c:v>9.6900000000000007E-3</c:v>
                </c:pt>
                <c:pt idx="1009" formatCode="General">
                  <c:v>9.6500000000000006E-3</c:v>
                </c:pt>
                <c:pt idx="1010" formatCode="General">
                  <c:v>9.6600000000000002E-3</c:v>
                </c:pt>
                <c:pt idx="1011" formatCode="General">
                  <c:v>9.4599999999999997E-3</c:v>
                </c:pt>
                <c:pt idx="1012" formatCode="General">
                  <c:v>9.4199999999999996E-3</c:v>
                </c:pt>
                <c:pt idx="1013" formatCode="General">
                  <c:v>9.3600000000000003E-3</c:v>
                </c:pt>
                <c:pt idx="1014" formatCode="General">
                  <c:v>9.4699999999999993E-3</c:v>
                </c:pt>
                <c:pt idx="1015" formatCode="General">
                  <c:v>9.3399999999999993E-3</c:v>
                </c:pt>
                <c:pt idx="1016" formatCode="General">
                  <c:v>9.2200000000000008E-3</c:v>
                </c:pt>
                <c:pt idx="1017" formatCode="General">
                  <c:v>9.2300000000000004E-3</c:v>
                </c:pt>
                <c:pt idx="1018" formatCode="General">
                  <c:v>9.2099999999999994E-3</c:v>
                </c:pt>
                <c:pt idx="1019" formatCode="General">
                  <c:v>9.1299999999999992E-3</c:v>
                </c:pt>
                <c:pt idx="1020" formatCode="General">
                  <c:v>9.1299999999999992E-3</c:v>
                </c:pt>
                <c:pt idx="1021" formatCode="General">
                  <c:v>9.0799999999999995E-3</c:v>
                </c:pt>
                <c:pt idx="1022" formatCode="General">
                  <c:v>9.0100000000000006E-3</c:v>
                </c:pt>
                <c:pt idx="1023" formatCode="General">
                  <c:v>8.9800000000000001E-3</c:v>
                </c:pt>
                <c:pt idx="1024" formatCode="General">
                  <c:v>8.9700000000000005E-3</c:v>
                </c:pt>
                <c:pt idx="1025" formatCode="General">
                  <c:v>8.9200000000000008E-3</c:v>
                </c:pt>
                <c:pt idx="1026" formatCode="General">
                  <c:v>8.6999999999999994E-3</c:v>
                </c:pt>
                <c:pt idx="1027" formatCode="General">
                  <c:v>8.77E-3</c:v>
                </c:pt>
                <c:pt idx="1028" formatCode="General">
                  <c:v>8.7100000000000007E-3</c:v>
                </c:pt>
                <c:pt idx="1029" formatCode="General">
                  <c:v>8.77E-3</c:v>
                </c:pt>
                <c:pt idx="1030" formatCode="General">
                  <c:v>8.8299999999999993E-3</c:v>
                </c:pt>
                <c:pt idx="1031" formatCode="General">
                  <c:v>8.6599999999999993E-3</c:v>
                </c:pt>
                <c:pt idx="1032" formatCode="General">
                  <c:v>8.6E-3</c:v>
                </c:pt>
                <c:pt idx="1033" formatCode="General">
                  <c:v>8.5900000000000004E-3</c:v>
                </c:pt>
                <c:pt idx="1034" formatCode="General">
                  <c:v>8.6E-3</c:v>
                </c:pt>
                <c:pt idx="1035" formatCode="General">
                  <c:v>8.4899999999999993E-3</c:v>
                </c:pt>
                <c:pt idx="1036" formatCode="General">
                  <c:v>8.4499999999999992E-3</c:v>
                </c:pt>
                <c:pt idx="1037" formatCode="General">
                  <c:v>8.3300000000000006E-3</c:v>
                </c:pt>
                <c:pt idx="1038" formatCode="General">
                  <c:v>8.5000000000000006E-3</c:v>
                </c:pt>
                <c:pt idx="1039" formatCode="General">
                  <c:v>8.3899999999999999E-3</c:v>
                </c:pt>
                <c:pt idx="1040" formatCode="General">
                  <c:v>8.3099999999999997E-3</c:v>
                </c:pt>
                <c:pt idx="1041" formatCode="General">
                  <c:v>8.3300000000000006E-3</c:v>
                </c:pt>
                <c:pt idx="1042" formatCode="General">
                  <c:v>8.3099999999999997E-3</c:v>
                </c:pt>
                <c:pt idx="1043" formatCode="General">
                  <c:v>8.1600000000000006E-3</c:v>
                </c:pt>
                <c:pt idx="1044" formatCode="General">
                  <c:v>8.2100000000000003E-3</c:v>
                </c:pt>
                <c:pt idx="1045" formatCode="General">
                  <c:v>8.1899999999999994E-3</c:v>
                </c:pt>
                <c:pt idx="1046" formatCode="General">
                  <c:v>8.1499999999999993E-3</c:v>
                </c:pt>
                <c:pt idx="1047" formatCode="General">
                  <c:v>8.0700000000000008E-3</c:v>
                </c:pt>
                <c:pt idx="1048" formatCode="General">
                  <c:v>7.9500000000000005E-3</c:v>
                </c:pt>
                <c:pt idx="1049" formatCode="General">
                  <c:v>7.9799999999999992E-3</c:v>
                </c:pt>
                <c:pt idx="1050" formatCode="General">
                  <c:v>7.9299999999999995E-3</c:v>
                </c:pt>
                <c:pt idx="1051" formatCode="General">
                  <c:v>7.9299999999999995E-3</c:v>
                </c:pt>
                <c:pt idx="1052" formatCode="General">
                  <c:v>7.8300000000000002E-3</c:v>
                </c:pt>
                <c:pt idx="1053" formatCode="General">
                  <c:v>7.7999999999999996E-3</c:v>
                </c:pt>
                <c:pt idx="1054" formatCode="General">
                  <c:v>7.6899999999999998E-3</c:v>
                </c:pt>
                <c:pt idx="1055" formatCode="General">
                  <c:v>7.7299999999999999E-3</c:v>
                </c:pt>
                <c:pt idx="1056" formatCode="General">
                  <c:v>7.6099999999999996E-3</c:v>
                </c:pt>
                <c:pt idx="1057" formatCode="General">
                  <c:v>7.6099999999999996E-3</c:v>
                </c:pt>
                <c:pt idx="1058" formatCode="General">
                  <c:v>7.6800000000000002E-3</c:v>
                </c:pt>
                <c:pt idx="1059" formatCode="General">
                  <c:v>7.5300000000000002E-3</c:v>
                </c:pt>
                <c:pt idx="1060" formatCode="General">
                  <c:v>7.5399999999999998E-3</c:v>
                </c:pt>
                <c:pt idx="1061" formatCode="General">
                  <c:v>7.4799999999999997E-3</c:v>
                </c:pt>
                <c:pt idx="1062" formatCode="General">
                  <c:v>7.5100000000000002E-3</c:v>
                </c:pt>
                <c:pt idx="1063" formatCode="General">
                  <c:v>7.43E-3</c:v>
                </c:pt>
                <c:pt idx="1064" formatCode="General">
                  <c:v>7.3400000000000002E-3</c:v>
                </c:pt>
                <c:pt idx="1065" formatCode="General">
                  <c:v>7.3299999999999997E-3</c:v>
                </c:pt>
                <c:pt idx="1066" formatCode="General">
                  <c:v>7.3600000000000002E-3</c:v>
                </c:pt>
                <c:pt idx="1067" formatCode="General">
                  <c:v>7.2700000000000004E-3</c:v>
                </c:pt>
                <c:pt idx="1068" formatCode="General">
                  <c:v>7.2100000000000003E-3</c:v>
                </c:pt>
                <c:pt idx="1069" formatCode="General">
                  <c:v>7.2399999999999999E-3</c:v>
                </c:pt>
                <c:pt idx="1070" formatCode="General">
                  <c:v>7.1799999999999998E-3</c:v>
                </c:pt>
                <c:pt idx="1071" formatCode="General">
                  <c:v>7.1399999999999996E-3</c:v>
                </c:pt>
                <c:pt idx="1072" formatCode="General">
                  <c:v>7.0499999999999998E-3</c:v>
                </c:pt>
                <c:pt idx="1073" formatCode="General">
                  <c:v>7.11E-3</c:v>
                </c:pt>
                <c:pt idx="1074" formatCode="General">
                  <c:v>7.0699999999999999E-3</c:v>
                </c:pt>
                <c:pt idx="1075" formatCode="General">
                  <c:v>7.0000000000000001E-3</c:v>
                </c:pt>
                <c:pt idx="1076" formatCode="General">
                  <c:v>7.0000000000000001E-3</c:v>
                </c:pt>
                <c:pt idx="1077" formatCode="General">
                  <c:v>6.9300000000000004E-3</c:v>
                </c:pt>
                <c:pt idx="1078" formatCode="General">
                  <c:v>6.9199999999999999E-3</c:v>
                </c:pt>
                <c:pt idx="1079" formatCode="General">
                  <c:v>6.8900000000000003E-3</c:v>
                </c:pt>
                <c:pt idx="1080" formatCode="General">
                  <c:v>6.8999999999999999E-3</c:v>
                </c:pt>
                <c:pt idx="1081" formatCode="General">
                  <c:v>6.7499999999999999E-3</c:v>
                </c:pt>
                <c:pt idx="1082" formatCode="General">
                  <c:v>6.8700000000000002E-3</c:v>
                </c:pt>
                <c:pt idx="1083" formatCode="General">
                  <c:v>6.7499999999999999E-3</c:v>
                </c:pt>
                <c:pt idx="1084" formatCode="General">
                  <c:v>6.6800000000000002E-3</c:v>
                </c:pt>
                <c:pt idx="1085" formatCode="General">
                  <c:v>6.5700000000000003E-3</c:v>
                </c:pt>
                <c:pt idx="1086" formatCode="General">
                  <c:v>6.6800000000000002E-3</c:v>
                </c:pt>
                <c:pt idx="1087" formatCode="General">
                  <c:v>6.5599999999999999E-3</c:v>
                </c:pt>
                <c:pt idx="1088" formatCode="General">
                  <c:v>6.5100000000000002E-3</c:v>
                </c:pt>
                <c:pt idx="1089" formatCode="General">
                  <c:v>6.4799999999999996E-3</c:v>
                </c:pt>
                <c:pt idx="1090" formatCode="General">
                  <c:v>6.4400000000000004E-3</c:v>
                </c:pt>
                <c:pt idx="1091" formatCode="General">
                  <c:v>6.4999999999999997E-3</c:v>
                </c:pt>
                <c:pt idx="1092" formatCode="General">
                  <c:v>6.5100000000000002E-3</c:v>
                </c:pt>
                <c:pt idx="1093" formatCode="General">
                  <c:v>6.3800000000000003E-3</c:v>
                </c:pt>
                <c:pt idx="1094" formatCode="General">
                  <c:v>6.45E-3</c:v>
                </c:pt>
                <c:pt idx="1095" formatCode="General">
                  <c:v>6.2500000000000003E-3</c:v>
                </c:pt>
                <c:pt idx="1096" formatCode="General">
                  <c:v>6.3099999999999996E-3</c:v>
                </c:pt>
                <c:pt idx="1097" formatCode="General">
                  <c:v>6.2700000000000004E-3</c:v>
                </c:pt>
                <c:pt idx="1098" formatCode="General">
                  <c:v>6.1999999999999998E-3</c:v>
                </c:pt>
                <c:pt idx="1099" formatCode="General">
                  <c:v>6.1599999999999997E-3</c:v>
                </c:pt>
                <c:pt idx="1100" formatCode="General">
                  <c:v>6.1399999999999996E-3</c:v>
                </c:pt>
                <c:pt idx="1101" formatCode="General">
                  <c:v>6.1799999999999997E-3</c:v>
                </c:pt>
                <c:pt idx="1102" formatCode="General">
                  <c:v>6.0899999999999999E-3</c:v>
                </c:pt>
                <c:pt idx="1103" formatCode="General">
                  <c:v>6.1000000000000004E-3</c:v>
                </c:pt>
                <c:pt idx="1104" formatCode="General">
                  <c:v>6.0899999999999999E-3</c:v>
                </c:pt>
                <c:pt idx="1105" formatCode="General">
                  <c:v>5.9100000000000003E-3</c:v>
                </c:pt>
                <c:pt idx="1106" formatCode="General">
                  <c:v>5.96E-3</c:v>
                </c:pt>
                <c:pt idx="1107" formatCode="General">
                  <c:v>5.9800000000000001E-3</c:v>
                </c:pt>
                <c:pt idx="1108" formatCode="General">
                  <c:v>6.1599999999999997E-3</c:v>
                </c:pt>
                <c:pt idx="1109" formatCode="General">
                  <c:v>5.8599999999999998E-3</c:v>
                </c:pt>
                <c:pt idx="1110" formatCode="General">
                  <c:v>5.8199999999999997E-3</c:v>
                </c:pt>
                <c:pt idx="1111" formatCode="General">
                  <c:v>5.8399999999999997E-3</c:v>
                </c:pt>
                <c:pt idx="1112" formatCode="General">
                  <c:v>5.79E-3</c:v>
                </c:pt>
                <c:pt idx="1113" formatCode="General">
                  <c:v>5.7200000000000003E-3</c:v>
                </c:pt>
                <c:pt idx="1114" formatCode="General">
                  <c:v>5.6899999999999997E-3</c:v>
                </c:pt>
                <c:pt idx="1115" formatCode="General">
                  <c:v>5.7099999999999998E-3</c:v>
                </c:pt>
                <c:pt idx="1116" formatCode="General">
                  <c:v>5.7200000000000003E-3</c:v>
                </c:pt>
                <c:pt idx="1117" formatCode="General">
                  <c:v>5.64E-3</c:v>
                </c:pt>
                <c:pt idx="1118" formatCode="General">
                  <c:v>5.6800000000000002E-3</c:v>
                </c:pt>
                <c:pt idx="1119" formatCode="General">
                  <c:v>5.5300000000000002E-3</c:v>
                </c:pt>
                <c:pt idx="1120" formatCode="General">
                  <c:v>5.4799999999999996E-3</c:v>
                </c:pt>
                <c:pt idx="1121" formatCode="General">
                  <c:v>5.5500000000000002E-3</c:v>
                </c:pt>
                <c:pt idx="1122" formatCode="General">
                  <c:v>5.5399999999999998E-3</c:v>
                </c:pt>
                <c:pt idx="1123" formatCode="General">
                  <c:v>5.4900000000000001E-3</c:v>
                </c:pt>
                <c:pt idx="1124" formatCode="General">
                  <c:v>5.3299999999999997E-3</c:v>
                </c:pt>
                <c:pt idx="1125" formatCode="General">
                  <c:v>5.45E-3</c:v>
                </c:pt>
                <c:pt idx="1126" formatCode="General">
                  <c:v>5.3899999999999998E-3</c:v>
                </c:pt>
                <c:pt idx="1127" formatCode="General">
                  <c:v>5.4400000000000004E-3</c:v>
                </c:pt>
                <c:pt idx="1128" formatCode="General">
                  <c:v>5.3499999999999997E-3</c:v>
                </c:pt>
                <c:pt idx="1129" formatCode="General">
                  <c:v>5.4099999999999999E-3</c:v>
                </c:pt>
                <c:pt idx="1130" formatCode="General">
                  <c:v>5.3499999999999997E-3</c:v>
                </c:pt>
                <c:pt idx="1131" formatCode="General">
                  <c:v>5.4200000000000003E-3</c:v>
                </c:pt>
                <c:pt idx="1132" formatCode="General">
                  <c:v>5.2599999999999999E-3</c:v>
                </c:pt>
                <c:pt idx="1133" formatCode="General">
                  <c:v>5.2300000000000003E-3</c:v>
                </c:pt>
                <c:pt idx="1134" formatCode="General">
                  <c:v>5.1799999999999997E-3</c:v>
                </c:pt>
                <c:pt idx="1135" formatCode="General">
                  <c:v>5.2500000000000003E-3</c:v>
                </c:pt>
                <c:pt idx="1136" formatCode="General">
                  <c:v>5.2199999999999998E-3</c:v>
                </c:pt>
                <c:pt idx="1137" formatCode="General">
                  <c:v>5.1599999999999997E-3</c:v>
                </c:pt>
                <c:pt idx="1138" formatCode="General">
                  <c:v>5.1200000000000004E-3</c:v>
                </c:pt>
                <c:pt idx="1139" formatCode="General">
                  <c:v>4.9899999999999996E-3</c:v>
                </c:pt>
                <c:pt idx="1140" formatCode="General">
                  <c:v>5.11E-3</c:v>
                </c:pt>
                <c:pt idx="1141" formatCode="General">
                  <c:v>5.0499999999999998E-3</c:v>
                </c:pt>
                <c:pt idx="1142" formatCode="General">
                  <c:v>4.9699999999999996E-3</c:v>
                </c:pt>
                <c:pt idx="1143" formatCode="General">
                  <c:v>5.0200000000000002E-3</c:v>
                </c:pt>
                <c:pt idx="1144" formatCode="General">
                  <c:v>4.9399999999999999E-3</c:v>
                </c:pt>
                <c:pt idx="1145" formatCode="General">
                  <c:v>5.0299999999999997E-3</c:v>
                </c:pt>
                <c:pt idx="1146" formatCode="General">
                  <c:v>4.9800000000000001E-3</c:v>
                </c:pt>
                <c:pt idx="1147" formatCode="General">
                  <c:v>4.81E-3</c:v>
                </c:pt>
                <c:pt idx="1148" formatCode="General">
                  <c:v>4.9399999999999999E-3</c:v>
                </c:pt>
                <c:pt idx="1149" formatCode="General">
                  <c:v>4.96E-3</c:v>
                </c:pt>
                <c:pt idx="1150" formatCode="General">
                  <c:v>4.96E-3</c:v>
                </c:pt>
                <c:pt idx="1151" formatCode="General">
                  <c:v>4.7600000000000003E-3</c:v>
                </c:pt>
                <c:pt idx="1152" formatCode="General">
                  <c:v>4.9199999999999999E-3</c:v>
                </c:pt>
                <c:pt idx="1153" formatCode="General">
                  <c:v>4.7499999999999999E-3</c:v>
                </c:pt>
                <c:pt idx="1154" formatCode="General">
                  <c:v>4.7999999999999996E-3</c:v>
                </c:pt>
                <c:pt idx="1155" formatCode="General">
                  <c:v>4.7099999999999998E-3</c:v>
                </c:pt>
                <c:pt idx="1156" formatCode="General">
                  <c:v>4.62E-3</c:v>
                </c:pt>
                <c:pt idx="1157" formatCode="General">
                  <c:v>4.7999999999999996E-3</c:v>
                </c:pt>
                <c:pt idx="1158" formatCode="General">
                  <c:v>4.7699999999999999E-3</c:v>
                </c:pt>
                <c:pt idx="1159" formatCode="General">
                  <c:v>4.7099999999999998E-3</c:v>
                </c:pt>
                <c:pt idx="1160" formatCode="General">
                  <c:v>4.6600000000000001E-3</c:v>
                </c:pt>
                <c:pt idx="1161" formatCode="General">
                  <c:v>4.62E-3</c:v>
                </c:pt>
                <c:pt idx="1162" formatCode="General">
                  <c:v>4.5700000000000003E-3</c:v>
                </c:pt>
                <c:pt idx="1163" formatCode="General">
                  <c:v>4.6499999999999996E-3</c:v>
                </c:pt>
                <c:pt idx="1164" formatCode="General">
                  <c:v>4.4099999999999999E-3</c:v>
                </c:pt>
                <c:pt idx="1165" formatCode="General">
                  <c:v>4.5999999999999999E-3</c:v>
                </c:pt>
                <c:pt idx="1166" formatCode="General">
                  <c:v>4.4900000000000001E-3</c:v>
                </c:pt>
                <c:pt idx="1167" formatCode="General">
                  <c:v>4.5399999999999998E-3</c:v>
                </c:pt>
                <c:pt idx="1168" formatCode="General">
                  <c:v>4.5599999999999998E-3</c:v>
                </c:pt>
                <c:pt idx="1169" formatCode="General">
                  <c:v>4.3800000000000002E-3</c:v>
                </c:pt>
                <c:pt idx="1170" formatCode="General">
                  <c:v>4.4000000000000003E-3</c:v>
                </c:pt>
                <c:pt idx="1171" formatCode="General">
                  <c:v>4.4200000000000003E-3</c:v>
                </c:pt>
                <c:pt idx="1172" formatCode="General">
                  <c:v>4.3800000000000002E-3</c:v>
                </c:pt>
                <c:pt idx="1173" formatCode="General">
                  <c:v>4.3800000000000002E-3</c:v>
                </c:pt>
                <c:pt idx="1174" formatCode="General">
                  <c:v>4.45E-3</c:v>
                </c:pt>
                <c:pt idx="1175" formatCode="General">
                  <c:v>4.3499999999999997E-3</c:v>
                </c:pt>
                <c:pt idx="1176" formatCode="General">
                  <c:v>4.4400000000000004E-3</c:v>
                </c:pt>
                <c:pt idx="1177" formatCode="General">
                  <c:v>4.4099999999999999E-3</c:v>
                </c:pt>
                <c:pt idx="1178" formatCode="General">
                  <c:v>4.4099999999999999E-3</c:v>
                </c:pt>
                <c:pt idx="1179" formatCode="General">
                  <c:v>4.4600000000000004E-3</c:v>
                </c:pt>
                <c:pt idx="1180" formatCode="General">
                  <c:v>4.5300000000000002E-3</c:v>
                </c:pt>
                <c:pt idx="1181" formatCode="General">
                  <c:v>4.5199999999999997E-3</c:v>
                </c:pt>
                <c:pt idx="1182" formatCode="General">
                  <c:v>4.4799999999999996E-3</c:v>
                </c:pt>
                <c:pt idx="1183" formatCode="General">
                  <c:v>4.5599999999999998E-3</c:v>
                </c:pt>
                <c:pt idx="1184" formatCode="General">
                  <c:v>4.5100000000000001E-3</c:v>
                </c:pt>
                <c:pt idx="1185" formatCode="General">
                  <c:v>4.6299999999999996E-3</c:v>
                </c:pt>
                <c:pt idx="1186" formatCode="General">
                  <c:v>4.4099999999999999E-3</c:v>
                </c:pt>
                <c:pt idx="1187" formatCode="General">
                  <c:v>4.5100000000000001E-3</c:v>
                </c:pt>
                <c:pt idx="1188" formatCode="General">
                  <c:v>4.5599999999999998E-3</c:v>
                </c:pt>
                <c:pt idx="1189" formatCode="General">
                  <c:v>4.6600000000000001E-3</c:v>
                </c:pt>
                <c:pt idx="1190" formatCode="General">
                  <c:v>4.5799999999999999E-3</c:v>
                </c:pt>
                <c:pt idx="1191" formatCode="General">
                  <c:v>4.5999999999999999E-3</c:v>
                </c:pt>
                <c:pt idx="1192" formatCode="General">
                  <c:v>4.6600000000000001E-3</c:v>
                </c:pt>
                <c:pt idx="1193" formatCode="General">
                  <c:v>4.6499999999999996E-3</c:v>
                </c:pt>
                <c:pt idx="1194" formatCode="General">
                  <c:v>4.7099999999999998E-3</c:v>
                </c:pt>
                <c:pt idx="1195" formatCode="General">
                  <c:v>4.4999999999999997E-3</c:v>
                </c:pt>
                <c:pt idx="1196" formatCode="General">
                  <c:v>4.6100000000000004E-3</c:v>
                </c:pt>
                <c:pt idx="1197" formatCode="General">
                  <c:v>4.5900000000000003E-3</c:v>
                </c:pt>
                <c:pt idx="1198" formatCode="General">
                  <c:v>4.6800000000000001E-3</c:v>
                </c:pt>
                <c:pt idx="1199" formatCode="General">
                  <c:v>4.5199999999999997E-3</c:v>
                </c:pt>
                <c:pt idx="1200" formatCode="General">
                  <c:v>4.5700000000000003E-3</c:v>
                </c:pt>
                <c:pt idx="1201" formatCode="General">
                  <c:v>4.6499999999999996E-3</c:v>
                </c:pt>
                <c:pt idx="1202" formatCode="General">
                  <c:v>4.6100000000000004E-3</c:v>
                </c:pt>
                <c:pt idx="1203" formatCode="General">
                  <c:v>4.5799999999999999E-3</c:v>
                </c:pt>
                <c:pt idx="1204" formatCode="General">
                  <c:v>4.5599999999999998E-3</c:v>
                </c:pt>
                <c:pt idx="1205" formatCode="General">
                  <c:v>4.5500000000000002E-3</c:v>
                </c:pt>
                <c:pt idx="1206" formatCode="General">
                  <c:v>4.6499999999999996E-3</c:v>
                </c:pt>
                <c:pt idx="1207" formatCode="General">
                  <c:v>4.4999999999999997E-3</c:v>
                </c:pt>
                <c:pt idx="1208" formatCode="General">
                  <c:v>4.5100000000000001E-3</c:v>
                </c:pt>
                <c:pt idx="1209" formatCode="General">
                  <c:v>4.6100000000000004E-3</c:v>
                </c:pt>
                <c:pt idx="1210" formatCode="General">
                  <c:v>4.4400000000000004E-3</c:v>
                </c:pt>
                <c:pt idx="1211" formatCode="General">
                  <c:v>4.5300000000000002E-3</c:v>
                </c:pt>
                <c:pt idx="1212" formatCode="General">
                  <c:v>4.5199999999999997E-3</c:v>
                </c:pt>
                <c:pt idx="1213" formatCode="General">
                  <c:v>4.5700000000000003E-3</c:v>
                </c:pt>
                <c:pt idx="1214" formatCode="General">
                  <c:v>4.62E-3</c:v>
                </c:pt>
                <c:pt idx="1215" formatCode="General">
                  <c:v>4.5300000000000002E-3</c:v>
                </c:pt>
                <c:pt idx="1216" formatCode="General">
                  <c:v>4.5300000000000002E-3</c:v>
                </c:pt>
                <c:pt idx="1217" formatCode="General">
                  <c:v>4.5599999999999998E-3</c:v>
                </c:pt>
                <c:pt idx="1218" formatCode="General">
                  <c:v>4.6100000000000004E-3</c:v>
                </c:pt>
                <c:pt idx="1219" formatCode="General">
                  <c:v>4.6100000000000004E-3</c:v>
                </c:pt>
                <c:pt idx="1220" formatCode="General">
                  <c:v>4.5100000000000001E-3</c:v>
                </c:pt>
                <c:pt idx="1221" formatCode="General">
                  <c:v>4.6299999999999996E-3</c:v>
                </c:pt>
                <c:pt idx="1222" formatCode="General">
                  <c:v>4.6299999999999996E-3</c:v>
                </c:pt>
                <c:pt idx="1223" formatCode="General">
                  <c:v>4.5300000000000002E-3</c:v>
                </c:pt>
                <c:pt idx="1224" formatCode="General">
                  <c:v>4.6100000000000004E-3</c:v>
                </c:pt>
                <c:pt idx="1225" formatCode="General">
                  <c:v>4.5799999999999999E-3</c:v>
                </c:pt>
                <c:pt idx="1226" formatCode="General">
                  <c:v>4.6600000000000001E-3</c:v>
                </c:pt>
                <c:pt idx="1227" formatCode="General">
                  <c:v>4.5399999999999998E-3</c:v>
                </c:pt>
                <c:pt idx="1228" formatCode="General">
                  <c:v>4.5100000000000001E-3</c:v>
                </c:pt>
                <c:pt idx="1229" formatCode="General">
                  <c:v>4.5900000000000003E-3</c:v>
                </c:pt>
                <c:pt idx="1230" formatCode="General">
                  <c:v>4.6499999999999996E-3</c:v>
                </c:pt>
                <c:pt idx="1231" formatCode="General">
                  <c:v>4.5900000000000003E-3</c:v>
                </c:pt>
                <c:pt idx="1232" formatCode="General">
                  <c:v>4.6800000000000001E-3</c:v>
                </c:pt>
                <c:pt idx="1233" formatCode="General">
                  <c:v>4.6299999999999996E-3</c:v>
                </c:pt>
                <c:pt idx="1234" formatCode="General">
                  <c:v>4.6499999999999996E-3</c:v>
                </c:pt>
                <c:pt idx="1235" formatCode="General">
                  <c:v>4.5799999999999999E-3</c:v>
                </c:pt>
                <c:pt idx="1236" formatCode="General">
                  <c:v>4.6800000000000001E-3</c:v>
                </c:pt>
                <c:pt idx="1237" formatCode="General">
                  <c:v>4.6299999999999996E-3</c:v>
                </c:pt>
                <c:pt idx="1238" formatCode="General">
                  <c:v>4.6899999999999997E-3</c:v>
                </c:pt>
                <c:pt idx="1239" formatCode="General">
                  <c:v>4.7299999999999998E-3</c:v>
                </c:pt>
                <c:pt idx="1240" formatCode="General">
                  <c:v>4.5999999999999999E-3</c:v>
                </c:pt>
                <c:pt idx="1241" formatCode="General">
                  <c:v>4.7499999999999999E-3</c:v>
                </c:pt>
                <c:pt idx="1242" formatCode="General">
                  <c:v>4.8399999999999997E-3</c:v>
                </c:pt>
                <c:pt idx="1243" formatCode="General">
                  <c:v>4.7099999999999998E-3</c:v>
                </c:pt>
                <c:pt idx="1244" formatCode="General">
                  <c:v>4.8300000000000001E-3</c:v>
                </c:pt>
                <c:pt idx="1245" formatCode="General">
                  <c:v>4.81E-3</c:v>
                </c:pt>
                <c:pt idx="1246" formatCode="General">
                  <c:v>4.9699999999999996E-3</c:v>
                </c:pt>
                <c:pt idx="1247" formatCode="General">
                  <c:v>4.8199999999999996E-3</c:v>
                </c:pt>
                <c:pt idx="1248" formatCode="General">
                  <c:v>4.8500000000000001E-3</c:v>
                </c:pt>
                <c:pt idx="1249" formatCode="General">
                  <c:v>4.9199999999999999E-3</c:v>
                </c:pt>
                <c:pt idx="1250" formatCode="General">
                  <c:v>4.9199999999999999E-3</c:v>
                </c:pt>
                <c:pt idx="1251" formatCode="General">
                  <c:v>4.8900000000000002E-3</c:v>
                </c:pt>
                <c:pt idx="1252" formatCode="General">
                  <c:v>4.9399999999999999E-3</c:v>
                </c:pt>
                <c:pt idx="1253" formatCode="General">
                  <c:v>4.8999999999999998E-3</c:v>
                </c:pt>
                <c:pt idx="1254" formatCode="General">
                  <c:v>4.9899999999999996E-3</c:v>
                </c:pt>
                <c:pt idx="1255" formatCode="General">
                  <c:v>4.96E-3</c:v>
                </c:pt>
                <c:pt idx="1256" formatCode="General">
                  <c:v>4.9500000000000004E-3</c:v>
                </c:pt>
                <c:pt idx="1257" formatCode="General">
                  <c:v>5.0299999999999997E-3</c:v>
                </c:pt>
                <c:pt idx="1258" formatCode="General">
                  <c:v>5.0899999999999999E-3</c:v>
                </c:pt>
                <c:pt idx="1259" formatCode="General">
                  <c:v>5.0899999999999999E-3</c:v>
                </c:pt>
                <c:pt idx="1260" formatCode="General">
                  <c:v>5.13E-3</c:v>
                </c:pt>
                <c:pt idx="1261" formatCode="General">
                  <c:v>5.1200000000000004E-3</c:v>
                </c:pt>
                <c:pt idx="1262" formatCode="General">
                  <c:v>5.1500000000000001E-3</c:v>
                </c:pt>
                <c:pt idx="1263" formatCode="General">
                  <c:v>5.0899999999999999E-3</c:v>
                </c:pt>
                <c:pt idx="1264" formatCode="General">
                  <c:v>5.1700000000000001E-3</c:v>
                </c:pt>
                <c:pt idx="1265" formatCode="General">
                  <c:v>5.1500000000000001E-3</c:v>
                </c:pt>
                <c:pt idx="1266" formatCode="General">
                  <c:v>5.2700000000000004E-3</c:v>
                </c:pt>
                <c:pt idx="1267" formatCode="General">
                  <c:v>5.3E-3</c:v>
                </c:pt>
                <c:pt idx="1268" formatCode="General">
                  <c:v>5.2199999999999998E-3</c:v>
                </c:pt>
                <c:pt idx="1269" formatCode="General">
                  <c:v>5.2900000000000004E-3</c:v>
                </c:pt>
                <c:pt idx="1270" formatCode="General">
                  <c:v>5.2100000000000002E-3</c:v>
                </c:pt>
                <c:pt idx="1271" formatCode="General">
                  <c:v>5.2300000000000003E-3</c:v>
                </c:pt>
                <c:pt idx="1272" formatCode="General">
                  <c:v>5.4400000000000004E-3</c:v>
                </c:pt>
                <c:pt idx="1273" formatCode="General">
                  <c:v>5.4299999999999999E-3</c:v>
                </c:pt>
                <c:pt idx="1274" formatCode="General">
                  <c:v>5.4999999999999997E-3</c:v>
                </c:pt>
                <c:pt idx="1275" formatCode="General">
                  <c:v>5.3200000000000001E-3</c:v>
                </c:pt>
                <c:pt idx="1276" formatCode="General">
                  <c:v>5.3600000000000002E-3</c:v>
                </c:pt>
                <c:pt idx="1277" formatCode="General">
                  <c:v>5.4299999999999999E-3</c:v>
                </c:pt>
                <c:pt idx="1278" formatCode="General">
                  <c:v>5.4400000000000004E-3</c:v>
                </c:pt>
                <c:pt idx="1279" formatCode="General">
                  <c:v>5.4400000000000004E-3</c:v>
                </c:pt>
                <c:pt idx="1280" formatCode="General">
                  <c:v>5.4900000000000001E-3</c:v>
                </c:pt>
                <c:pt idx="1281" formatCode="General">
                  <c:v>5.5700000000000003E-3</c:v>
                </c:pt>
                <c:pt idx="1282" formatCode="General">
                  <c:v>5.5900000000000004E-3</c:v>
                </c:pt>
                <c:pt idx="1283" formatCode="General">
                  <c:v>5.6100000000000004E-3</c:v>
                </c:pt>
                <c:pt idx="1284" formatCode="General">
                  <c:v>5.62E-3</c:v>
                </c:pt>
                <c:pt idx="1285" formatCode="General">
                  <c:v>5.5700000000000003E-3</c:v>
                </c:pt>
                <c:pt idx="1286" formatCode="General">
                  <c:v>5.6800000000000002E-3</c:v>
                </c:pt>
                <c:pt idx="1287" formatCode="General">
                  <c:v>5.79E-3</c:v>
                </c:pt>
                <c:pt idx="1288" formatCode="General">
                  <c:v>5.62E-3</c:v>
                </c:pt>
                <c:pt idx="1289" formatCode="General">
                  <c:v>5.7200000000000003E-3</c:v>
                </c:pt>
                <c:pt idx="1290" formatCode="General">
                  <c:v>5.79E-3</c:v>
                </c:pt>
                <c:pt idx="1291" formatCode="General">
                  <c:v>5.6600000000000001E-3</c:v>
                </c:pt>
                <c:pt idx="1292" formatCode="General">
                  <c:v>5.77E-3</c:v>
                </c:pt>
                <c:pt idx="1293" formatCode="General">
                  <c:v>5.7999999999999996E-3</c:v>
                </c:pt>
                <c:pt idx="1294" formatCode="General">
                  <c:v>5.77E-3</c:v>
                </c:pt>
                <c:pt idx="1295" formatCode="General">
                  <c:v>5.8999999999999999E-3</c:v>
                </c:pt>
                <c:pt idx="1296" formatCode="General">
                  <c:v>5.9699999999999996E-3</c:v>
                </c:pt>
                <c:pt idx="1297" formatCode="General">
                  <c:v>5.9800000000000001E-3</c:v>
                </c:pt>
                <c:pt idx="1298" formatCode="General">
                  <c:v>5.9699999999999996E-3</c:v>
                </c:pt>
                <c:pt idx="1299" formatCode="General">
                  <c:v>5.9300000000000004E-3</c:v>
                </c:pt>
                <c:pt idx="1300" formatCode="General">
                  <c:v>5.8999999999999999E-3</c:v>
                </c:pt>
                <c:pt idx="1301" formatCode="General">
                  <c:v>5.96E-3</c:v>
                </c:pt>
                <c:pt idx="1302" formatCode="General">
                  <c:v>5.8500000000000002E-3</c:v>
                </c:pt>
                <c:pt idx="1303" formatCode="General">
                  <c:v>5.9899999999999997E-3</c:v>
                </c:pt>
                <c:pt idx="1304" formatCode="General">
                  <c:v>6.0099999999999997E-3</c:v>
                </c:pt>
                <c:pt idx="1305" formatCode="General">
                  <c:v>6.0800000000000003E-3</c:v>
                </c:pt>
                <c:pt idx="1306" formatCode="General">
                  <c:v>6.0200000000000002E-3</c:v>
                </c:pt>
                <c:pt idx="1307" formatCode="General">
                  <c:v>6.13E-3</c:v>
                </c:pt>
                <c:pt idx="1308" formatCode="General">
                  <c:v>6.13E-3</c:v>
                </c:pt>
                <c:pt idx="1309" formatCode="General">
                  <c:v>6.1900000000000002E-3</c:v>
                </c:pt>
                <c:pt idx="1310" formatCode="General">
                  <c:v>6.1999999999999998E-3</c:v>
                </c:pt>
                <c:pt idx="1311" formatCode="General">
                  <c:v>6.0899999999999999E-3</c:v>
                </c:pt>
                <c:pt idx="1312" formatCode="General">
                  <c:v>6.1799999999999997E-3</c:v>
                </c:pt>
                <c:pt idx="1313" formatCode="General">
                  <c:v>6.2100000000000002E-3</c:v>
                </c:pt>
                <c:pt idx="1314" formatCode="General">
                  <c:v>6.2399999999999999E-3</c:v>
                </c:pt>
                <c:pt idx="1315" formatCode="General">
                  <c:v>6.1500000000000001E-3</c:v>
                </c:pt>
                <c:pt idx="1316" formatCode="General">
                  <c:v>6.1399999999999996E-3</c:v>
                </c:pt>
                <c:pt idx="1317" formatCode="General">
                  <c:v>6.2100000000000002E-3</c:v>
                </c:pt>
                <c:pt idx="1318" formatCode="General">
                  <c:v>6.1999999999999998E-3</c:v>
                </c:pt>
                <c:pt idx="1319" formatCode="General">
                  <c:v>6.2199999999999998E-3</c:v>
                </c:pt>
                <c:pt idx="1320" formatCode="General">
                  <c:v>6.2399999999999999E-3</c:v>
                </c:pt>
                <c:pt idx="1321" formatCode="General">
                  <c:v>6.2399999999999999E-3</c:v>
                </c:pt>
                <c:pt idx="1322" formatCode="General">
                  <c:v>6.28E-3</c:v>
                </c:pt>
                <c:pt idx="1323" formatCode="General">
                  <c:v>6.2899999999999996E-3</c:v>
                </c:pt>
                <c:pt idx="1324" formatCode="General">
                  <c:v>6.1799999999999997E-3</c:v>
                </c:pt>
                <c:pt idx="1325" formatCode="General">
                  <c:v>6.1900000000000002E-3</c:v>
                </c:pt>
                <c:pt idx="1326" formatCode="General">
                  <c:v>6.2100000000000002E-3</c:v>
                </c:pt>
                <c:pt idx="1327" formatCode="General">
                  <c:v>6.1799999999999997E-3</c:v>
                </c:pt>
                <c:pt idx="1328" formatCode="General">
                  <c:v>6.1000000000000004E-3</c:v>
                </c:pt>
                <c:pt idx="1329" formatCode="General">
                  <c:v>6.2399999999999999E-3</c:v>
                </c:pt>
                <c:pt idx="1330" formatCode="General">
                  <c:v>6.1799999999999997E-3</c:v>
                </c:pt>
                <c:pt idx="1331" formatCode="General">
                  <c:v>6.2300000000000003E-3</c:v>
                </c:pt>
                <c:pt idx="1332" formatCode="General">
                  <c:v>6.1799999999999997E-3</c:v>
                </c:pt>
                <c:pt idx="1333" formatCode="General">
                  <c:v>6.2500000000000003E-3</c:v>
                </c:pt>
                <c:pt idx="1334" formatCode="General">
                  <c:v>6.1700000000000001E-3</c:v>
                </c:pt>
                <c:pt idx="1335" formatCode="General">
                  <c:v>6.2599999999999999E-3</c:v>
                </c:pt>
                <c:pt idx="1336" formatCode="General">
                  <c:v>6.1700000000000001E-3</c:v>
                </c:pt>
                <c:pt idx="1337" formatCode="General">
                  <c:v>6.2300000000000003E-3</c:v>
                </c:pt>
                <c:pt idx="1338" formatCode="General">
                  <c:v>6.2599999999999999E-3</c:v>
                </c:pt>
                <c:pt idx="1339" formatCode="General">
                  <c:v>6.28E-3</c:v>
                </c:pt>
                <c:pt idx="1340" formatCode="General">
                  <c:v>6.2199999999999998E-3</c:v>
                </c:pt>
                <c:pt idx="1341" formatCode="General">
                  <c:v>6.2399999999999999E-3</c:v>
                </c:pt>
                <c:pt idx="1342" formatCode="General">
                  <c:v>6.2199999999999998E-3</c:v>
                </c:pt>
                <c:pt idx="1343" formatCode="General">
                  <c:v>6.2700000000000004E-3</c:v>
                </c:pt>
                <c:pt idx="1344" formatCode="General">
                  <c:v>6.3200000000000001E-3</c:v>
                </c:pt>
                <c:pt idx="1345" formatCode="General">
                  <c:v>6.3499999999999997E-3</c:v>
                </c:pt>
                <c:pt idx="1346" formatCode="General">
                  <c:v>6.2899999999999996E-3</c:v>
                </c:pt>
                <c:pt idx="1347" formatCode="General">
                  <c:v>6.3899999999999998E-3</c:v>
                </c:pt>
                <c:pt idx="1348" formatCode="General">
                  <c:v>6.4799999999999996E-3</c:v>
                </c:pt>
                <c:pt idx="1349" formatCode="General">
                  <c:v>6.45E-3</c:v>
                </c:pt>
                <c:pt idx="1350" formatCode="General">
                  <c:v>6.5300000000000002E-3</c:v>
                </c:pt>
                <c:pt idx="1351" formatCode="General">
                  <c:v>6.4799999999999996E-3</c:v>
                </c:pt>
                <c:pt idx="1352" formatCode="General">
                  <c:v>6.5399999999999998E-3</c:v>
                </c:pt>
                <c:pt idx="1353" formatCode="General">
                  <c:v>6.5700000000000003E-3</c:v>
                </c:pt>
                <c:pt idx="1354" formatCode="General">
                  <c:v>6.7799999999999996E-3</c:v>
                </c:pt>
                <c:pt idx="1355" formatCode="General">
                  <c:v>6.7299999999999999E-3</c:v>
                </c:pt>
                <c:pt idx="1356" formatCode="General">
                  <c:v>6.8100000000000001E-3</c:v>
                </c:pt>
                <c:pt idx="1357" formatCode="General">
                  <c:v>6.9100000000000003E-3</c:v>
                </c:pt>
                <c:pt idx="1358" formatCode="General">
                  <c:v>7.0000000000000001E-3</c:v>
                </c:pt>
                <c:pt idx="1359" formatCode="General">
                  <c:v>7.0899999999999999E-3</c:v>
                </c:pt>
                <c:pt idx="1360" formatCode="General">
                  <c:v>7.1199999999999996E-3</c:v>
                </c:pt>
                <c:pt idx="1361" formatCode="General">
                  <c:v>7.4200000000000004E-3</c:v>
                </c:pt>
                <c:pt idx="1362" formatCode="General">
                  <c:v>7.4900000000000001E-3</c:v>
                </c:pt>
                <c:pt idx="1363" formatCode="General">
                  <c:v>7.4599999999999996E-3</c:v>
                </c:pt>
                <c:pt idx="1364" formatCode="General">
                  <c:v>7.7499999999999999E-3</c:v>
                </c:pt>
                <c:pt idx="1365" formatCode="General">
                  <c:v>7.8700000000000003E-3</c:v>
                </c:pt>
                <c:pt idx="1366" formatCode="General">
                  <c:v>7.9699999999999997E-3</c:v>
                </c:pt>
                <c:pt idx="1367" formatCode="General">
                  <c:v>8.3700000000000007E-3</c:v>
                </c:pt>
                <c:pt idx="1368" formatCode="General">
                  <c:v>8.3800000000000003E-3</c:v>
                </c:pt>
                <c:pt idx="1369" formatCode="General">
                  <c:v>8.3999999999999995E-3</c:v>
                </c:pt>
                <c:pt idx="1370" formatCode="General">
                  <c:v>8.6800000000000002E-3</c:v>
                </c:pt>
                <c:pt idx="1371" formatCode="General">
                  <c:v>8.8900000000000003E-3</c:v>
                </c:pt>
                <c:pt idx="1372" formatCode="General">
                  <c:v>9.0900000000000009E-3</c:v>
                </c:pt>
                <c:pt idx="1373" formatCode="General">
                  <c:v>9.2599999999999991E-3</c:v>
                </c:pt>
                <c:pt idx="1374" formatCode="General">
                  <c:v>9.5700000000000004E-3</c:v>
                </c:pt>
                <c:pt idx="1375" formatCode="General">
                  <c:v>9.6500000000000006E-3</c:v>
                </c:pt>
                <c:pt idx="1376" formatCode="General">
                  <c:v>9.8499999999999994E-3</c:v>
                </c:pt>
                <c:pt idx="1377" formatCode="General">
                  <c:v>1.017E-2</c:v>
                </c:pt>
                <c:pt idx="1378" formatCode="General">
                  <c:v>1.025E-2</c:v>
                </c:pt>
                <c:pt idx="1379" formatCode="General">
                  <c:v>1.051E-2</c:v>
                </c:pt>
                <c:pt idx="1380" formatCode="General">
                  <c:v>1.0840000000000001E-2</c:v>
                </c:pt>
                <c:pt idx="1381" formatCode="General">
                  <c:v>1.086E-2</c:v>
                </c:pt>
                <c:pt idx="1382" formatCode="General">
                  <c:v>1.0970000000000001E-2</c:v>
                </c:pt>
                <c:pt idx="1383" formatCode="General">
                  <c:v>1.115E-2</c:v>
                </c:pt>
                <c:pt idx="1384" formatCode="General">
                  <c:v>1.1209999999999999E-2</c:v>
                </c:pt>
                <c:pt idx="1385" formatCode="General">
                  <c:v>1.1209999999999999E-2</c:v>
                </c:pt>
                <c:pt idx="1386" formatCode="General">
                  <c:v>1.12E-2</c:v>
                </c:pt>
                <c:pt idx="1387" formatCode="General">
                  <c:v>1.133E-2</c:v>
                </c:pt>
                <c:pt idx="1388" formatCode="General">
                  <c:v>1.108E-2</c:v>
                </c:pt>
                <c:pt idx="1389" formatCode="General">
                  <c:v>1.095E-2</c:v>
                </c:pt>
                <c:pt idx="1390" formatCode="General">
                  <c:v>1.078E-2</c:v>
                </c:pt>
                <c:pt idx="1391" formatCode="General">
                  <c:v>1.057E-2</c:v>
                </c:pt>
                <c:pt idx="1392" formatCode="General">
                  <c:v>1.0189999999999999E-2</c:v>
                </c:pt>
                <c:pt idx="1393" formatCode="General">
                  <c:v>9.9799999999999993E-3</c:v>
                </c:pt>
                <c:pt idx="1394" formatCode="General">
                  <c:v>9.4699999999999993E-3</c:v>
                </c:pt>
                <c:pt idx="1395" formatCode="General">
                  <c:v>9.0500000000000008E-3</c:v>
                </c:pt>
                <c:pt idx="1396" formatCode="General">
                  <c:v>8.6599999999999993E-3</c:v>
                </c:pt>
                <c:pt idx="1397" formatCode="General">
                  <c:v>8.0700000000000008E-3</c:v>
                </c:pt>
                <c:pt idx="1398" formatCode="General">
                  <c:v>7.6E-3</c:v>
                </c:pt>
                <c:pt idx="1399" formatCode="General">
                  <c:v>7.11E-3</c:v>
                </c:pt>
                <c:pt idx="1400" formatCode="General">
                  <c:v>6.5900000000000004E-3</c:v>
                </c:pt>
                <c:pt idx="1401" formatCode="General">
                  <c:v>6.1900000000000002E-3</c:v>
                </c:pt>
                <c:pt idx="1402" formatCode="General">
                  <c:v>5.5799999999999999E-3</c:v>
                </c:pt>
                <c:pt idx="1403" formatCode="General">
                  <c:v>5.1200000000000004E-3</c:v>
                </c:pt>
                <c:pt idx="1404" formatCode="General">
                  <c:v>4.6499999999999996E-3</c:v>
                </c:pt>
                <c:pt idx="1405" formatCode="General">
                  <c:v>4.28E-3</c:v>
                </c:pt>
                <c:pt idx="1406" formatCode="General">
                  <c:v>3.8500000000000001E-3</c:v>
                </c:pt>
                <c:pt idx="1407" formatCode="General">
                  <c:v>3.5100000000000001E-3</c:v>
                </c:pt>
                <c:pt idx="1408" formatCode="General">
                  <c:v>3.2000000000000002E-3</c:v>
                </c:pt>
                <c:pt idx="1409" formatCode="General">
                  <c:v>2.99E-3</c:v>
                </c:pt>
                <c:pt idx="1410" formatCode="General">
                  <c:v>2.7499999999999998E-3</c:v>
                </c:pt>
                <c:pt idx="1411" formatCode="General">
                  <c:v>2.5500000000000002E-3</c:v>
                </c:pt>
                <c:pt idx="1412" formatCode="General">
                  <c:v>2.3999999999999998E-3</c:v>
                </c:pt>
                <c:pt idx="1413" formatCode="General">
                  <c:v>2.1800000000000001E-3</c:v>
                </c:pt>
                <c:pt idx="1414" formatCode="General">
                  <c:v>1.9599999999999999E-3</c:v>
                </c:pt>
                <c:pt idx="1415" formatCode="General">
                  <c:v>2.0100000000000001E-3</c:v>
                </c:pt>
                <c:pt idx="1416" formatCode="General">
                  <c:v>1.7799999999999999E-3</c:v>
                </c:pt>
                <c:pt idx="1417" formatCode="General">
                  <c:v>1.6900000000000001E-3</c:v>
                </c:pt>
                <c:pt idx="1418" formatCode="General">
                  <c:v>1.5900000000000001E-3</c:v>
                </c:pt>
                <c:pt idx="1419" formatCode="General">
                  <c:v>1.4499999999999999E-3</c:v>
                </c:pt>
                <c:pt idx="1420" formatCode="General">
                  <c:v>1.48E-3</c:v>
                </c:pt>
                <c:pt idx="1421" formatCode="General">
                  <c:v>1.3500000000000001E-3</c:v>
                </c:pt>
                <c:pt idx="1422" formatCode="General">
                  <c:v>1.2800000000000001E-3</c:v>
                </c:pt>
                <c:pt idx="1423" formatCode="General">
                  <c:v>1.1000000000000001E-3</c:v>
                </c:pt>
                <c:pt idx="1424" formatCode="General">
                  <c:v>1.1299999999999999E-3</c:v>
                </c:pt>
                <c:pt idx="1425" formatCode="General">
                  <c:v>1.01E-3</c:v>
                </c:pt>
                <c:pt idx="1426">
                  <c:v>9.4805900000000001E-4</c:v>
                </c:pt>
                <c:pt idx="1427">
                  <c:v>8.7073399999999996E-4</c:v>
                </c:pt>
                <c:pt idx="1428">
                  <c:v>9.3441499999999996E-4</c:v>
                </c:pt>
                <c:pt idx="1429">
                  <c:v>8.2648200000000002E-4</c:v>
                </c:pt>
                <c:pt idx="1430">
                  <c:v>7.6502299999999998E-4</c:v>
                </c:pt>
                <c:pt idx="1431">
                  <c:v>7.8193000000000002E-4</c:v>
                </c:pt>
                <c:pt idx="1432">
                  <c:v>7.7006299999999998E-4</c:v>
                </c:pt>
                <c:pt idx="1433">
                  <c:v>6.1235599999999999E-4</c:v>
                </c:pt>
                <c:pt idx="1434">
                  <c:v>6.24724E-4</c:v>
                </c:pt>
                <c:pt idx="1435">
                  <c:v>5.9242300000000002E-4</c:v>
                </c:pt>
                <c:pt idx="1436">
                  <c:v>5.2676899999999996E-4</c:v>
                </c:pt>
                <c:pt idx="1437">
                  <c:v>5.68053E-4</c:v>
                </c:pt>
                <c:pt idx="1438">
                  <c:v>4.8369299999999999E-4</c:v>
                </c:pt>
                <c:pt idx="1439">
                  <c:v>5.1775300000000003E-4</c:v>
                </c:pt>
                <c:pt idx="1440">
                  <c:v>4.4212199999999998E-4</c:v>
                </c:pt>
                <c:pt idx="1441">
                  <c:v>4.2659799999999998E-4</c:v>
                </c:pt>
                <c:pt idx="1442">
                  <c:v>3.6189700000000002E-4</c:v>
                </c:pt>
                <c:pt idx="1443">
                  <c:v>4.0357899999999999E-4</c:v>
                </c:pt>
                <c:pt idx="1444">
                  <c:v>3.50138E-4</c:v>
                </c:pt>
                <c:pt idx="1445">
                  <c:v>3.5507799999999999E-4</c:v>
                </c:pt>
                <c:pt idx="1446">
                  <c:v>3.1629E-4</c:v>
                </c:pt>
                <c:pt idx="1447">
                  <c:v>3.5133799999999998E-4</c:v>
                </c:pt>
                <c:pt idx="1448">
                  <c:v>3.1256200000000001E-4</c:v>
                </c:pt>
                <c:pt idx="1449">
                  <c:v>2.3891099999999999E-4</c:v>
                </c:pt>
                <c:pt idx="1450">
                  <c:v>2.6964900000000001E-4</c:v>
                </c:pt>
                <c:pt idx="1451">
                  <c:v>1.85396E-4</c:v>
                </c:pt>
                <c:pt idx="1452">
                  <c:v>2.72E-4</c:v>
                </c:pt>
                <c:pt idx="1453">
                  <c:v>1.7960900000000001E-4</c:v>
                </c:pt>
                <c:pt idx="1454">
                  <c:v>2.40387E-4</c:v>
                </c:pt>
                <c:pt idx="1455">
                  <c:v>1.99636E-4</c:v>
                </c:pt>
                <c:pt idx="1456">
                  <c:v>1.80948E-4</c:v>
                </c:pt>
                <c:pt idx="1457">
                  <c:v>1.3888E-4</c:v>
                </c:pt>
                <c:pt idx="1458">
                  <c:v>1.11595E-4</c:v>
                </c:pt>
                <c:pt idx="1459">
                  <c:v>6.7665500000000005E-5</c:v>
                </c:pt>
                <c:pt idx="1460">
                  <c:v>8.6599200000000003E-5</c:v>
                </c:pt>
                <c:pt idx="1461">
                  <c:v>7.5512400000000006E-5</c:v>
                </c:pt>
                <c:pt idx="1462">
                  <c:v>3.30328E-5</c:v>
                </c:pt>
                <c:pt idx="1463">
                  <c:v>1.34451E-4</c:v>
                </c:pt>
                <c:pt idx="1464">
                  <c:v>3.47633E-5</c:v>
                </c:pt>
                <c:pt idx="1465">
                  <c:v>4.6378599999999997E-5</c:v>
                </c:pt>
                <c:pt idx="1466">
                  <c:v>1.05546E-4</c:v>
                </c:pt>
                <c:pt idx="1467">
                  <c:v>1.2486800000000001E-6</c:v>
                </c:pt>
                <c:pt idx="1468">
                  <c:v>5.3035399999999997E-5</c:v>
                </c:pt>
                <c:pt idx="1469">
                  <c:v>9.4570599999999999E-5</c:v>
                </c:pt>
                <c:pt idx="1470">
                  <c:v>4.8899900000000003E-5</c:v>
                </c:pt>
                <c:pt idx="1471">
                  <c:v>1.80225E-4</c:v>
                </c:pt>
                <c:pt idx="1472">
                  <c:v>3.8994E-5</c:v>
                </c:pt>
                <c:pt idx="1473">
                  <c:v>1.4954500000000001E-4</c:v>
                </c:pt>
                <c:pt idx="1474">
                  <c:v>1.1326500000000001E-5</c:v>
                </c:pt>
                <c:pt idx="1475">
                  <c:v>1.64582E-4</c:v>
                </c:pt>
                <c:pt idx="1476">
                  <c:v>1.74771E-4</c:v>
                </c:pt>
                <c:pt idx="1477">
                  <c:v>1.2966799999999999E-4</c:v>
                </c:pt>
                <c:pt idx="1478">
                  <c:v>1.4813700000000001E-4</c:v>
                </c:pt>
                <c:pt idx="1479">
                  <c:v>6.3616599999999997E-5</c:v>
                </c:pt>
                <c:pt idx="1480">
                  <c:v>3.8243700000000001E-5</c:v>
                </c:pt>
                <c:pt idx="1481">
                  <c:v>9.9312299999999994E-5</c:v>
                </c:pt>
                <c:pt idx="1482">
                  <c:v>1.40502E-5</c:v>
                </c:pt>
                <c:pt idx="1483">
                  <c:v>4.6845899999999998E-5</c:v>
                </c:pt>
                <c:pt idx="1484">
                  <c:v>7.5920000000000003E-6</c:v>
                </c:pt>
                <c:pt idx="1485">
                  <c:v>1.57147E-4</c:v>
                </c:pt>
                <c:pt idx="1486">
                  <c:v>3.5728400000000002E-5</c:v>
                </c:pt>
                <c:pt idx="1487">
                  <c:v>8.7614000000000005E-5</c:v>
                </c:pt>
                <c:pt idx="1488">
                  <c:v>7.8269200000000006E-5</c:v>
                </c:pt>
                <c:pt idx="1489">
                  <c:v>5.7624799999999998E-5</c:v>
                </c:pt>
                <c:pt idx="1490">
                  <c:v>1.1783299999999999E-4</c:v>
                </c:pt>
                <c:pt idx="1491">
                  <c:v>1.40533E-4</c:v>
                </c:pt>
                <c:pt idx="1492">
                  <c:v>5.3074E-5</c:v>
                </c:pt>
                <c:pt idx="1493">
                  <c:v>1.94062E-4</c:v>
                </c:pt>
                <c:pt idx="1494">
                  <c:v>1.3682899999999999E-4</c:v>
                </c:pt>
                <c:pt idx="1495">
                  <c:v>1.20677E-4</c:v>
                </c:pt>
                <c:pt idx="1496">
                  <c:v>7.6914400000000003E-5</c:v>
                </c:pt>
                <c:pt idx="1497">
                  <c:v>1.4984699999999999E-4</c:v>
                </c:pt>
                <c:pt idx="1498">
                  <c:v>8.0184499999999998E-5</c:v>
                </c:pt>
                <c:pt idx="1499">
                  <c:v>8.4025700000000004E-5</c:v>
                </c:pt>
                <c:pt idx="1500">
                  <c:v>1.21573E-4</c:v>
                </c:pt>
                <c:pt idx="1501">
                  <c:v>1.6232E-5</c:v>
                </c:pt>
                <c:pt idx="1502">
                  <c:v>1.1410500000000001E-4</c:v>
                </c:pt>
                <c:pt idx="1503">
                  <c:v>1.6213800000000001E-4</c:v>
                </c:pt>
                <c:pt idx="1504">
                  <c:v>1.34702E-5</c:v>
                </c:pt>
                <c:pt idx="1505">
                  <c:v>1.9028900000000001E-4</c:v>
                </c:pt>
                <c:pt idx="1506">
                  <c:v>1.7159400000000001E-4</c:v>
                </c:pt>
                <c:pt idx="1507">
                  <c:v>1.33576E-4</c:v>
                </c:pt>
                <c:pt idx="1508">
                  <c:v>3.8730599999999998E-5</c:v>
                </c:pt>
                <c:pt idx="1509">
                  <c:v>1.5584600000000001E-4</c:v>
                </c:pt>
                <c:pt idx="1510">
                  <c:v>1.8095200000000001E-4</c:v>
                </c:pt>
                <c:pt idx="1511">
                  <c:v>2.3066699999999999E-4</c:v>
                </c:pt>
                <c:pt idx="1512">
                  <c:v>1.7416299999999999E-4</c:v>
                </c:pt>
                <c:pt idx="1513">
                  <c:v>8.2352800000000002E-5</c:v>
                </c:pt>
                <c:pt idx="1514">
                  <c:v>2.1535099999999999E-4</c:v>
                </c:pt>
                <c:pt idx="1515">
                  <c:v>1.54912E-4</c:v>
                </c:pt>
                <c:pt idx="1516">
                  <c:v>2.0663800000000001E-4</c:v>
                </c:pt>
                <c:pt idx="1517">
                  <c:v>2.1422300000000001E-4</c:v>
                </c:pt>
                <c:pt idx="1518">
                  <c:v>2.9536999999999999E-4</c:v>
                </c:pt>
                <c:pt idx="1519">
                  <c:v>2.8000300000000002E-4</c:v>
                </c:pt>
                <c:pt idx="1520">
                  <c:v>2.7892200000000002E-4</c:v>
                </c:pt>
                <c:pt idx="1521">
                  <c:v>2.20996E-4</c:v>
                </c:pt>
                <c:pt idx="1522">
                  <c:v>2.88378E-4</c:v>
                </c:pt>
                <c:pt idx="1523">
                  <c:v>2.16209E-4</c:v>
                </c:pt>
                <c:pt idx="1524">
                  <c:v>3.3513E-4</c:v>
                </c:pt>
                <c:pt idx="1525">
                  <c:v>3.6138700000000001E-4</c:v>
                </c:pt>
                <c:pt idx="1526">
                  <c:v>2.4922600000000002E-4</c:v>
                </c:pt>
                <c:pt idx="1527">
                  <c:v>3.6526100000000003E-4</c:v>
                </c:pt>
                <c:pt idx="1528">
                  <c:v>3.1076999999999998E-4</c:v>
                </c:pt>
                <c:pt idx="1529">
                  <c:v>4.0167399999999998E-4</c:v>
                </c:pt>
                <c:pt idx="1530">
                  <c:v>4.7267300000000001E-4</c:v>
                </c:pt>
                <c:pt idx="1531">
                  <c:v>3.7694699999999998E-4</c:v>
                </c:pt>
                <c:pt idx="1532">
                  <c:v>4.3437499999999997E-4</c:v>
                </c:pt>
                <c:pt idx="1533">
                  <c:v>5.1160799999999998E-4</c:v>
                </c:pt>
                <c:pt idx="1534">
                  <c:v>5.0246700000000004E-4</c:v>
                </c:pt>
                <c:pt idx="1535">
                  <c:v>6.3744300000000002E-4</c:v>
                </c:pt>
                <c:pt idx="1536">
                  <c:v>5.4979499999999995E-4</c:v>
                </c:pt>
                <c:pt idx="1537">
                  <c:v>6.42042E-4</c:v>
                </c:pt>
                <c:pt idx="1538">
                  <c:v>6.2752299999999995E-4</c:v>
                </c:pt>
                <c:pt idx="1539">
                  <c:v>6.2852800000000005E-4</c:v>
                </c:pt>
                <c:pt idx="1540">
                  <c:v>6.3901400000000003E-4</c:v>
                </c:pt>
                <c:pt idx="1541">
                  <c:v>7.1173099999999995E-4</c:v>
                </c:pt>
                <c:pt idx="1542">
                  <c:v>8.1037800000000005E-4</c:v>
                </c:pt>
                <c:pt idx="1543">
                  <c:v>8.9500500000000004E-4</c:v>
                </c:pt>
                <c:pt idx="1544">
                  <c:v>7.8932999999999998E-4</c:v>
                </c:pt>
                <c:pt idx="1545">
                  <c:v>9.3355700000000001E-4</c:v>
                </c:pt>
                <c:pt idx="1546" formatCode="General">
                  <c:v>1.0300000000000001E-3</c:v>
                </c:pt>
                <c:pt idx="1547" formatCode="General">
                  <c:v>1.07E-3</c:v>
                </c:pt>
                <c:pt idx="1548" formatCode="General">
                  <c:v>1.1199999999999999E-3</c:v>
                </c:pt>
                <c:pt idx="1549" formatCode="General">
                  <c:v>1.1900000000000001E-3</c:v>
                </c:pt>
                <c:pt idx="1550" formatCode="General">
                  <c:v>1.23E-3</c:v>
                </c:pt>
                <c:pt idx="1551" formatCode="General">
                  <c:v>1.3699999999999999E-3</c:v>
                </c:pt>
                <c:pt idx="1552" formatCode="General">
                  <c:v>1.47E-3</c:v>
                </c:pt>
                <c:pt idx="1553" formatCode="General">
                  <c:v>1.49E-3</c:v>
                </c:pt>
                <c:pt idx="1554" formatCode="General">
                  <c:v>1.65E-3</c:v>
                </c:pt>
                <c:pt idx="1555" formatCode="General">
                  <c:v>1.7600000000000001E-3</c:v>
                </c:pt>
                <c:pt idx="1556" formatCode="General">
                  <c:v>1.8500000000000001E-3</c:v>
                </c:pt>
                <c:pt idx="1557" formatCode="General">
                  <c:v>2E-3</c:v>
                </c:pt>
                <c:pt idx="1558" formatCode="General">
                  <c:v>2.1199999999999999E-3</c:v>
                </c:pt>
                <c:pt idx="1559" formatCode="General">
                  <c:v>2.2499999999999998E-3</c:v>
                </c:pt>
                <c:pt idx="1560" formatCode="General">
                  <c:v>2.4299999999999999E-3</c:v>
                </c:pt>
                <c:pt idx="1561" formatCode="General">
                  <c:v>2.6900000000000001E-3</c:v>
                </c:pt>
                <c:pt idx="1562" formatCode="General">
                  <c:v>2.7100000000000002E-3</c:v>
                </c:pt>
                <c:pt idx="1563" formatCode="General">
                  <c:v>3.0599999999999998E-3</c:v>
                </c:pt>
                <c:pt idx="1564" formatCode="General">
                  <c:v>3.2100000000000002E-3</c:v>
                </c:pt>
                <c:pt idx="1565" formatCode="General">
                  <c:v>3.5100000000000001E-3</c:v>
                </c:pt>
                <c:pt idx="1566" formatCode="General">
                  <c:v>3.7299999999999998E-3</c:v>
                </c:pt>
                <c:pt idx="1567" formatCode="General">
                  <c:v>4.0299999999999997E-3</c:v>
                </c:pt>
                <c:pt idx="1568" formatCode="General">
                  <c:v>4.4200000000000003E-3</c:v>
                </c:pt>
                <c:pt idx="1569" formatCode="General">
                  <c:v>4.9100000000000003E-3</c:v>
                </c:pt>
                <c:pt idx="1570" formatCode="General">
                  <c:v>5.2199999999999998E-3</c:v>
                </c:pt>
                <c:pt idx="1571" formatCode="General">
                  <c:v>5.7200000000000003E-3</c:v>
                </c:pt>
                <c:pt idx="1572" formatCode="General">
                  <c:v>6.28E-3</c:v>
                </c:pt>
                <c:pt idx="1573" formatCode="General">
                  <c:v>6.79E-3</c:v>
                </c:pt>
                <c:pt idx="1574" formatCode="General">
                  <c:v>7.4799999999999997E-3</c:v>
                </c:pt>
                <c:pt idx="1575" formatCode="General">
                  <c:v>8.1899999999999994E-3</c:v>
                </c:pt>
                <c:pt idx="1576" formatCode="General">
                  <c:v>8.9999999999999993E-3</c:v>
                </c:pt>
                <c:pt idx="1577" formatCode="General">
                  <c:v>9.8899999999999995E-3</c:v>
                </c:pt>
                <c:pt idx="1578" formatCode="General">
                  <c:v>1.086E-2</c:v>
                </c:pt>
                <c:pt idx="1579" formatCode="General">
                  <c:v>1.2120000000000001E-2</c:v>
                </c:pt>
                <c:pt idx="1580" formatCode="General">
                  <c:v>1.346E-2</c:v>
                </c:pt>
                <c:pt idx="1581" formatCode="General">
                  <c:v>1.4919999999999999E-2</c:v>
                </c:pt>
                <c:pt idx="1582" formatCode="General">
                  <c:v>1.6590000000000001E-2</c:v>
                </c:pt>
                <c:pt idx="1583" formatCode="General">
                  <c:v>1.881E-2</c:v>
                </c:pt>
                <c:pt idx="1584" formatCode="General">
                  <c:v>2.1049999999999999E-2</c:v>
                </c:pt>
                <c:pt idx="1585" formatCode="General">
                  <c:v>2.3740000000000001E-2</c:v>
                </c:pt>
                <c:pt idx="1586" formatCode="General">
                  <c:v>2.6870000000000002E-2</c:v>
                </c:pt>
                <c:pt idx="1587" formatCode="General">
                  <c:v>3.0630000000000001E-2</c:v>
                </c:pt>
                <c:pt idx="1588" formatCode="General">
                  <c:v>3.4709999999999998E-2</c:v>
                </c:pt>
                <c:pt idx="1589" formatCode="General">
                  <c:v>3.9570000000000001E-2</c:v>
                </c:pt>
                <c:pt idx="1590" formatCode="General">
                  <c:v>4.5670000000000002E-2</c:v>
                </c:pt>
                <c:pt idx="1591" formatCode="General">
                  <c:v>5.2359999999999997E-2</c:v>
                </c:pt>
                <c:pt idx="1592" formatCode="General">
                  <c:v>6.1109999999999998E-2</c:v>
                </c:pt>
                <c:pt idx="1593" formatCode="General">
                  <c:v>7.1370000000000003E-2</c:v>
                </c:pt>
                <c:pt idx="1594" formatCode="General">
                  <c:v>8.3500000000000005E-2</c:v>
                </c:pt>
                <c:pt idx="1595" formatCode="General">
                  <c:v>9.8729999999999998E-2</c:v>
                </c:pt>
                <c:pt idx="1596" formatCode="General">
                  <c:v>0.11738999999999999</c:v>
                </c:pt>
                <c:pt idx="1597" formatCode="General">
                  <c:v>0.1406</c:v>
                </c:pt>
                <c:pt idx="1598" formatCode="General">
                  <c:v>0.17055999999999999</c:v>
                </c:pt>
                <c:pt idx="1599" formatCode="General">
                  <c:v>0.20899999999999999</c:v>
                </c:pt>
                <c:pt idx="1600" formatCode="General">
                  <c:v>0.2581</c:v>
                </c:pt>
                <c:pt idx="1601" formatCode="General">
                  <c:v>0.31951000000000002</c:v>
                </c:pt>
                <c:pt idx="1602" formatCode="General">
                  <c:v>0.40499000000000002</c:v>
                </c:pt>
                <c:pt idx="1603" formatCode="General">
                  <c:v>0.51807999999999998</c:v>
                </c:pt>
                <c:pt idx="1604" formatCode="General">
                  <c:v>0.67037999999999998</c:v>
                </c:pt>
                <c:pt idx="1605" formatCode="General">
                  <c:v>0.88588999999999996</c:v>
                </c:pt>
                <c:pt idx="1606" formatCode="General">
                  <c:v>1.18794</c:v>
                </c:pt>
                <c:pt idx="1607" formatCode="General">
                  <c:v>1.6225000000000001</c:v>
                </c:pt>
                <c:pt idx="1608" formatCode="General">
                  <c:v>2.2684000000000002</c:v>
                </c:pt>
                <c:pt idx="1609" formatCode="General">
                  <c:v>3.2096200000000001</c:v>
                </c:pt>
                <c:pt idx="1610" formatCode="General">
                  <c:v>4.5329100000000002</c:v>
                </c:pt>
                <c:pt idx="1611" formatCode="General">
                  <c:v>5.9346500000000004</c:v>
                </c:pt>
                <c:pt idx="1612" formatCode="General">
                  <c:v>7.3664399999999999</c:v>
                </c:pt>
                <c:pt idx="1613" formatCode="General">
                  <c:v>9.3738299999999999</c:v>
                </c:pt>
                <c:pt idx="1614" formatCode="General">
                  <c:v>12.30265</c:v>
                </c:pt>
                <c:pt idx="1615" formatCode="General">
                  <c:v>16.17239</c:v>
                </c:pt>
                <c:pt idx="1616" formatCode="General">
                  <c:v>21.379670000000001</c:v>
                </c:pt>
                <c:pt idx="1617" formatCode="General">
                  <c:v>27.792280000000002</c:v>
                </c:pt>
                <c:pt idx="1618" formatCode="General">
                  <c:v>34.979019999999998</c:v>
                </c:pt>
                <c:pt idx="1619" formatCode="General">
                  <c:v>41.636279999999999</c:v>
                </c:pt>
                <c:pt idx="1620" formatCode="General">
                  <c:v>46.66178</c:v>
                </c:pt>
                <c:pt idx="1621" formatCode="General">
                  <c:v>49.631749999999997</c:v>
                </c:pt>
                <c:pt idx="1622" formatCode="General">
                  <c:v>50.742840000000001</c:v>
                </c:pt>
                <c:pt idx="1623" formatCode="General">
                  <c:v>49.776249999999997</c:v>
                </c:pt>
                <c:pt idx="1624" formatCode="General">
                  <c:v>46.492449999999998</c:v>
                </c:pt>
                <c:pt idx="1625" formatCode="General">
                  <c:v>40.771850000000001</c:v>
                </c:pt>
                <c:pt idx="1626" formatCode="General">
                  <c:v>33.624180000000003</c:v>
                </c:pt>
                <c:pt idx="1627" formatCode="General">
                  <c:v>26.225709999999999</c:v>
                </c:pt>
                <c:pt idx="1628" formatCode="General">
                  <c:v>19.689</c:v>
                </c:pt>
                <c:pt idx="1629" formatCode="General">
                  <c:v>14.866759999999999</c:v>
                </c:pt>
                <c:pt idx="1630" formatCode="General">
                  <c:v>11.109159999999999</c:v>
                </c:pt>
                <c:pt idx="1631" formatCode="General">
                  <c:v>8.5085700000000006</c:v>
                </c:pt>
                <c:pt idx="1632" formatCode="General">
                  <c:v>6.7660999999999998</c:v>
                </c:pt>
                <c:pt idx="1633" formatCode="General">
                  <c:v>5.4424299999999999</c:v>
                </c:pt>
                <c:pt idx="1634" formatCode="General">
                  <c:v>4.5425800000000001</c:v>
                </c:pt>
                <c:pt idx="1635" formatCode="General">
                  <c:v>3.74674</c:v>
                </c:pt>
                <c:pt idx="1636" formatCode="General">
                  <c:v>2.7682000000000002</c:v>
                </c:pt>
                <c:pt idx="1637" formatCode="General">
                  <c:v>1.9990699999999999</c:v>
                </c:pt>
                <c:pt idx="1638" formatCode="General">
                  <c:v>1.4709399999999999</c:v>
                </c:pt>
                <c:pt idx="1639" formatCode="General">
                  <c:v>1.10809</c:v>
                </c:pt>
                <c:pt idx="1640" formatCode="General">
                  <c:v>0.84328999999999998</c:v>
                </c:pt>
                <c:pt idx="1641" formatCode="General">
                  <c:v>0.65449000000000002</c:v>
                </c:pt>
                <c:pt idx="1642" formatCode="General">
                  <c:v>0.51512000000000002</c:v>
                </c:pt>
                <c:pt idx="1643" formatCode="General">
                  <c:v>0.40905999999999998</c:v>
                </c:pt>
                <c:pt idx="1644" formatCode="General">
                  <c:v>0.33043</c:v>
                </c:pt>
                <c:pt idx="1645" formatCode="General">
                  <c:v>0.27146999999999999</c:v>
                </c:pt>
                <c:pt idx="1646" formatCode="General">
                  <c:v>0.22459999999999999</c:v>
                </c:pt>
                <c:pt idx="1647" formatCode="General">
                  <c:v>0.18759999999999999</c:v>
                </c:pt>
                <c:pt idx="1648" formatCode="General">
                  <c:v>0.1585</c:v>
                </c:pt>
                <c:pt idx="1649" formatCode="General">
                  <c:v>0.13394</c:v>
                </c:pt>
                <c:pt idx="1650" formatCode="General">
                  <c:v>0.11422</c:v>
                </c:pt>
                <c:pt idx="1651" formatCode="General">
                  <c:v>9.8919999999999994E-2</c:v>
                </c:pt>
                <c:pt idx="1652" formatCode="General">
                  <c:v>8.5589999999999999E-2</c:v>
                </c:pt>
                <c:pt idx="1653" formatCode="General">
                  <c:v>7.4690000000000006E-2</c:v>
                </c:pt>
                <c:pt idx="1654" formatCode="General">
                  <c:v>6.5379999999999994E-2</c:v>
                </c:pt>
                <c:pt idx="1655" formatCode="General">
                  <c:v>5.774E-2</c:v>
                </c:pt>
                <c:pt idx="1656" formatCode="General">
                  <c:v>5.0909999999999997E-2</c:v>
                </c:pt>
                <c:pt idx="1657" formatCode="General">
                  <c:v>4.53E-2</c:v>
                </c:pt>
                <c:pt idx="1658" formatCode="General">
                  <c:v>4.0669999999999998E-2</c:v>
                </c:pt>
                <c:pt idx="1659" formatCode="General">
                  <c:v>3.6330000000000001E-2</c:v>
                </c:pt>
                <c:pt idx="1660" formatCode="General">
                  <c:v>3.2829999999999998E-2</c:v>
                </c:pt>
                <c:pt idx="1661" formatCode="General">
                  <c:v>2.971E-2</c:v>
                </c:pt>
                <c:pt idx="1662" formatCode="General">
                  <c:v>2.69E-2</c:v>
                </c:pt>
                <c:pt idx="1663" formatCode="General">
                  <c:v>2.4549999999999999E-2</c:v>
                </c:pt>
                <c:pt idx="1664" formatCode="General">
                  <c:v>2.2370000000000001E-2</c:v>
                </c:pt>
                <c:pt idx="1665" formatCode="General">
                  <c:v>2.0590000000000001E-2</c:v>
                </c:pt>
                <c:pt idx="1666" formatCode="General">
                  <c:v>1.8870000000000001E-2</c:v>
                </c:pt>
                <c:pt idx="1667" formatCode="General">
                  <c:v>1.7350000000000001E-2</c:v>
                </c:pt>
                <c:pt idx="1668" formatCode="General">
                  <c:v>1.6060000000000001E-2</c:v>
                </c:pt>
                <c:pt idx="1669" formatCode="General">
                  <c:v>1.494E-2</c:v>
                </c:pt>
                <c:pt idx="1670" formatCode="General">
                  <c:v>1.376E-2</c:v>
                </c:pt>
                <c:pt idx="1671" formatCode="General">
                  <c:v>1.2869999999999999E-2</c:v>
                </c:pt>
                <c:pt idx="1672" formatCode="General">
                  <c:v>1.1979999999999999E-2</c:v>
                </c:pt>
                <c:pt idx="1673" formatCode="General">
                  <c:v>1.1310000000000001E-2</c:v>
                </c:pt>
                <c:pt idx="1674" formatCode="General">
                  <c:v>1.059E-2</c:v>
                </c:pt>
                <c:pt idx="1675" formatCode="General">
                  <c:v>9.8399999999999998E-3</c:v>
                </c:pt>
                <c:pt idx="1676" formatCode="General">
                  <c:v>9.3600000000000003E-3</c:v>
                </c:pt>
                <c:pt idx="1677" formatCode="General">
                  <c:v>8.8400000000000006E-3</c:v>
                </c:pt>
                <c:pt idx="1678" formatCode="General">
                  <c:v>8.3000000000000001E-3</c:v>
                </c:pt>
                <c:pt idx="1679" formatCode="General">
                  <c:v>7.9600000000000001E-3</c:v>
                </c:pt>
                <c:pt idx="1680" formatCode="General">
                  <c:v>7.62E-3</c:v>
                </c:pt>
                <c:pt idx="1681" formatCode="General">
                  <c:v>7.1700000000000002E-3</c:v>
                </c:pt>
                <c:pt idx="1682" formatCode="General">
                  <c:v>6.8799999999999998E-3</c:v>
                </c:pt>
                <c:pt idx="1683" formatCode="General">
                  <c:v>6.5199999999999998E-3</c:v>
                </c:pt>
                <c:pt idx="1684" formatCode="General">
                  <c:v>6.1900000000000002E-3</c:v>
                </c:pt>
                <c:pt idx="1685" formatCode="General">
                  <c:v>6.0400000000000002E-3</c:v>
                </c:pt>
                <c:pt idx="1686" formatCode="General">
                  <c:v>5.7600000000000004E-3</c:v>
                </c:pt>
                <c:pt idx="1687" formatCode="General">
                  <c:v>5.5300000000000002E-3</c:v>
                </c:pt>
                <c:pt idx="1688" formatCode="General">
                  <c:v>5.4200000000000003E-3</c:v>
                </c:pt>
                <c:pt idx="1689" formatCode="General">
                  <c:v>5.3699999999999998E-3</c:v>
                </c:pt>
                <c:pt idx="1690" formatCode="General">
                  <c:v>4.96E-3</c:v>
                </c:pt>
                <c:pt idx="1691" formatCode="General">
                  <c:v>4.9199999999999999E-3</c:v>
                </c:pt>
                <c:pt idx="1692" formatCode="General">
                  <c:v>4.8399999999999997E-3</c:v>
                </c:pt>
                <c:pt idx="1693" formatCode="General">
                  <c:v>4.6899999999999997E-3</c:v>
                </c:pt>
                <c:pt idx="1694" formatCode="General">
                  <c:v>4.47E-3</c:v>
                </c:pt>
                <c:pt idx="1695" formatCode="General">
                  <c:v>4.3400000000000001E-3</c:v>
                </c:pt>
                <c:pt idx="1696" formatCode="General">
                  <c:v>4.3499999999999997E-3</c:v>
                </c:pt>
                <c:pt idx="1697" formatCode="General">
                  <c:v>4.2599999999999999E-3</c:v>
                </c:pt>
                <c:pt idx="1698" formatCode="General">
                  <c:v>4.0600000000000002E-3</c:v>
                </c:pt>
                <c:pt idx="1699" formatCode="General">
                  <c:v>3.9699999999999996E-3</c:v>
                </c:pt>
                <c:pt idx="1700" formatCode="General">
                  <c:v>4.0800000000000003E-3</c:v>
                </c:pt>
                <c:pt idx="1701" formatCode="General">
                  <c:v>4.0000000000000001E-3</c:v>
                </c:pt>
                <c:pt idx="1702" formatCode="General">
                  <c:v>3.8700000000000002E-3</c:v>
                </c:pt>
                <c:pt idx="1703" formatCode="General">
                  <c:v>3.8E-3</c:v>
                </c:pt>
                <c:pt idx="1704" formatCode="General">
                  <c:v>3.8400000000000001E-3</c:v>
                </c:pt>
                <c:pt idx="1705" formatCode="General">
                  <c:v>3.7499999999999999E-3</c:v>
                </c:pt>
                <c:pt idx="1706" formatCode="General">
                  <c:v>3.7599999999999999E-3</c:v>
                </c:pt>
                <c:pt idx="1707" formatCode="General">
                  <c:v>3.7299999999999998E-3</c:v>
                </c:pt>
                <c:pt idx="1708" formatCode="General">
                  <c:v>3.6800000000000001E-3</c:v>
                </c:pt>
                <c:pt idx="1709" formatCode="General">
                  <c:v>3.7000000000000002E-3</c:v>
                </c:pt>
                <c:pt idx="1710" formatCode="General">
                  <c:v>3.64E-3</c:v>
                </c:pt>
                <c:pt idx="1711" formatCode="General">
                  <c:v>3.7299999999999998E-3</c:v>
                </c:pt>
                <c:pt idx="1712" formatCode="General">
                  <c:v>3.5599999999999998E-3</c:v>
                </c:pt>
                <c:pt idx="1713" formatCode="General">
                  <c:v>3.5400000000000002E-3</c:v>
                </c:pt>
                <c:pt idx="1714" formatCode="General">
                  <c:v>3.5899999999999999E-3</c:v>
                </c:pt>
                <c:pt idx="1715" formatCode="General">
                  <c:v>3.5500000000000002E-3</c:v>
                </c:pt>
                <c:pt idx="1716" formatCode="General">
                  <c:v>3.5799999999999998E-3</c:v>
                </c:pt>
                <c:pt idx="1717" formatCode="General">
                  <c:v>3.6800000000000001E-3</c:v>
                </c:pt>
                <c:pt idx="1718" formatCode="General">
                  <c:v>3.6600000000000001E-3</c:v>
                </c:pt>
                <c:pt idx="1719" formatCode="General">
                  <c:v>3.5899999999999999E-3</c:v>
                </c:pt>
                <c:pt idx="1720" formatCode="General">
                  <c:v>3.7499999999999999E-3</c:v>
                </c:pt>
                <c:pt idx="1721" formatCode="General">
                  <c:v>3.65E-3</c:v>
                </c:pt>
                <c:pt idx="1722" formatCode="General">
                  <c:v>3.7399999999999998E-3</c:v>
                </c:pt>
                <c:pt idx="1723" formatCode="General">
                  <c:v>3.7100000000000002E-3</c:v>
                </c:pt>
                <c:pt idx="1724" formatCode="General">
                  <c:v>3.7699999999999999E-3</c:v>
                </c:pt>
                <c:pt idx="1725" formatCode="General">
                  <c:v>3.79E-3</c:v>
                </c:pt>
                <c:pt idx="1726" formatCode="General">
                  <c:v>3.7399999999999998E-3</c:v>
                </c:pt>
                <c:pt idx="1727" formatCode="General">
                  <c:v>3.82E-3</c:v>
                </c:pt>
                <c:pt idx="1728" formatCode="General">
                  <c:v>3.9300000000000003E-3</c:v>
                </c:pt>
                <c:pt idx="1729" formatCode="General">
                  <c:v>3.8899999999999998E-3</c:v>
                </c:pt>
                <c:pt idx="1730" formatCode="General">
                  <c:v>3.8899999999999998E-3</c:v>
                </c:pt>
                <c:pt idx="1731" formatCode="General">
                  <c:v>3.98E-3</c:v>
                </c:pt>
                <c:pt idx="1732" formatCode="General">
                  <c:v>3.9399999999999999E-3</c:v>
                </c:pt>
                <c:pt idx="1733" formatCode="General">
                  <c:v>4.0600000000000002E-3</c:v>
                </c:pt>
                <c:pt idx="1734" formatCode="General">
                  <c:v>4.1000000000000003E-3</c:v>
                </c:pt>
                <c:pt idx="1735" formatCode="General">
                  <c:v>4.2199999999999998E-3</c:v>
                </c:pt>
                <c:pt idx="1736" formatCode="General">
                  <c:v>4.1399999999999996E-3</c:v>
                </c:pt>
                <c:pt idx="1737" formatCode="General">
                  <c:v>4.2599999999999999E-3</c:v>
                </c:pt>
                <c:pt idx="1738" formatCode="General">
                  <c:v>4.3400000000000001E-3</c:v>
                </c:pt>
                <c:pt idx="1739" formatCode="General">
                  <c:v>4.1599999999999996E-3</c:v>
                </c:pt>
                <c:pt idx="1740" formatCode="General">
                  <c:v>4.3800000000000002E-3</c:v>
                </c:pt>
                <c:pt idx="1741" formatCode="General">
                  <c:v>4.2500000000000003E-3</c:v>
                </c:pt>
                <c:pt idx="1742" formatCode="General">
                  <c:v>4.3400000000000001E-3</c:v>
                </c:pt>
                <c:pt idx="1743" formatCode="General">
                  <c:v>4.3499999999999997E-3</c:v>
                </c:pt>
                <c:pt idx="1744" formatCode="General">
                  <c:v>4.5799999999999999E-3</c:v>
                </c:pt>
                <c:pt idx="1745" formatCode="General">
                  <c:v>4.2700000000000004E-3</c:v>
                </c:pt>
                <c:pt idx="1746" formatCode="General">
                  <c:v>4.3800000000000002E-3</c:v>
                </c:pt>
                <c:pt idx="1747" formatCode="General">
                  <c:v>4.2399999999999998E-3</c:v>
                </c:pt>
                <c:pt idx="1748" formatCode="General">
                  <c:v>4.3600000000000002E-3</c:v>
                </c:pt>
                <c:pt idx="1749" formatCode="General">
                  <c:v>4.5500000000000002E-3</c:v>
                </c:pt>
                <c:pt idx="1750" formatCode="General">
                  <c:v>4.3400000000000001E-3</c:v>
                </c:pt>
                <c:pt idx="1751" formatCode="General">
                  <c:v>4.3699999999999998E-3</c:v>
                </c:pt>
                <c:pt idx="1752" formatCode="General">
                  <c:v>4.3600000000000002E-3</c:v>
                </c:pt>
                <c:pt idx="1753" formatCode="General">
                  <c:v>4.5100000000000001E-3</c:v>
                </c:pt>
                <c:pt idx="1754" formatCode="General">
                  <c:v>4.6299999999999996E-3</c:v>
                </c:pt>
                <c:pt idx="1755" formatCode="General">
                  <c:v>4.7999999999999996E-3</c:v>
                </c:pt>
                <c:pt idx="1756" formatCode="General">
                  <c:v>4.6600000000000001E-3</c:v>
                </c:pt>
                <c:pt idx="1757" formatCode="General">
                  <c:v>4.81E-3</c:v>
                </c:pt>
                <c:pt idx="1758" formatCode="General">
                  <c:v>4.7800000000000004E-3</c:v>
                </c:pt>
                <c:pt idx="1759" formatCode="General">
                  <c:v>5.0000000000000001E-3</c:v>
                </c:pt>
                <c:pt idx="1760" formatCode="General">
                  <c:v>5.0600000000000003E-3</c:v>
                </c:pt>
                <c:pt idx="1761" formatCode="General">
                  <c:v>5.1500000000000001E-3</c:v>
                </c:pt>
                <c:pt idx="1762" formatCode="General">
                  <c:v>5.45E-3</c:v>
                </c:pt>
                <c:pt idx="1763" formatCode="General">
                  <c:v>5.5500000000000002E-3</c:v>
                </c:pt>
                <c:pt idx="1764" formatCode="General">
                  <c:v>5.5900000000000004E-3</c:v>
                </c:pt>
                <c:pt idx="1765" formatCode="General">
                  <c:v>6.0699999999999999E-3</c:v>
                </c:pt>
                <c:pt idx="1766" formatCode="General">
                  <c:v>5.8999999999999999E-3</c:v>
                </c:pt>
                <c:pt idx="1767" formatCode="General">
                  <c:v>6.4200000000000004E-3</c:v>
                </c:pt>
                <c:pt idx="1768" formatCode="General">
                  <c:v>6.43E-3</c:v>
                </c:pt>
                <c:pt idx="1769" formatCode="General">
                  <c:v>6.4700000000000001E-3</c:v>
                </c:pt>
                <c:pt idx="1770" formatCode="General">
                  <c:v>7.1700000000000002E-3</c:v>
                </c:pt>
                <c:pt idx="1771" formatCode="General">
                  <c:v>7.26E-3</c:v>
                </c:pt>
                <c:pt idx="1772" formatCode="General">
                  <c:v>7.6400000000000001E-3</c:v>
                </c:pt>
                <c:pt idx="1773" formatCode="General">
                  <c:v>7.5300000000000002E-3</c:v>
                </c:pt>
                <c:pt idx="1774" formatCode="General">
                  <c:v>8.0999999999999996E-3</c:v>
                </c:pt>
                <c:pt idx="1775" formatCode="General">
                  <c:v>8.4499999999999992E-3</c:v>
                </c:pt>
                <c:pt idx="1776" formatCode="General">
                  <c:v>8.6400000000000001E-3</c:v>
                </c:pt>
                <c:pt idx="1777" formatCode="General">
                  <c:v>8.7899999999999992E-3</c:v>
                </c:pt>
                <c:pt idx="1778" formatCode="General">
                  <c:v>8.7399999999999995E-3</c:v>
                </c:pt>
                <c:pt idx="1779" formatCode="General">
                  <c:v>9.0200000000000002E-3</c:v>
                </c:pt>
                <c:pt idx="1780" formatCode="General">
                  <c:v>9.0600000000000003E-3</c:v>
                </c:pt>
                <c:pt idx="1781" formatCode="General">
                  <c:v>9.1500000000000001E-3</c:v>
                </c:pt>
                <c:pt idx="1782" formatCode="General">
                  <c:v>9.2200000000000008E-3</c:v>
                </c:pt>
                <c:pt idx="1783" formatCode="General">
                  <c:v>8.9999999999999993E-3</c:v>
                </c:pt>
                <c:pt idx="1784" formatCode="General">
                  <c:v>8.94E-3</c:v>
                </c:pt>
                <c:pt idx="1785" formatCode="General">
                  <c:v>8.8699999999999994E-3</c:v>
                </c:pt>
                <c:pt idx="1786" formatCode="General">
                  <c:v>8.5000000000000006E-3</c:v>
                </c:pt>
                <c:pt idx="1787" formatCode="General">
                  <c:v>8.1399999999999997E-3</c:v>
                </c:pt>
                <c:pt idx="1788" formatCode="General">
                  <c:v>7.9399999999999991E-3</c:v>
                </c:pt>
                <c:pt idx="1789" formatCode="General">
                  <c:v>7.7299999999999999E-3</c:v>
                </c:pt>
                <c:pt idx="1790" formatCode="General">
                  <c:v>7.3800000000000003E-3</c:v>
                </c:pt>
                <c:pt idx="1791" formatCode="General">
                  <c:v>6.96E-3</c:v>
                </c:pt>
                <c:pt idx="1792" formatCode="General">
                  <c:v>6.2399999999999999E-3</c:v>
                </c:pt>
                <c:pt idx="1793" formatCode="General">
                  <c:v>5.7299999999999999E-3</c:v>
                </c:pt>
                <c:pt idx="1794" formatCode="General">
                  <c:v>5.0899999999999999E-3</c:v>
                </c:pt>
                <c:pt idx="1795" formatCode="General">
                  <c:v>4.4799999999999996E-3</c:v>
                </c:pt>
                <c:pt idx="1796" formatCode="General">
                  <c:v>3.9199999999999999E-3</c:v>
                </c:pt>
                <c:pt idx="1797" formatCode="General">
                  <c:v>3.6800000000000001E-3</c:v>
                </c:pt>
                <c:pt idx="1798" formatCode="General">
                  <c:v>3.5300000000000002E-3</c:v>
                </c:pt>
                <c:pt idx="1799" formatCode="General">
                  <c:v>2.8999999999999998E-3</c:v>
                </c:pt>
                <c:pt idx="1800" formatCode="General">
                  <c:v>2.5400000000000002E-3</c:v>
                </c:pt>
                <c:pt idx="1801" formatCode="General">
                  <c:v>2.8800000000000002E-3</c:v>
                </c:pt>
                <c:pt idx="1802" formatCode="General">
                  <c:v>2.7399999999999998E-3</c:v>
                </c:pt>
                <c:pt idx="1803" formatCode="General">
                  <c:v>2.5300000000000001E-3</c:v>
                </c:pt>
                <c:pt idx="1804" formatCode="General">
                  <c:v>2.2899999999999999E-3</c:v>
                </c:pt>
                <c:pt idx="1805" formatCode="General">
                  <c:v>2.14E-3</c:v>
                </c:pt>
                <c:pt idx="1806" formatCode="General">
                  <c:v>1.99E-3</c:v>
                </c:pt>
                <c:pt idx="1807" formatCode="General">
                  <c:v>1.8400000000000001E-3</c:v>
                </c:pt>
                <c:pt idx="1808" formatCode="General">
                  <c:v>1.66E-3</c:v>
                </c:pt>
                <c:pt idx="1809" formatCode="General">
                  <c:v>1.57E-3</c:v>
                </c:pt>
                <c:pt idx="1810" formatCode="General">
                  <c:v>1.4499999999999999E-3</c:v>
                </c:pt>
                <c:pt idx="1811" formatCode="General">
                  <c:v>1.3600000000000001E-3</c:v>
                </c:pt>
                <c:pt idx="1812" formatCode="General">
                  <c:v>1.2700000000000001E-3</c:v>
                </c:pt>
                <c:pt idx="1813" formatCode="General">
                  <c:v>1.17E-3</c:v>
                </c:pt>
                <c:pt idx="1814" formatCode="General">
                  <c:v>1.0499999999999999E-3</c:v>
                </c:pt>
                <c:pt idx="1815" formatCode="General">
                  <c:v>1.0300000000000001E-3</c:v>
                </c:pt>
                <c:pt idx="1816">
                  <c:v>9.3703700000000005E-4</c:v>
                </c:pt>
                <c:pt idx="1817">
                  <c:v>9.1000200000000003E-4</c:v>
                </c:pt>
                <c:pt idx="1818">
                  <c:v>8.3767499999999996E-4</c:v>
                </c:pt>
                <c:pt idx="1819">
                  <c:v>7.5623699999999999E-4</c:v>
                </c:pt>
                <c:pt idx="1820">
                  <c:v>7.26745E-4</c:v>
                </c:pt>
                <c:pt idx="1821">
                  <c:v>6.7072900000000001E-4</c:v>
                </c:pt>
                <c:pt idx="1822">
                  <c:v>6.2698099999999998E-4</c:v>
                </c:pt>
                <c:pt idx="1823">
                  <c:v>5.8737600000000002E-4</c:v>
                </c:pt>
                <c:pt idx="1824">
                  <c:v>5.6063599999999999E-4</c:v>
                </c:pt>
                <c:pt idx="1825">
                  <c:v>5.2254000000000005E-4</c:v>
                </c:pt>
                <c:pt idx="1826">
                  <c:v>4.9428899999999997E-4</c:v>
                </c:pt>
                <c:pt idx="1827">
                  <c:v>4.6896200000000001E-4</c:v>
                </c:pt>
                <c:pt idx="1828">
                  <c:v>4.3103199999999998E-4</c:v>
                </c:pt>
                <c:pt idx="1829">
                  <c:v>3.8941699999999997E-4</c:v>
                </c:pt>
                <c:pt idx="1830">
                  <c:v>3.9713900000000002E-4</c:v>
                </c:pt>
                <c:pt idx="1831">
                  <c:v>3.5105899999999997E-4</c:v>
                </c:pt>
                <c:pt idx="1832">
                  <c:v>3.2308199999999998E-4</c:v>
                </c:pt>
                <c:pt idx="1833">
                  <c:v>3.1852399999999999E-4</c:v>
                </c:pt>
                <c:pt idx="1834">
                  <c:v>2.9592699999999997E-4</c:v>
                </c:pt>
                <c:pt idx="1835">
                  <c:v>3.1042E-4</c:v>
                </c:pt>
                <c:pt idx="1836">
                  <c:v>2.5636399999999997E-4</c:v>
                </c:pt>
                <c:pt idx="1837">
                  <c:v>2.43587E-4</c:v>
                </c:pt>
                <c:pt idx="1838">
                  <c:v>2.4886100000000001E-4</c:v>
                </c:pt>
                <c:pt idx="1839">
                  <c:v>2.2958000000000001E-4</c:v>
                </c:pt>
                <c:pt idx="1840">
                  <c:v>2.35615E-4</c:v>
                </c:pt>
                <c:pt idx="1841">
                  <c:v>2.11881E-4</c:v>
                </c:pt>
                <c:pt idx="1842">
                  <c:v>1.9400900000000001E-4</c:v>
                </c:pt>
                <c:pt idx="1843">
                  <c:v>2.0684300000000001E-4</c:v>
                </c:pt>
                <c:pt idx="1844">
                  <c:v>2.10192E-4</c:v>
                </c:pt>
                <c:pt idx="1845">
                  <c:v>1.8369999999999999E-4</c:v>
                </c:pt>
                <c:pt idx="1846">
                  <c:v>1.63995E-4</c:v>
                </c:pt>
                <c:pt idx="1847">
                  <c:v>1.7519899999999999E-4</c:v>
                </c:pt>
                <c:pt idx="1848">
                  <c:v>1.7678099999999999E-4</c:v>
                </c:pt>
                <c:pt idx="1849">
                  <c:v>1.69693E-4</c:v>
                </c:pt>
                <c:pt idx="1850">
                  <c:v>1.66565E-4</c:v>
                </c:pt>
                <c:pt idx="1851">
                  <c:v>1.49121E-4</c:v>
                </c:pt>
                <c:pt idx="1852">
                  <c:v>1.55248E-4</c:v>
                </c:pt>
                <c:pt idx="1853">
                  <c:v>1.5770000000000001E-4</c:v>
                </c:pt>
                <c:pt idx="1854">
                  <c:v>1.4321599999999999E-4</c:v>
                </c:pt>
                <c:pt idx="1855">
                  <c:v>1.46432E-4</c:v>
                </c:pt>
                <c:pt idx="1856">
                  <c:v>1.3572700000000001E-4</c:v>
                </c:pt>
                <c:pt idx="1857">
                  <c:v>1.3603700000000001E-4</c:v>
                </c:pt>
                <c:pt idx="1858">
                  <c:v>1.5212400000000001E-4</c:v>
                </c:pt>
                <c:pt idx="1859">
                  <c:v>1.2188000000000001E-4</c:v>
                </c:pt>
                <c:pt idx="1860">
                  <c:v>1.3040799999999999E-4</c:v>
                </c:pt>
                <c:pt idx="1861">
                  <c:v>1.3409899999999999E-4</c:v>
                </c:pt>
                <c:pt idx="1862">
                  <c:v>1.44575E-4</c:v>
                </c:pt>
                <c:pt idx="1863">
                  <c:v>1.19999E-4</c:v>
                </c:pt>
                <c:pt idx="1864">
                  <c:v>1.07117E-4</c:v>
                </c:pt>
                <c:pt idx="1865">
                  <c:v>1.0929099999999999E-4</c:v>
                </c:pt>
                <c:pt idx="1866">
                  <c:v>1.1244899999999999E-4</c:v>
                </c:pt>
                <c:pt idx="1867">
                  <c:v>1.2400900000000001E-4</c:v>
                </c:pt>
                <c:pt idx="1868">
                  <c:v>1.07754E-4</c:v>
                </c:pt>
                <c:pt idx="1869">
                  <c:v>1.12373E-4</c:v>
                </c:pt>
                <c:pt idx="1870">
                  <c:v>1.0122E-4</c:v>
                </c:pt>
                <c:pt idx="1871">
                  <c:v>1.18948E-4</c:v>
                </c:pt>
                <c:pt idx="1872">
                  <c:v>1.1544099999999999E-4</c:v>
                </c:pt>
                <c:pt idx="1873">
                  <c:v>9.25686E-5</c:v>
                </c:pt>
                <c:pt idx="1874">
                  <c:v>9.8224E-5</c:v>
                </c:pt>
                <c:pt idx="1875">
                  <c:v>9.8589499999999995E-5</c:v>
                </c:pt>
                <c:pt idx="1876">
                  <c:v>1.145E-4</c:v>
                </c:pt>
                <c:pt idx="1877">
                  <c:v>8.8150200000000002E-5</c:v>
                </c:pt>
                <c:pt idx="1878">
                  <c:v>8.5928199999999995E-5</c:v>
                </c:pt>
                <c:pt idx="1879">
                  <c:v>9.1066399999999999E-5</c:v>
                </c:pt>
                <c:pt idx="1880">
                  <c:v>9.6300100000000003E-5</c:v>
                </c:pt>
                <c:pt idx="1881">
                  <c:v>9.3295399999999994E-5</c:v>
                </c:pt>
                <c:pt idx="1882">
                  <c:v>8.5781599999999999E-5</c:v>
                </c:pt>
                <c:pt idx="1883">
                  <c:v>8.7255200000000004E-5</c:v>
                </c:pt>
                <c:pt idx="1884">
                  <c:v>1.01147E-4</c:v>
                </c:pt>
                <c:pt idx="1885">
                  <c:v>8.2597999999999998E-5</c:v>
                </c:pt>
                <c:pt idx="1886">
                  <c:v>7.6045100000000001E-5</c:v>
                </c:pt>
                <c:pt idx="1887">
                  <c:v>7.8621200000000005E-5</c:v>
                </c:pt>
                <c:pt idx="1888">
                  <c:v>1.0273899999999999E-4</c:v>
                </c:pt>
                <c:pt idx="1889">
                  <c:v>8.0109499999999996E-5</c:v>
                </c:pt>
                <c:pt idx="1890">
                  <c:v>7.8181299999999996E-5</c:v>
                </c:pt>
                <c:pt idx="1891">
                  <c:v>7.4276999999999994E-5</c:v>
                </c:pt>
                <c:pt idx="1892">
                  <c:v>9.6590599999999996E-5</c:v>
                </c:pt>
                <c:pt idx="1893">
                  <c:v>7.8188699999999999E-5</c:v>
                </c:pt>
                <c:pt idx="1894">
                  <c:v>8.6844999999999999E-5</c:v>
                </c:pt>
                <c:pt idx="1895">
                  <c:v>7.8137299999999995E-5</c:v>
                </c:pt>
                <c:pt idx="1896">
                  <c:v>8.8691500000000003E-5</c:v>
                </c:pt>
                <c:pt idx="1897">
                  <c:v>7.8982199999999997E-5</c:v>
                </c:pt>
                <c:pt idx="1898">
                  <c:v>7.8182400000000006E-5</c:v>
                </c:pt>
                <c:pt idx="1899">
                  <c:v>9.5329100000000002E-5</c:v>
                </c:pt>
                <c:pt idx="1900">
                  <c:v>6.957E-5</c:v>
                </c:pt>
                <c:pt idx="1901">
                  <c:v>8.4820800000000006E-5</c:v>
                </c:pt>
                <c:pt idx="1902">
                  <c:v>8.2239500000000004E-5</c:v>
                </c:pt>
                <c:pt idx="1903">
                  <c:v>1.0002500000000001E-4</c:v>
                </c:pt>
                <c:pt idx="1904">
                  <c:v>8.6926099999999994E-5</c:v>
                </c:pt>
                <c:pt idx="1905">
                  <c:v>8.7010100000000002E-5</c:v>
                </c:pt>
                <c:pt idx="1906">
                  <c:v>1.01758E-4</c:v>
                </c:pt>
                <c:pt idx="1907">
                  <c:v>9.5057700000000003E-5</c:v>
                </c:pt>
                <c:pt idx="1908">
                  <c:v>8.5944200000000003E-5</c:v>
                </c:pt>
                <c:pt idx="1909">
                  <c:v>9.8242499999999993E-5</c:v>
                </c:pt>
                <c:pt idx="1910">
                  <c:v>9.0633799999999999E-5</c:v>
                </c:pt>
                <c:pt idx="1911">
                  <c:v>8.5440399999999996E-5</c:v>
                </c:pt>
                <c:pt idx="1912">
                  <c:v>9.0295600000000003E-5</c:v>
                </c:pt>
                <c:pt idx="1913">
                  <c:v>9.9807499999999996E-5</c:v>
                </c:pt>
                <c:pt idx="1914">
                  <c:v>9.6359499999999998E-5</c:v>
                </c:pt>
                <c:pt idx="1915">
                  <c:v>9.5565999999999999E-5</c:v>
                </c:pt>
                <c:pt idx="1916">
                  <c:v>1.02128E-4</c:v>
                </c:pt>
                <c:pt idx="1917">
                  <c:v>9.9226299999999996E-5</c:v>
                </c:pt>
                <c:pt idx="1918">
                  <c:v>9.9338400000000004E-5</c:v>
                </c:pt>
                <c:pt idx="1919">
                  <c:v>1.16004E-4</c:v>
                </c:pt>
                <c:pt idx="1920">
                  <c:v>1.02123E-4</c:v>
                </c:pt>
                <c:pt idx="1921">
                  <c:v>9.77883E-5</c:v>
                </c:pt>
                <c:pt idx="1922">
                  <c:v>1.16085E-4</c:v>
                </c:pt>
                <c:pt idx="1923">
                  <c:v>1.06735E-4</c:v>
                </c:pt>
                <c:pt idx="1924">
                  <c:v>1.0945100000000001E-4</c:v>
                </c:pt>
                <c:pt idx="1925">
                  <c:v>1.08268E-4</c:v>
                </c:pt>
                <c:pt idx="1926">
                  <c:v>1.2063200000000001E-4</c:v>
                </c:pt>
                <c:pt idx="1927">
                  <c:v>1.12723E-4</c:v>
                </c:pt>
                <c:pt idx="1928">
                  <c:v>1.06748E-4</c:v>
                </c:pt>
                <c:pt idx="1929">
                  <c:v>1.12491E-4</c:v>
                </c:pt>
                <c:pt idx="1930">
                  <c:v>1.2836400000000001E-4</c:v>
                </c:pt>
                <c:pt idx="1931">
                  <c:v>1.18892E-4</c:v>
                </c:pt>
                <c:pt idx="1932">
                  <c:v>1.13601E-4</c:v>
                </c:pt>
                <c:pt idx="1933">
                  <c:v>1.1728800000000001E-4</c:v>
                </c:pt>
                <c:pt idx="1934">
                  <c:v>1.24955E-4</c:v>
                </c:pt>
                <c:pt idx="1935">
                  <c:v>1.31199E-4</c:v>
                </c:pt>
                <c:pt idx="1936">
                  <c:v>1.23752E-4</c:v>
                </c:pt>
                <c:pt idx="1937">
                  <c:v>1.22915E-4</c:v>
                </c:pt>
                <c:pt idx="1938">
                  <c:v>1.2862E-4</c:v>
                </c:pt>
                <c:pt idx="1939">
                  <c:v>1.2605299999999999E-4</c:v>
                </c:pt>
                <c:pt idx="1940">
                  <c:v>1.19114E-4</c:v>
                </c:pt>
                <c:pt idx="1941">
                  <c:v>1.22648E-4</c:v>
                </c:pt>
                <c:pt idx="1942">
                  <c:v>1.15257E-4</c:v>
                </c:pt>
                <c:pt idx="1943">
                  <c:v>1.29045E-4</c:v>
                </c:pt>
                <c:pt idx="1944">
                  <c:v>1.1961800000000001E-4</c:v>
                </c:pt>
                <c:pt idx="1945">
                  <c:v>1.2588899999999999E-4</c:v>
                </c:pt>
                <c:pt idx="1946">
                  <c:v>1.2651599999999999E-4</c:v>
                </c:pt>
                <c:pt idx="1947">
                  <c:v>1.1308500000000001E-4</c:v>
                </c:pt>
                <c:pt idx="1948">
                  <c:v>1.07515E-4</c:v>
                </c:pt>
                <c:pt idx="1949">
                  <c:v>1.04311E-4</c:v>
                </c:pt>
                <c:pt idx="1950">
                  <c:v>1.0627400000000001E-4</c:v>
                </c:pt>
                <c:pt idx="1951">
                  <c:v>1.0696099999999999E-4</c:v>
                </c:pt>
                <c:pt idx="1952">
                  <c:v>1.00807E-4</c:v>
                </c:pt>
                <c:pt idx="1953">
                  <c:v>1.0193599999999999E-4</c:v>
                </c:pt>
                <c:pt idx="1954">
                  <c:v>9.4074399999999995E-5</c:v>
                </c:pt>
                <c:pt idx="1955">
                  <c:v>8.5415599999999996E-5</c:v>
                </c:pt>
                <c:pt idx="1956">
                  <c:v>9.0803600000000006E-5</c:v>
                </c:pt>
                <c:pt idx="1957">
                  <c:v>7.1139599999999999E-5</c:v>
                </c:pt>
                <c:pt idx="1958">
                  <c:v>6.8421600000000002E-5</c:v>
                </c:pt>
                <c:pt idx="1959">
                  <c:v>6.1121E-5</c:v>
                </c:pt>
                <c:pt idx="1960">
                  <c:v>6.9045699999999995E-5</c:v>
                </c:pt>
                <c:pt idx="1961">
                  <c:v>6.9990199999999999E-5</c:v>
                </c:pt>
                <c:pt idx="1962">
                  <c:v>5.21744E-5</c:v>
                </c:pt>
                <c:pt idx="1963">
                  <c:v>6.1187399999999996E-5</c:v>
                </c:pt>
                <c:pt idx="1964">
                  <c:v>6.1350600000000002E-5</c:v>
                </c:pt>
                <c:pt idx="1965">
                  <c:v>4.4726399999999999E-5</c:v>
                </c:pt>
                <c:pt idx="1966">
                  <c:v>4.4089899999999999E-5</c:v>
                </c:pt>
                <c:pt idx="1967">
                  <c:v>4.19453E-5</c:v>
                </c:pt>
                <c:pt idx="1968">
                  <c:v>3.5729899999999998E-5</c:v>
                </c:pt>
                <c:pt idx="1969">
                  <c:v>4.03353E-5</c:v>
                </c:pt>
                <c:pt idx="1970">
                  <c:v>3.0181100000000001E-5</c:v>
                </c:pt>
                <c:pt idx="1971">
                  <c:v>2.80545E-5</c:v>
                </c:pt>
                <c:pt idx="1972">
                  <c:v>3.3057800000000001E-5</c:v>
                </c:pt>
                <c:pt idx="1973">
                  <c:v>3.22449E-5</c:v>
                </c:pt>
                <c:pt idx="1974">
                  <c:v>2.6162200000000002E-5</c:v>
                </c:pt>
                <c:pt idx="1975">
                  <c:v>2.5652399999999999E-5</c:v>
                </c:pt>
                <c:pt idx="1976">
                  <c:v>2.8026199999999999E-5</c:v>
                </c:pt>
                <c:pt idx="1977">
                  <c:v>2.8290099999999999E-5</c:v>
                </c:pt>
                <c:pt idx="1978">
                  <c:v>2.0568699999999998E-5</c:v>
                </c:pt>
                <c:pt idx="1979">
                  <c:v>1.4854100000000001E-5</c:v>
                </c:pt>
                <c:pt idx="1980">
                  <c:v>1.7682599999999999E-5</c:v>
                </c:pt>
                <c:pt idx="1981">
                  <c:v>2.15567E-5</c:v>
                </c:pt>
                <c:pt idx="1982">
                  <c:v>1.81513E-5</c:v>
                </c:pt>
                <c:pt idx="1983">
                  <c:v>8.9275799999999993E-6</c:v>
                </c:pt>
                <c:pt idx="1984">
                  <c:v>1.1620999999999999E-5</c:v>
                </c:pt>
                <c:pt idx="1985">
                  <c:v>2.49038E-5</c:v>
                </c:pt>
                <c:pt idx="1986">
                  <c:v>8.2388399999999992E-6</c:v>
                </c:pt>
                <c:pt idx="1987">
                  <c:v>1.0127E-5</c:v>
                </c:pt>
                <c:pt idx="1988">
                  <c:v>1.02545E-5</c:v>
                </c:pt>
                <c:pt idx="1989">
                  <c:v>9.3354399999999998E-6</c:v>
                </c:pt>
                <c:pt idx="1990">
                  <c:v>1.42266E-5</c:v>
                </c:pt>
                <c:pt idx="1991">
                  <c:v>2.9828999999999999E-6</c:v>
                </c:pt>
                <c:pt idx="1992">
                  <c:v>1.13054E-5</c:v>
                </c:pt>
                <c:pt idx="1993">
                  <c:v>9.6183900000000002E-6</c:v>
                </c:pt>
                <c:pt idx="1994">
                  <c:v>9.5830800000000001E-6</c:v>
                </c:pt>
                <c:pt idx="1995">
                  <c:v>1.16045E-5</c:v>
                </c:pt>
                <c:pt idx="1996">
                  <c:v>3.1310300000000002E-6</c:v>
                </c:pt>
                <c:pt idx="1997">
                  <c:v>6.9107499999999999E-7</c:v>
                </c:pt>
                <c:pt idx="1998">
                  <c:v>8.1893600000000005E-6</c:v>
                </c:pt>
                <c:pt idx="1999">
                  <c:v>5.1284800000000004E-7</c:v>
                </c:pt>
                <c:pt idx="2000">
                  <c:v>1.4996100000000001E-6</c:v>
                </c:pt>
                <c:pt idx="2001">
                  <c:v>6.6617699999999999E-6</c:v>
                </c:pt>
                <c:pt idx="2002">
                  <c:v>3.1372799999999999E-6</c:v>
                </c:pt>
                <c:pt idx="2003">
                  <c:v>4.4560600000000002E-6</c:v>
                </c:pt>
                <c:pt idx="2004">
                  <c:v>3.5357400000000001E-6</c:v>
                </c:pt>
                <c:pt idx="2005">
                  <c:v>1.0195499999999999E-5</c:v>
                </c:pt>
                <c:pt idx="2006">
                  <c:v>8.5445400000000004E-6</c:v>
                </c:pt>
                <c:pt idx="2007">
                  <c:v>5.3471699999999998E-6</c:v>
                </c:pt>
                <c:pt idx="2008">
                  <c:v>1.1926700000000001E-5</c:v>
                </c:pt>
                <c:pt idx="2009">
                  <c:v>7.1941699999999999E-7</c:v>
                </c:pt>
                <c:pt idx="2010">
                  <c:v>9.02065E-7</c:v>
                </c:pt>
                <c:pt idx="2011">
                  <c:v>7.5041599999999998E-6</c:v>
                </c:pt>
                <c:pt idx="2012">
                  <c:v>7.6895800000000003E-6</c:v>
                </c:pt>
                <c:pt idx="2013">
                  <c:v>5.4401400000000001E-6</c:v>
                </c:pt>
                <c:pt idx="2014">
                  <c:v>1.29155E-5</c:v>
                </c:pt>
                <c:pt idx="2015">
                  <c:v>2.69744E-6</c:v>
                </c:pt>
                <c:pt idx="2016">
                  <c:v>4.2909800000000004E-6</c:v>
                </c:pt>
                <c:pt idx="2017">
                  <c:v>9.9527000000000004E-6</c:v>
                </c:pt>
                <c:pt idx="2018">
                  <c:v>1.1366799999999999E-5</c:v>
                </c:pt>
                <c:pt idx="2019">
                  <c:v>2.3071899999999998E-6</c:v>
                </c:pt>
                <c:pt idx="2020">
                  <c:v>1.0538599999999999E-6</c:v>
                </c:pt>
                <c:pt idx="2021">
                  <c:v>9.20155E-6</c:v>
                </c:pt>
                <c:pt idx="2022">
                  <c:v>5.2956099999999996E-6</c:v>
                </c:pt>
                <c:pt idx="2023">
                  <c:v>4.3768500000000003E-6</c:v>
                </c:pt>
                <c:pt idx="2024">
                  <c:v>3.7394799999999998E-6</c:v>
                </c:pt>
                <c:pt idx="2025">
                  <c:v>4.7137000000000003E-6</c:v>
                </c:pt>
                <c:pt idx="2026">
                  <c:v>3.7834800000000002E-6</c:v>
                </c:pt>
                <c:pt idx="2027">
                  <c:v>2.1913500000000002E-6</c:v>
                </c:pt>
                <c:pt idx="2028">
                  <c:v>8.9430700000000004E-7</c:v>
                </c:pt>
                <c:pt idx="2029">
                  <c:v>1.0034899999999999E-5</c:v>
                </c:pt>
                <c:pt idx="2030">
                  <c:v>2.9583800000000002E-6</c:v>
                </c:pt>
                <c:pt idx="2031">
                  <c:v>4.4008600000000001E-7</c:v>
                </c:pt>
                <c:pt idx="2032">
                  <c:v>1.44498E-5</c:v>
                </c:pt>
                <c:pt idx="2033">
                  <c:v>6.7118099999999997E-6</c:v>
                </c:pt>
                <c:pt idx="2034">
                  <c:v>7.5500599999999997E-6</c:v>
                </c:pt>
                <c:pt idx="2035">
                  <c:v>2.90877E-6</c:v>
                </c:pt>
                <c:pt idx="2036">
                  <c:v>2.3792900000000001E-7</c:v>
                </c:pt>
                <c:pt idx="2037">
                  <c:v>9.7025500000000008E-6</c:v>
                </c:pt>
                <c:pt idx="2038">
                  <c:v>2.93841E-6</c:v>
                </c:pt>
                <c:pt idx="2039">
                  <c:v>2.8941599999999999E-6</c:v>
                </c:pt>
                <c:pt idx="2040">
                  <c:v>3.81683E-6</c:v>
                </c:pt>
                <c:pt idx="2041">
                  <c:v>9.9110500000000006E-7</c:v>
                </c:pt>
                <c:pt idx="2042">
                  <c:v>4.5042400000000003E-6</c:v>
                </c:pt>
                <c:pt idx="2043">
                  <c:v>4.8784799999999999E-9</c:v>
                </c:pt>
                <c:pt idx="2044">
                  <c:v>1.9644100000000001E-6</c:v>
                </c:pt>
                <c:pt idx="2045">
                  <c:v>1.10231E-7</c:v>
                </c:pt>
                <c:pt idx="2046">
                  <c:v>4.0437199999999996E-6</c:v>
                </c:pt>
                <c:pt idx="2047">
                  <c:v>5.61107E-6</c:v>
                </c:pt>
                <c:pt idx="2048">
                  <c:v>5.9362900000000004E-6</c:v>
                </c:pt>
                <c:pt idx="2049">
                  <c:v>2.78569E-6</c:v>
                </c:pt>
                <c:pt idx="2050">
                  <c:v>3.6312500000000002E-6</c:v>
                </c:pt>
                <c:pt idx="2051">
                  <c:v>2.1509699999999998E-6</c:v>
                </c:pt>
                <c:pt idx="2052">
                  <c:v>3.3477000000000002E-6</c:v>
                </c:pt>
                <c:pt idx="2053">
                  <c:v>1.22951E-5</c:v>
                </c:pt>
                <c:pt idx="2054">
                  <c:v>1.2265499999999999E-6</c:v>
                </c:pt>
                <c:pt idx="2055">
                  <c:v>5.1509000000000001E-6</c:v>
                </c:pt>
                <c:pt idx="2056">
                  <c:v>3.78421E-6</c:v>
                </c:pt>
                <c:pt idx="2057">
                  <c:v>7.5325499999999998E-7</c:v>
                </c:pt>
                <c:pt idx="2058">
                  <c:v>5.7285100000000001E-6</c:v>
                </c:pt>
                <c:pt idx="2059">
                  <c:v>5.5127099999999996E-6</c:v>
                </c:pt>
                <c:pt idx="2060">
                  <c:v>6.4255200000000003E-6</c:v>
                </c:pt>
                <c:pt idx="2061">
                  <c:v>1.86742E-6</c:v>
                </c:pt>
                <c:pt idx="2062">
                  <c:v>1.31649E-6</c:v>
                </c:pt>
                <c:pt idx="2063">
                  <c:v>2.1395500000000001E-6</c:v>
                </c:pt>
                <c:pt idx="2064">
                  <c:v>1.1609E-6</c:v>
                </c:pt>
                <c:pt idx="2065">
                  <c:v>1.34903E-5</c:v>
                </c:pt>
                <c:pt idx="2066">
                  <c:v>6.3204500000000002E-7</c:v>
                </c:pt>
                <c:pt idx="2067">
                  <c:v>5.0206300000000002E-6</c:v>
                </c:pt>
                <c:pt idx="2068">
                  <c:v>1.2199E-5</c:v>
                </c:pt>
                <c:pt idx="2069">
                  <c:v>2.7558500000000001E-6</c:v>
                </c:pt>
                <c:pt idx="2070">
                  <c:v>5.51863E-7</c:v>
                </c:pt>
                <c:pt idx="2071">
                  <c:v>1.53162E-6</c:v>
                </c:pt>
                <c:pt idx="2072">
                  <c:v>7.4783000000000005E-7</c:v>
                </c:pt>
                <c:pt idx="2073">
                  <c:v>2.9702E-7</c:v>
                </c:pt>
                <c:pt idx="2074">
                  <c:v>5.37214E-6</c:v>
                </c:pt>
                <c:pt idx="2075">
                  <c:v>2.2084700000000001E-6</c:v>
                </c:pt>
                <c:pt idx="2076">
                  <c:v>3.9272000000000003E-6</c:v>
                </c:pt>
                <c:pt idx="2077">
                  <c:v>5.6525300000000001E-6</c:v>
                </c:pt>
                <c:pt idx="2078">
                  <c:v>1.7559E-6</c:v>
                </c:pt>
                <c:pt idx="2079">
                  <c:v>5.07452E-6</c:v>
                </c:pt>
                <c:pt idx="2080">
                  <c:v>2.1821900000000002E-6</c:v>
                </c:pt>
                <c:pt idx="2081">
                  <c:v>2.1664999999999999E-6</c:v>
                </c:pt>
                <c:pt idx="2082">
                  <c:v>1.1970299999999999E-6</c:v>
                </c:pt>
                <c:pt idx="2083">
                  <c:v>8.3704599999999999E-7</c:v>
                </c:pt>
                <c:pt idx="2084">
                  <c:v>6.6895899999999996E-6</c:v>
                </c:pt>
                <c:pt idx="2085">
                  <c:v>1.9951900000000001E-6</c:v>
                </c:pt>
                <c:pt idx="2086">
                  <c:v>5.1864800000000005E-7</c:v>
                </c:pt>
                <c:pt idx="2087">
                  <c:v>3.3863699999999999E-7</c:v>
                </c:pt>
                <c:pt idx="2088">
                  <c:v>8.0916700000000004E-6</c:v>
                </c:pt>
                <c:pt idx="2089">
                  <c:v>2.3092599999999998E-6</c:v>
                </c:pt>
                <c:pt idx="2090">
                  <c:v>9.7425900000000007E-7</c:v>
                </c:pt>
                <c:pt idx="2091">
                  <c:v>2.00097E-6</c:v>
                </c:pt>
                <c:pt idx="2092">
                  <c:v>2.4046499999999999E-6</c:v>
                </c:pt>
                <c:pt idx="2093">
                  <c:v>6.5172900000000004E-6</c:v>
                </c:pt>
                <c:pt idx="2094">
                  <c:v>5.4470300000000003E-7</c:v>
                </c:pt>
                <c:pt idx="2095">
                  <c:v>1.8979300000000001E-7</c:v>
                </c:pt>
                <c:pt idx="2096">
                  <c:v>2.9992E-6</c:v>
                </c:pt>
                <c:pt idx="2097">
                  <c:v>6.1154900000000003E-6</c:v>
                </c:pt>
                <c:pt idx="2098">
                  <c:v>2.7205800000000001E-7</c:v>
                </c:pt>
                <c:pt idx="2099">
                  <c:v>4.1057200000000001E-6</c:v>
                </c:pt>
                <c:pt idx="2100">
                  <c:v>3.3896999999999999E-6</c:v>
                </c:pt>
                <c:pt idx="2101">
                  <c:v>2.3612200000000001E-6</c:v>
                </c:pt>
                <c:pt idx="2102">
                  <c:v>4.0920599999999999E-6</c:v>
                </c:pt>
                <c:pt idx="2103">
                  <c:v>1.08783E-6</c:v>
                </c:pt>
                <c:pt idx="2104">
                  <c:v>7.9751000000000005E-7</c:v>
                </c:pt>
                <c:pt idx="2105">
                  <c:v>4.2992500000000004E-6</c:v>
                </c:pt>
                <c:pt idx="2106">
                  <c:v>3.7885900000000002E-6</c:v>
                </c:pt>
                <c:pt idx="2107">
                  <c:v>2.6870700000000001E-6</c:v>
                </c:pt>
                <c:pt idx="2108">
                  <c:v>1.95985E-6</c:v>
                </c:pt>
                <c:pt idx="2109">
                  <c:v>2.22863E-7</c:v>
                </c:pt>
                <c:pt idx="2110">
                  <c:v>5.4218499999999996E-6</c:v>
                </c:pt>
                <c:pt idx="2111">
                  <c:v>4.9518900000000001E-6</c:v>
                </c:pt>
                <c:pt idx="2112">
                  <c:v>8.0702999999999996E-6</c:v>
                </c:pt>
                <c:pt idx="2113">
                  <c:v>2.4018900000000001E-7</c:v>
                </c:pt>
                <c:pt idx="2114">
                  <c:v>2.13643E-6</c:v>
                </c:pt>
                <c:pt idx="2115">
                  <c:v>1.2288100000000001E-6</c:v>
                </c:pt>
                <c:pt idx="2116">
                  <c:v>9.0118599999999998E-7</c:v>
                </c:pt>
                <c:pt idx="2117">
                  <c:v>5.8662800000000003E-8</c:v>
                </c:pt>
                <c:pt idx="2118">
                  <c:v>3.0676200000000002E-6</c:v>
                </c:pt>
                <c:pt idx="2119">
                  <c:v>3.0732300000000001E-6</c:v>
                </c:pt>
                <c:pt idx="2120">
                  <c:v>6.0018699999999997E-6</c:v>
                </c:pt>
                <c:pt idx="2121">
                  <c:v>4.3574E-6</c:v>
                </c:pt>
                <c:pt idx="2122">
                  <c:v>3.36342E-6</c:v>
                </c:pt>
                <c:pt idx="2123">
                  <c:v>2.6801099999999998E-6</c:v>
                </c:pt>
                <c:pt idx="2124">
                  <c:v>3.3345999999999998E-6</c:v>
                </c:pt>
                <c:pt idx="2125">
                  <c:v>7.9659700000000005E-7</c:v>
                </c:pt>
                <c:pt idx="2126">
                  <c:v>4.5859999999999999E-7</c:v>
                </c:pt>
                <c:pt idx="2127">
                  <c:v>4.3164300000000003E-6</c:v>
                </c:pt>
                <c:pt idx="2128">
                  <c:v>5.8197299999999999E-6</c:v>
                </c:pt>
                <c:pt idx="2129">
                  <c:v>2.6471399999999999E-6</c:v>
                </c:pt>
                <c:pt idx="2130">
                  <c:v>4.4823100000000001E-7</c:v>
                </c:pt>
                <c:pt idx="2131">
                  <c:v>9.1810099999999997E-6</c:v>
                </c:pt>
                <c:pt idx="2132">
                  <c:v>3.3277100000000002E-6</c:v>
                </c:pt>
                <c:pt idx="2133">
                  <c:v>1.84953E-6</c:v>
                </c:pt>
                <c:pt idx="2134">
                  <c:v>4.2121900000000002E-6</c:v>
                </c:pt>
                <c:pt idx="2135">
                  <c:v>5.0102200000000002E-7</c:v>
                </c:pt>
                <c:pt idx="2136">
                  <c:v>5.3311700000000003E-6</c:v>
                </c:pt>
                <c:pt idx="2137">
                  <c:v>2.7789600000000002E-7</c:v>
                </c:pt>
                <c:pt idx="2138">
                  <c:v>2.7310000000000002E-6</c:v>
                </c:pt>
                <c:pt idx="2139">
                  <c:v>4.4069400000000004E-6</c:v>
                </c:pt>
                <c:pt idx="2140">
                  <c:v>6.7242700000000002E-7</c:v>
                </c:pt>
                <c:pt idx="2141">
                  <c:v>1.9151800000000002E-6</c:v>
                </c:pt>
                <c:pt idx="2142">
                  <c:v>2.2093500000000001E-7</c:v>
                </c:pt>
                <c:pt idx="2143">
                  <c:v>3.4109199999999999E-6</c:v>
                </c:pt>
                <c:pt idx="2144">
                  <c:v>4.95437E-6</c:v>
                </c:pt>
                <c:pt idx="2145">
                  <c:v>8.2173699999999999E-6</c:v>
                </c:pt>
                <c:pt idx="2146">
                  <c:v>3.4380200000000001E-6</c:v>
                </c:pt>
                <c:pt idx="2147">
                  <c:v>3.8990999999999998E-7</c:v>
                </c:pt>
                <c:pt idx="2148">
                  <c:v>2.0619900000000001E-6</c:v>
                </c:pt>
                <c:pt idx="2149">
                  <c:v>5.97256E-6</c:v>
                </c:pt>
                <c:pt idx="2150">
                  <c:v>3.0486400000000002E-6</c:v>
                </c:pt>
                <c:pt idx="2151">
                  <c:v>2.3049799999999998E-6</c:v>
                </c:pt>
                <c:pt idx="2152">
                  <c:v>3.3934599999999997E-7</c:v>
                </c:pt>
                <c:pt idx="2153">
                  <c:v>2.97327E-6</c:v>
                </c:pt>
                <c:pt idx="2154">
                  <c:v>5.3357999999999998E-6</c:v>
                </c:pt>
                <c:pt idx="2155">
                  <c:v>7.6875200000000002E-6</c:v>
                </c:pt>
                <c:pt idx="2156">
                  <c:v>1.3460399999999999E-6</c:v>
                </c:pt>
                <c:pt idx="2157">
                  <c:v>1.89373E-6</c:v>
                </c:pt>
                <c:pt idx="2158">
                  <c:v>9.12644E-7</c:v>
                </c:pt>
                <c:pt idx="2159">
                  <c:v>4.6158999999999999E-7</c:v>
                </c:pt>
                <c:pt idx="2160">
                  <c:v>5.7933500000000002E-6</c:v>
                </c:pt>
                <c:pt idx="2161">
                  <c:v>2.7815899999999999E-6</c:v>
                </c:pt>
                <c:pt idx="2162">
                  <c:v>7.7919799999999996E-6</c:v>
                </c:pt>
                <c:pt idx="2163">
                  <c:v>9.7025599999999998E-6</c:v>
                </c:pt>
                <c:pt idx="2164">
                  <c:v>3.20318E-7</c:v>
                </c:pt>
                <c:pt idx="2165">
                  <c:v>3.5717699999999999E-6</c:v>
                </c:pt>
                <c:pt idx="2166">
                  <c:v>5.2264800000000001E-6</c:v>
                </c:pt>
                <c:pt idx="2167">
                  <c:v>7.2034100000000002E-6</c:v>
                </c:pt>
                <c:pt idx="2168">
                  <c:v>1.3184299999999999E-6</c:v>
                </c:pt>
                <c:pt idx="2169">
                  <c:v>9.0187999999999997E-7</c:v>
                </c:pt>
                <c:pt idx="2170">
                  <c:v>4.1220200000000002E-6</c:v>
                </c:pt>
                <c:pt idx="2171">
                  <c:v>1.3185499999999999E-5</c:v>
                </c:pt>
                <c:pt idx="2172">
                  <c:v>1.7692599999999999E-6</c:v>
                </c:pt>
                <c:pt idx="2173">
                  <c:v>3.4394899999999999E-8</c:v>
                </c:pt>
                <c:pt idx="2174">
                  <c:v>1.2982999999999999E-6</c:v>
                </c:pt>
                <c:pt idx="2175">
                  <c:v>1.7953700000000001E-5</c:v>
                </c:pt>
                <c:pt idx="2176">
                  <c:v>1.11669E-6</c:v>
                </c:pt>
                <c:pt idx="2177">
                  <c:v>4.72802E-6</c:v>
                </c:pt>
                <c:pt idx="2178">
                  <c:v>1.19341E-5</c:v>
                </c:pt>
                <c:pt idx="2179">
                  <c:v>1.5048200000000001E-7</c:v>
                </c:pt>
                <c:pt idx="2180">
                  <c:v>1.65233E-6</c:v>
                </c:pt>
                <c:pt idx="2181">
                  <c:v>6.7668500000000003E-6</c:v>
                </c:pt>
                <c:pt idx="2182">
                  <c:v>1.0860699999999999E-5</c:v>
                </c:pt>
                <c:pt idx="2183">
                  <c:v>5.5072800000000001E-6</c:v>
                </c:pt>
                <c:pt idx="2184">
                  <c:v>9.2134900000000001E-6</c:v>
                </c:pt>
                <c:pt idx="2185">
                  <c:v>2.07378E-5</c:v>
                </c:pt>
                <c:pt idx="2186">
                  <c:v>1.1794700000000001E-5</c:v>
                </c:pt>
                <c:pt idx="2187">
                  <c:v>8.9711800000000003E-7</c:v>
                </c:pt>
                <c:pt idx="2188">
                  <c:v>1.09949E-5</c:v>
                </c:pt>
                <c:pt idx="2189">
                  <c:v>1.2306999999999999E-5</c:v>
                </c:pt>
                <c:pt idx="2190">
                  <c:v>1.48037E-5</c:v>
                </c:pt>
                <c:pt idx="2191">
                  <c:v>8.9132800000000002E-6</c:v>
                </c:pt>
                <c:pt idx="2192">
                  <c:v>3.12343E-6</c:v>
                </c:pt>
                <c:pt idx="2193">
                  <c:v>3.4943799999999998E-6</c:v>
                </c:pt>
                <c:pt idx="2194">
                  <c:v>4.1174099999999996E-6</c:v>
                </c:pt>
                <c:pt idx="2195">
                  <c:v>8.8205199999999994E-6</c:v>
                </c:pt>
                <c:pt idx="2196">
                  <c:v>8.1373099999999999E-6</c:v>
                </c:pt>
                <c:pt idx="2197">
                  <c:v>5.0948599999999999E-6</c:v>
                </c:pt>
                <c:pt idx="2198">
                  <c:v>4.80946E-6</c:v>
                </c:pt>
                <c:pt idx="2199">
                  <c:v>1.1281499999999999E-7</c:v>
                </c:pt>
                <c:pt idx="2200">
                  <c:v>4.2465400000000002E-6</c:v>
                </c:pt>
                <c:pt idx="2201">
                  <c:v>3.9830900000000002E-6</c:v>
                </c:pt>
                <c:pt idx="2202">
                  <c:v>1.5843400000000001E-6</c:v>
                </c:pt>
                <c:pt idx="2203">
                  <c:v>7.3172099999999999E-6</c:v>
                </c:pt>
                <c:pt idx="2204">
                  <c:v>1.6408700000000001E-6</c:v>
                </c:pt>
                <c:pt idx="2205">
                  <c:v>3.6561800000000001E-7</c:v>
                </c:pt>
                <c:pt idx="2206">
                  <c:v>1.0728900000000001E-6</c:v>
                </c:pt>
                <c:pt idx="2207">
                  <c:v>5.9516300000000003E-6</c:v>
                </c:pt>
                <c:pt idx="2208">
                  <c:v>1.3612600000000001E-5</c:v>
                </c:pt>
                <c:pt idx="2209">
                  <c:v>6.5907700000000001E-6</c:v>
                </c:pt>
                <c:pt idx="2210">
                  <c:v>1.02191E-6</c:v>
                </c:pt>
                <c:pt idx="2211">
                  <c:v>1.66603E-6</c:v>
                </c:pt>
                <c:pt idx="2212">
                  <c:v>3.1843499999999998E-6</c:v>
                </c:pt>
                <c:pt idx="2213">
                  <c:v>5.3728E-7</c:v>
                </c:pt>
                <c:pt idx="2214">
                  <c:v>1.4226199999999999E-5</c:v>
                </c:pt>
                <c:pt idx="2215">
                  <c:v>4.4926199999999997E-6</c:v>
                </c:pt>
                <c:pt idx="2216">
                  <c:v>1.4534299999999999E-6</c:v>
                </c:pt>
                <c:pt idx="2217">
                  <c:v>1.14059E-5</c:v>
                </c:pt>
                <c:pt idx="2218">
                  <c:v>7.6225100000000001E-6</c:v>
                </c:pt>
                <c:pt idx="2219">
                  <c:v>7.2398300000000001E-6</c:v>
                </c:pt>
                <c:pt idx="2220">
                  <c:v>7.14404E-6</c:v>
                </c:pt>
                <c:pt idx="2221">
                  <c:v>6.2879899999999999E-6</c:v>
                </c:pt>
                <c:pt idx="2222">
                  <c:v>6.5578899999999997E-6</c:v>
                </c:pt>
                <c:pt idx="2223">
                  <c:v>2.8652600000000001E-6</c:v>
                </c:pt>
                <c:pt idx="2224">
                  <c:v>7.17488E-7</c:v>
                </c:pt>
                <c:pt idx="2225">
                  <c:v>7.4081399999999997E-6</c:v>
                </c:pt>
                <c:pt idx="2226">
                  <c:v>4.2547600000000001E-6</c:v>
                </c:pt>
                <c:pt idx="2227">
                  <c:v>5.6644899999999999E-6</c:v>
                </c:pt>
                <c:pt idx="2228">
                  <c:v>1.4099400000000001E-6</c:v>
                </c:pt>
                <c:pt idx="2229">
                  <c:v>4.9242100000000001E-6</c:v>
                </c:pt>
                <c:pt idx="2230">
                  <c:v>7.7017199999999992E-6</c:v>
                </c:pt>
                <c:pt idx="2231">
                  <c:v>6.2751899999999998E-6</c:v>
                </c:pt>
                <c:pt idx="2232">
                  <c:v>2.1228100000000001E-6</c:v>
                </c:pt>
                <c:pt idx="2233">
                  <c:v>3.7263100000000001E-6</c:v>
                </c:pt>
                <c:pt idx="2234">
                  <c:v>1.22155E-6</c:v>
                </c:pt>
                <c:pt idx="2235">
                  <c:v>1.2552799999999999E-5</c:v>
                </c:pt>
                <c:pt idx="2236">
                  <c:v>3.0475999999999998E-6</c:v>
                </c:pt>
                <c:pt idx="2237">
                  <c:v>9.9311999999999996E-8</c:v>
                </c:pt>
                <c:pt idx="2238">
                  <c:v>9.2369600000000004E-6</c:v>
                </c:pt>
                <c:pt idx="2239">
                  <c:v>3.1387600000000001E-6</c:v>
                </c:pt>
                <c:pt idx="2240">
                  <c:v>7.6419200000000002E-6</c:v>
                </c:pt>
                <c:pt idx="2241">
                  <c:v>1.1752900000000001E-5</c:v>
                </c:pt>
                <c:pt idx="2242">
                  <c:v>2.3091699999999999E-6</c:v>
                </c:pt>
                <c:pt idx="2243">
                  <c:v>7.57163E-6</c:v>
                </c:pt>
                <c:pt idx="2244">
                  <c:v>1.04941E-5</c:v>
                </c:pt>
                <c:pt idx="2245">
                  <c:v>4.61964E-6</c:v>
                </c:pt>
                <c:pt idx="2246">
                  <c:v>9.6535500000000001E-6</c:v>
                </c:pt>
                <c:pt idx="2247">
                  <c:v>2.0571799999999998E-6</c:v>
                </c:pt>
                <c:pt idx="2248">
                  <c:v>1.1925200000000001E-5</c:v>
                </c:pt>
                <c:pt idx="2249">
                  <c:v>2.8499399999999999E-6</c:v>
                </c:pt>
                <c:pt idx="2250">
                  <c:v>4.7538400000000004E-6</c:v>
                </c:pt>
                <c:pt idx="2251">
                  <c:v>1.6116700000000001E-4</c:v>
                </c:pt>
                <c:pt idx="2252">
                  <c:v>3.4493600000000001E-6</c:v>
                </c:pt>
                <c:pt idx="2253">
                  <c:v>2.4754099999999998E-7</c:v>
                </c:pt>
                <c:pt idx="2254">
                  <c:v>2.7036700000000002E-5</c:v>
                </c:pt>
                <c:pt idx="2255">
                  <c:v>2.5162900000000001E-6</c:v>
                </c:pt>
                <c:pt idx="2256">
                  <c:v>6.1120699999999999E-6</c:v>
                </c:pt>
                <c:pt idx="2257">
                  <c:v>8.7123900000000008E-6</c:v>
                </c:pt>
                <c:pt idx="2258">
                  <c:v>1.6413600000000002E-5</c:v>
                </c:pt>
                <c:pt idx="2259">
                  <c:v>6.6982999999999999E-6</c:v>
                </c:pt>
                <c:pt idx="2260">
                  <c:v>2.3845500000000001E-5</c:v>
                </c:pt>
                <c:pt idx="2261">
                  <c:v>1.66895E-5</c:v>
                </c:pt>
                <c:pt idx="2262">
                  <c:v>1.63974E-5</c:v>
                </c:pt>
                <c:pt idx="2263">
                  <c:v>1.6026900000000001E-5</c:v>
                </c:pt>
                <c:pt idx="2264">
                  <c:v>8.9021499999999995E-7</c:v>
                </c:pt>
                <c:pt idx="2265">
                  <c:v>9.8570799999999995E-6</c:v>
                </c:pt>
                <c:pt idx="2266">
                  <c:v>5.8345299999999998E-7</c:v>
                </c:pt>
                <c:pt idx="2267">
                  <c:v>2.3983599999999999E-5</c:v>
                </c:pt>
                <c:pt idx="2268">
                  <c:v>1.7064100000000002E-5</c:v>
                </c:pt>
                <c:pt idx="2269">
                  <c:v>3.3958499999999999E-6</c:v>
                </c:pt>
                <c:pt idx="2270">
                  <c:v>1.46716E-5</c:v>
                </c:pt>
                <c:pt idx="2271">
                  <c:v>2.7087899999999999E-5</c:v>
                </c:pt>
                <c:pt idx="2272">
                  <c:v>3.1039099999999999E-7</c:v>
                </c:pt>
                <c:pt idx="2273">
                  <c:v>1.03243E-5</c:v>
                </c:pt>
                <c:pt idx="2274">
                  <c:v>1.4966E-5</c:v>
                </c:pt>
                <c:pt idx="2275">
                  <c:v>2.9344499999999999E-6</c:v>
                </c:pt>
                <c:pt idx="2276">
                  <c:v>2.0247899999999998E-6</c:v>
                </c:pt>
                <c:pt idx="2277">
                  <c:v>9.4401800000000001E-6</c:v>
                </c:pt>
                <c:pt idx="2278">
                  <c:v>4.01647E-6</c:v>
                </c:pt>
                <c:pt idx="2279">
                  <c:v>1.73046E-5</c:v>
                </c:pt>
                <c:pt idx="2280">
                  <c:v>1.82363E-6</c:v>
                </c:pt>
                <c:pt idx="2281">
                  <c:v>1.51112E-5</c:v>
                </c:pt>
                <c:pt idx="2282">
                  <c:v>4.1452800000000002E-6</c:v>
                </c:pt>
                <c:pt idx="2283">
                  <c:v>9.1393900000000003E-6</c:v>
                </c:pt>
                <c:pt idx="2284">
                  <c:v>2.04737E-5</c:v>
                </c:pt>
                <c:pt idx="2285">
                  <c:v>7.1931099999999996E-6</c:v>
                </c:pt>
                <c:pt idx="2286">
                  <c:v>6.1485700000000003E-6</c:v>
                </c:pt>
                <c:pt idx="2287">
                  <c:v>4.2287300000000003E-6</c:v>
                </c:pt>
                <c:pt idx="2288">
                  <c:v>2.15564E-6</c:v>
                </c:pt>
                <c:pt idx="2289">
                  <c:v>1.76612E-6</c:v>
                </c:pt>
                <c:pt idx="2290">
                  <c:v>2.23742E-5</c:v>
                </c:pt>
                <c:pt idx="2291">
                  <c:v>7.6940499999999996E-6</c:v>
                </c:pt>
                <c:pt idx="2292">
                  <c:v>6.1623799999999999E-6</c:v>
                </c:pt>
                <c:pt idx="2293">
                  <c:v>1.18839E-5</c:v>
                </c:pt>
                <c:pt idx="2294">
                  <c:v>1.11554E-5</c:v>
                </c:pt>
                <c:pt idx="2295">
                  <c:v>1.4331800000000001E-5</c:v>
                </c:pt>
                <c:pt idx="2296">
                  <c:v>3.7353399999999999E-6</c:v>
                </c:pt>
                <c:pt idx="2297">
                  <c:v>1.3703700000000001E-5</c:v>
                </c:pt>
                <c:pt idx="2298">
                  <c:v>2.14377E-5</c:v>
                </c:pt>
                <c:pt idx="2299">
                  <c:v>9.7456899999999999E-6</c:v>
                </c:pt>
                <c:pt idx="2300">
                  <c:v>8.9681100000000004E-6</c:v>
                </c:pt>
                <c:pt idx="2301">
                  <c:v>1.87401E-5</c:v>
                </c:pt>
                <c:pt idx="2302">
                  <c:v>8.1748199999999998E-6</c:v>
                </c:pt>
                <c:pt idx="2303">
                  <c:v>2.06716E-5</c:v>
                </c:pt>
                <c:pt idx="2304">
                  <c:v>7.4100999999999996E-6</c:v>
                </c:pt>
                <c:pt idx="2305">
                  <c:v>6.95462E-6</c:v>
                </c:pt>
                <c:pt idx="2306">
                  <c:v>1.4086900000000001E-5</c:v>
                </c:pt>
                <c:pt idx="2307">
                  <c:v>1.0207000000000001E-5</c:v>
                </c:pt>
                <c:pt idx="2308">
                  <c:v>1.0043299999999999E-5</c:v>
                </c:pt>
                <c:pt idx="2309">
                  <c:v>2.30273E-6</c:v>
                </c:pt>
                <c:pt idx="2310">
                  <c:v>1.33627E-5</c:v>
                </c:pt>
                <c:pt idx="2311">
                  <c:v>1.90198E-5</c:v>
                </c:pt>
                <c:pt idx="2312">
                  <c:v>1.0038400000000001E-6</c:v>
                </c:pt>
                <c:pt idx="2313">
                  <c:v>1.99311E-5</c:v>
                </c:pt>
                <c:pt idx="2314">
                  <c:v>2.5143499999999999E-6</c:v>
                </c:pt>
                <c:pt idx="2315">
                  <c:v>6.1950699999999998E-6</c:v>
                </c:pt>
                <c:pt idx="2316">
                  <c:v>2.5701799999999998E-5</c:v>
                </c:pt>
                <c:pt idx="2317">
                  <c:v>1.19434E-5</c:v>
                </c:pt>
                <c:pt idx="2318">
                  <c:v>2.2760599999999999E-6</c:v>
                </c:pt>
                <c:pt idx="2319">
                  <c:v>2.0493099999999999E-5</c:v>
                </c:pt>
                <c:pt idx="2320">
                  <c:v>2.1846400000000001E-6</c:v>
                </c:pt>
                <c:pt idx="2321">
                  <c:v>1.33273E-5</c:v>
                </c:pt>
                <c:pt idx="2322">
                  <c:v>8.5888800000000003E-6</c:v>
                </c:pt>
                <c:pt idx="2323">
                  <c:v>1.9225899999999998E-5</c:v>
                </c:pt>
                <c:pt idx="2324">
                  <c:v>6.0024899999999999E-6</c:v>
                </c:pt>
                <c:pt idx="2325">
                  <c:v>8.0753900000000002E-7</c:v>
                </c:pt>
                <c:pt idx="2326">
                  <c:v>2.05912E-5</c:v>
                </c:pt>
                <c:pt idx="2327">
                  <c:v>6.7977500000000003E-6</c:v>
                </c:pt>
                <c:pt idx="2328">
                  <c:v>5.9244799999999999E-7</c:v>
                </c:pt>
                <c:pt idx="2329">
                  <c:v>1.05846E-5</c:v>
                </c:pt>
                <c:pt idx="2330">
                  <c:v>1.27391E-5</c:v>
                </c:pt>
                <c:pt idx="2331">
                  <c:v>5.0406600000000001E-8</c:v>
                </c:pt>
                <c:pt idx="2332">
                  <c:v>1.21233E-5</c:v>
                </c:pt>
                <c:pt idx="2333">
                  <c:v>1.2150800000000001E-6</c:v>
                </c:pt>
                <c:pt idx="2334">
                  <c:v>2.22602E-7</c:v>
                </c:pt>
                <c:pt idx="2335">
                  <c:v>4.18205E-6</c:v>
                </c:pt>
                <c:pt idx="2336">
                  <c:v>4.6860700000000004E-6</c:v>
                </c:pt>
                <c:pt idx="2337">
                  <c:v>2.3706300000000002E-6</c:v>
                </c:pt>
                <c:pt idx="2338">
                  <c:v>9.0870699999999996E-7</c:v>
                </c:pt>
                <c:pt idx="2339">
                  <c:v>1.7402899999999999E-5</c:v>
                </c:pt>
                <c:pt idx="2340">
                  <c:v>6.3319399999999997E-7</c:v>
                </c:pt>
                <c:pt idx="2341">
                  <c:v>4.8623099999999999E-6</c:v>
                </c:pt>
                <c:pt idx="2342">
                  <c:v>2.3915599999999999E-6</c:v>
                </c:pt>
                <c:pt idx="2343">
                  <c:v>5.51969E-6</c:v>
                </c:pt>
                <c:pt idx="2344">
                  <c:v>6.50913E-8</c:v>
                </c:pt>
                <c:pt idx="2345">
                  <c:v>2.9665599999999999E-6</c:v>
                </c:pt>
                <c:pt idx="2346">
                  <c:v>5.3370600000000003E-7</c:v>
                </c:pt>
                <c:pt idx="2347">
                  <c:v>1.173E-6</c:v>
                </c:pt>
                <c:pt idx="2348">
                  <c:v>4.1140799999999996E-6</c:v>
                </c:pt>
                <c:pt idx="2349">
                  <c:v>1.5504900000000001E-5</c:v>
                </c:pt>
                <c:pt idx="2350">
                  <c:v>4.0271099999999998E-6</c:v>
                </c:pt>
                <c:pt idx="2351">
                  <c:v>4.1022500000000004E-6</c:v>
                </c:pt>
                <c:pt idx="2352">
                  <c:v>3.4652100000000002E-6</c:v>
                </c:pt>
                <c:pt idx="2353">
                  <c:v>1.8452800000000001E-5</c:v>
                </c:pt>
                <c:pt idx="2354">
                  <c:v>3.1694999999999999E-6</c:v>
                </c:pt>
                <c:pt idx="2355">
                  <c:v>5.19823E-6</c:v>
                </c:pt>
                <c:pt idx="2356">
                  <c:v>8.9830300000000006E-6</c:v>
                </c:pt>
                <c:pt idx="2357">
                  <c:v>9.3370099999999996E-6</c:v>
                </c:pt>
                <c:pt idx="2358">
                  <c:v>1.9380100000000002E-6</c:v>
                </c:pt>
                <c:pt idx="2359">
                  <c:v>7.2615699999999997E-6</c:v>
                </c:pt>
                <c:pt idx="2360">
                  <c:v>4.8095099999999995E-7</c:v>
                </c:pt>
                <c:pt idx="2361">
                  <c:v>5.7672800000000001E-6</c:v>
                </c:pt>
                <c:pt idx="2362">
                  <c:v>1.4014499999999999E-5</c:v>
                </c:pt>
                <c:pt idx="2363">
                  <c:v>5.2791500000000001E-6</c:v>
                </c:pt>
                <c:pt idx="2364">
                  <c:v>1.46781E-6</c:v>
                </c:pt>
                <c:pt idx="2365">
                  <c:v>6.2491500000000001E-6</c:v>
                </c:pt>
                <c:pt idx="2366">
                  <c:v>7.4562200000000004E-6</c:v>
                </c:pt>
                <c:pt idx="2367">
                  <c:v>3.07559E-6</c:v>
                </c:pt>
                <c:pt idx="2368">
                  <c:v>5.5673400000000003E-6</c:v>
                </c:pt>
                <c:pt idx="2369">
                  <c:v>6.1037800000000002E-6</c:v>
                </c:pt>
                <c:pt idx="2370">
                  <c:v>1.56334E-7</c:v>
                </c:pt>
                <c:pt idx="2371">
                  <c:v>4.0818100000000003E-6</c:v>
                </c:pt>
                <c:pt idx="2372">
                  <c:v>6.8038099999999998E-6</c:v>
                </c:pt>
                <c:pt idx="2373">
                  <c:v>6.22153E-6</c:v>
                </c:pt>
                <c:pt idx="2374">
                  <c:v>1.0913900000000001E-5</c:v>
                </c:pt>
                <c:pt idx="2375">
                  <c:v>1.8280299999999998E-5</c:v>
                </c:pt>
                <c:pt idx="2376">
                  <c:v>2.1823100000000001E-6</c:v>
                </c:pt>
                <c:pt idx="2377">
                  <c:v>5.0531599999999999E-6</c:v>
                </c:pt>
                <c:pt idx="2378">
                  <c:v>2.0776100000000001E-6</c:v>
                </c:pt>
                <c:pt idx="2379">
                  <c:v>1.7702399999999998E-5</c:v>
                </c:pt>
                <c:pt idx="2380">
                  <c:v>1.5875400000000001E-6</c:v>
                </c:pt>
                <c:pt idx="2381">
                  <c:v>1.4779399999999999E-5</c:v>
                </c:pt>
                <c:pt idx="2382">
                  <c:v>6.7090999999999999E-6</c:v>
                </c:pt>
                <c:pt idx="2383">
                  <c:v>3.66963E-6</c:v>
                </c:pt>
                <c:pt idx="2384">
                  <c:v>1.23322E-5</c:v>
                </c:pt>
                <c:pt idx="2385">
                  <c:v>7.2231499999999996E-6</c:v>
                </c:pt>
                <c:pt idx="2386">
                  <c:v>2.61388E-6</c:v>
                </c:pt>
                <c:pt idx="2387">
                  <c:v>1.8120700000000001E-5</c:v>
                </c:pt>
                <c:pt idx="2388">
                  <c:v>1.3165E-6</c:v>
                </c:pt>
                <c:pt idx="2389">
                  <c:v>1.33139E-5</c:v>
                </c:pt>
                <c:pt idx="2390">
                  <c:v>9.7406299999999999E-6</c:v>
                </c:pt>
                <c:pt idx="2391">
                  <c:v>1.6055699999999999E-5</c:v>
                </c:pt>
                <c:pt idx="2392">
                  <c:v>3.74152E-7</c:v>
                </c:pt>
                <c:pt idx="2393">
                  <c:v>2.94484E-6</c:v>
                </c:pt>
                <c:pt idx="2394">
                  <c:v>1.2087599999999999E-5</c:v>
                </c:pt>
                <c:pt idx="2395">
                  <c:v>6.7717199999999996E-6</c:v>
                </c:pt>
                <c:pt idx="2396">
                  <c:v>3.3983499999999998E-6</c:v>
                </c:pt>
                <c:pt idx="2397">
                  <c:v>1.20376E-5</c:v>
                </c:pt>
                <c:pt idx="2398">
                  <c:v>8.4580400000000004E-6</c:v>
                </c:pt>
                <c:pt idx="2399">
                  <c:v>1.2140199999999999E-5</c:v>
                </c:pt>
                <c:pt idx="2400">
                  <c:v>3.3606299999999997E-5</c:v>
                </c:pt>
                <c:pt idx="2401">
                  <c:v>0</c:v>
                </c:pt>
                <c:pt idx="2402">
                  <c:v>0</c:v>
                </c:pt>
              </c:numCache>
            </c:numRef>
          </c:yVal>
          <c:smooth val="1"/>
        </c:ser>
        <c:ser>
          <c:idx val="1"/>
          <c:order val="1"/>
          <c:tx>
            <c:strRef>
              <c:f>'Transmission Data'!$A$21</c:f>
              <c:strCache>
                <c:ptCount val="1"/>
                <c:pt idx="0">
                  <c:v>1100 nm</c:v>
                </c:pt>
              </c:strCache>
            </c:strRef>
          </c:tx>
          <c:spPr>
            <a:ln w="19050">
              <a:solidFill>
                <a:srgbClr val="8064A2">
                  <a:lumMod val="75000"/>
                </a:srgbClr>
              </a:solidFill>
            </a:ln>
          </c:spPr>
          <c:marker>
            <c:symbol val="none"/>
          </c:marker>
          <c:xVal>
            <c:numRef>
              <c:f>'Transmission Data'!$C:$C</c:f>
              <c:numCache>
                <c:formatCode>General</c:formatCode>
                <c:ptCount val="1048576"/>
                <c:pt idx="0">
                  <c:v>2600</c:v>
                </c:pt>
                <c:pt idx="1">
                  <c:v>2599</c:v>
                </c:pt>
                <c:pt idx="2">
                  <c:v>2598</c:v>
                </c:pt>
                <c:pt idx="3">
                  <c:v>2597</c:v>
                </c:pt>
                <c:pt idx="4">
                  <c:v>2596</c:v>
                </c:pt>
                <c:pt idx="5">
                  <c:v>2595</c:v>
                </c:pt>
                <c:pt idx="6">
                  <c:v>2594</c:v>
                </c:pt>
                <c:pt idx="7">
                  <c:v>2593</c:v>
                </c:pt>
                <c:pt idx="8">
                  <c:v>2592</c:v>
                </c:pt>
                <c:pt idx="9">
                  <c:v>2591</c:v>
                </c:pt>
                <c:pt idx="10">
                  <c:v>2590</c:v>
                </c:pt>
                <c:pt idx="11">
                  <c:v>2589</c:v>
                </c:pt>
                <c:pt idx="12">
                  <c:v>2588</c:v>
                </c:pt>
                <c:pt idx="13">
                  <c:v>2587</c:v>
                </c:pt>
                <c:pt idx="14">
                  <c:v>2586</c:v>
                </c:pt>
                <c:pt idx="15">
                  <c:v>2585</c:v>
                </c:pt>
                <c:pt idx="16">
                  <c:v>2584</c:v>
                </c:pt>
                <c:pt idx="17">
                  <c:v>2583</c:v>
                </c:pt>
                <c:pt idx="18">
                  <c:v>2582</c:v>
                </c:pt>
                <c:pt idx="19">
                  <c:v>2581</c:v>
                </c:pt>
                <c:pt idx="20">
                  <c:v>2580</c:v>
                </c:pt>
                <c:pt idx="21">
                  <c:v>2579</c:v>
                </c:pt>
                <c:pt idx="22">
                  <c:v>2578</c:v>
                </c:pt>
                <c:pt idx="23">
                  <c:v>2577</c:v>
                </c:pt>
                <c:pt idx="24">
                  <c:v>2576</c:v>
                </c:pt>
                <c:pt idx="25">
                  <c:v>2575</c:v>
                </c:pt>
                <c:pt idx="26">
                  <c:v>2574</c:v>
                </c:pt>
                <c:pt idx="27">
                  <c:v>2573</c:v>
                </c:pt>
                <c:pt idx="28">
                  <c:v>2572</c:v>
                </c:pt>
                <c:pt idx="29">
                  <c:v>2571</c:v>
                </c:pt>
                <c:pt idx="30">
                  <c:v>2570</c:v>
                </c:pt>
                <c:pt idx="31">
                  <c:v>2569</c:v>
                </c:pt>
                <c:pt idx="32">
                  <c:v>2568</c:v>
                </c:pt>
                <c:pt idx="33">
                  <c:v>2567</c:v>
                </c:pt>
                <c:pt idx="34">
                  <c:v>2566</c:v>
                </c:pt>
                <c:pt idx="35">
                  <c:v>2565</c:v>
                </c:pt>
                <c:pt idx="36">
                  <c:v>2564</c:v>
                </c:pt>
                <c:pt idx="37">
                  <c:v>2563</c:v>
                </c:pt>
                <c:pt idx="38">
                  <c:v>2562</c:v>
                </c:pt>
                <c:pt idx="39">
                  <c:v>2561</c:v>
                </c:pt>
                <c:pt idx="40">
                  <c:v>2560</c:v>
                </c:pt>
                <c:pt idx="41">
                  <c:v>2559</c:v>
                </c:pt>
                <c:pt idx="42">
                  <c:v>2558</c:v>
                </c:pt>
                <c:pt idx="43">
                  <c:v>2557</c:v>
                </c:pt>
                <c:pt idx="44">
                  <c:v>2556</c:v>
                </c:pt>
                <c:pt idx="45">
                  <c:v>2555</c:v>
                </c:pt>
                <c:pt idx="46">
                  <c:v>2554</c:v>
                </c:pt>
                <c:pt idx="47">
                  <c:v>2553</c:v>
                </c:pt>
                <c:pt idx="48">
                  <c:v>2552</c:v>
                </c:pt>
                <c:pt idx="49">
                  <c:v>2551</c:v>
                </c:pt>
                <c:pt idx="50">
                  <c:v>2550</c:v>
                </c:pt>
                <c:pt idx="51">
                  <c:v>2549</c:v>
                </c:pt>
                <c:pt idx="52">
                  <c:v>2548</c:v>
                </c:pt>
                <c:pt idx="53">
                  <c:v>2547</c:v>
                </c:pt>
                <c:pt idx="54">
                  <c:v>2546</c:v>
                </c:pt>
                <c:pt idx="55">
                  <c:v>2545</c:v>
                </c:pt>
                <c:pt idx="56">
                  <c:v>2544</c:v>
                </c:pt>
                <c:pt idx="57">
                  <c:v>2543</c:v>
                </c:pt>
                <c:pt idx="58">
                  <c:v>2542</c:v>
                </c:pt>
                <c:pt idx="59">
                  <c:v>2541</c:v>
                </c:pt>
                <c:pt idx="60">
                  <c:v>2540</c:v>
                </c:pt>
                <c:pt idx="61">
                  <c:v>2539</c:v>
                </c:pt>
                <c:pt idx="62">
                  <c:v>2538</c:v>
                </c:pt>
                <c:pt idx="63">
                  <c:v>2537</c:v>
                </c:pt>
                <c:pt idx="64">
                  <c:v>2536</c:v>
                </c:pt>
                <c:pt idx="65">
                  <c:v>2535</c:v>
                </c:pt>
                <c:pt idx="66">
                  <c:v>2534</c:v>
                </c:pt>
                <c:pt idx="67">
                  <c:v>2533</c:v>
                </c:pt>
                <c:pt idx="68">
                  <c:v>2532</c:v>
                </c:pt>
                <c:pt idx="69">
                  <c:v>2531</c:v>
                </c:pt>
                <c:pt idx="70">
                  <c:v>2530</c:v>
                </c:pt>
                <c:pt idx="71">
                  <c:v>2529</c:v>
                </c:pt>
                <c:pt idx="72">
                  <c:v>2528</c:v>
                </c:pt>
                <c:pt idx="73">
                  <c:v>2527</c:v>
                </c:pt>
                <c:pt idx="74">
                  <c:v>2526</c:v>
                </c:pt>
                <c:pt idx="75">
                  <c:v>2525</c:v>
                </c:pt>
                <c:pt idx="76">
                  <c:v>2524</c:v>
                </c:pt>
                <c:pt idx="77">
                  <c:v>2523</c:v>
                </c:pt>
                <c:pt idx="78">
                  <c:v>2522</c:v>
                </c:pt>
                <c:pt idx="79">
                  <c:v>2521</c:v>
                </c:pt>
                <c:pt idx="80">
                  <c:v>2520</c:v>
                </c:pt>
                <c:pt idx="81">
                  <c:v>2519</c:v>
                </c:pt>
                <c:pt idx="82">
                  <c:v>2518</c:v>
                </c:pt>
                <c:pt idx="83">
                  <c:v>2517</c:v>
                </c:pt>
                <c:pt idx="84">
                  <c:v>2516</c:v>
                </c:pt>
                <c:pt idx="85">
                  <c:v>2515</c:v>
                </c:pt>
                <c:pt idx="86">
                  <c:v>2514</c:v>
                </c:pt>
                <c:pt idx="87">
                  <c:v>2513</c:v>
                </c:pt>
                <c:pt idx="88">
                  <c:v>2512</c:v>
                </c:pt>
                <c:pt idx="89">
                  <c:v>2511</c:v>
                </c:pt>
                <c:pt idx="90">
                  <c:v>2510</c:v>
                </c:pt>
                <c:pt idx="91">
                  <c:v>2509</c:v>
                </c:pt>
                <c:pt idx="92">
                  <c:v>2508</c:v>
                </c:pt>
                <c:pt idx="93">
                  <c:v>2507</c:v>
                </c:pt>
                <c:pt idx="94">
                  <c:v>2506</c:v>
                </c:pt>
                <c:pt idx="95">
                  <c:v>2505</c:v>
                </c:pt>
                <c:pt idx="96">
                  <c:v>2504</c:v>
                </c:pt>
                <c:pt idx="97">
                  <c:v>2503</c:v>
                </c:pt>
                <c:pt idx="98">
                  <c:v>2502</c:v>
                </c:pt>
                <c:pt idx="99">
                  <c:v>2501</c:v>
                </c:pt>
                <c:pt idx="100">
                  <c:v>2500</c:v>
                </c:pt>
                <c:pt idx="101">
                  <c:v>2499</c:v>
                </c:pt>
                <c:pt idx="102">
                  <c:v>2498</c:v>
                </c:pt>
                <c:pt idx="103">
                  <c:v>2497</c:v>
                </c:pt>
                <c:pt idx="104">
                  <c:v>2496</c:v>
                </c:pt>
                <c:pt idx="105">
                  <c:v>2495</c:v>
                </c:pt>
                <c:pt idx="106">
                  <c:v>2494</c:v>
                </c:pt>
                <c:pt idx="107">
                  <c:v>2493</c:v>
                </c:pt>
                <c:pt idx="108">
                  <c:v>2492</c:v>
                </c:pt>
                <c:pt idx="109">
                  <c:v>2491</c:v>
                </c:pt>
                <c:pt idx="110">
                  <c:v>2490</c:v>
                </c:pt>
                <c:pt idx="111">
                  <c:v>2489</c:v>
                </c:pt>
                <c:pt idx="112">
                  <c:v>2488</c:v>
                </c:pt>
                <c:pt idx="113">
                  <c:v>2487</c:v>
                </c:pt>
                <c:pt idx="114">
                  <c:v>2486</c:v>
                </c:pt>
                <c:pt idx="115">
                  <c:v>2485</c:v>
                </c:pt>
                <c:pt idx="116">
                  <c:v>2484</c:v>
                </c:pt>
                <c:pt idx="117">
                  <c:v>2483</c:v>
                </c:pt>
                <c:pt idx="118">
                  <c:v>2482</c:v>
                </c:pt>
                <c:pt idx="119">
                  <c:v>2481</c:v>
                </c:pt>
                <c:pt idx="120">
                  <c:v>2480</c:v>
                </c:pt>
                <c:pt idx="121">
                  <c:v>2479</c:v>
                </c:pt>
                <c:pt idx="122">
                  <c:v>2478</c:v>
                </c:pt>
                <c:pt idx="123">
                  <c:v>2477</c:v>
                </c:pt>
                <c:pt idx="124">
                  <c:v>2476</c:v>
                </c:pt>
                <c:pt idx="125">
                  <c:v>2475</c:v>
                </c:pt>
                <c:pt idx="126">
                  <c:v>2474</c:v>
                </c:pt>
                <c:pt idx="127">
                  <c:v>2473</c:v>
                </c:pt>
                <c:pt idx="128">
                  <c:v>2472</c:v>
                </c:pt>
                <c:pt idx="129">
                  <c:v>2471</c:v>
                </c:pt>
                <c:pt idx="130">
                  <c:v>2470</c:v>
                </c:pt>
                <c:pt idx="131">
                  <c:v>2469</c:v>
                </c:pt>
                <c:pt idx="132">
                  <c:v>2468</c:v>
                </c:pt>
                <c:pt idx="133">
                  <c:v>2467</c:v>
                </c:pt>
                <c:pt idx="134">
                  <c:v>2466</c:v>
                </c:pt>
                <c:pt idx="135">
                  <c:v>2465</c:v>
                </c:pt>
                <c:pt idx="136">
                  <c:v>2464</c:v>
                </c:pt>
                <c:pt idx="137">
                  <c:v>2463</c:v>
                </c:pt>
                <c:pt idx="138">
                  <c:v>2462</c:v>
                </c:pt>
                <c:pt idx="139">
                  <c:v>2461</c:v>
                </c:pt>
                <c:pt idx="140">
                  <c:v>2460</c:v>
                </c:pt>
                <c:pt idx="141">
                  <c:v>2459</c:v>
                </c:pt>
                <c:pt idx="142">
                  <c:v>2458</c:v>
                </c:pt>
                <c:pt idx="143">
                  <c:v>2457</c:v>
                </c:pt>
                <c:pt idx="144">
                  <c:v>2456</c:v>
                </c:pt>
                <c:pt idx="145">
                  <c:v>2455</c:v>
                </c:pt>
                <c:pt idx="146">
                  <c:v>2454</c:v>
                </c:pt>
                <c:pt idx="147">
                  <c:v>2453</c:v>
                </c:pt>
                <c:pt idx="148">
                  <c:v>2452</c:v>
                </c:pt>
                <c:pt idx="149">
                  <c:v>2451</c:v>
                </c:pt>
                <c:pt idx="150">
                  <c:v>2450</c:v>
                </c:pt>
                <c:pt idx="151">
                  <c:v>2449</c:v>
                </c:pt>
                <c:pt idx="152">
                  <c:v>2448</c:v>
                </c:pt>
                <c:pt idx="153">
                  <c:v>2447</c:v>
                </c:pt>
                <c:pt idx="154">
                  <c:v>2446</c:v>
                </c:pt>
                <c:pt idx="155">
                  <c:v>2445</c:v>
                </c:pt>
                <c:pt idx="156">
                  <c:v>2444</c:v>
                </c:pt>
                <c:pt idx="157">
                  <c:v>2443</c:v>
                </c:pt>
                <c:pt idx="158">
                  <c:v>2442</c:v>
                </c:pt>
                <c:pt idx="159">
                  <c:v>2441</c:v>
                </c:pt>
                <c:pt idx="160">
                  <c:v>2440</c:v>
                </c:pt>
                <c:pt idx="161">
                  <c:v>2439</c:v>
                </c:pt>
                <c:pt idx="162">
                  <c:v>2438</c:v>
                </c:pt>
                <c:pt idx="163">
                  <c:v>2437</c:v>
                </c:pt>
                <c:pt idx="164">
                  <c:v>2436</c:v>
                </c:pt>
                <c:pt idx="165">
                  <c:v>2435</c:v>
                </c:pt>
                <c:pt idx="166">
                  <c:v>2434</c:v>
                </c:pt>
                <c:pt idx="167">
                  <c:v>2433</c:v>
                </c:pt>
                <c:pt idx="168">
                  <c:v>2432</c:v>
                </c:pt>
                <c:pt idx="169">
                  <c:v>2431</c:v>
                </c:pt>
                <c:pt idx="170">
                  <c:v>2430</c:v>
                </c:pt>
                <c:pt idx="171">
                  <c:v>2429</c:v>
                </c:pt>
                <c:pt idx="172">
                  <c:v>2428</c:v>
                </c:pt>
                <c:pt idx="173">
                  <c:v>2427</c:v>
                </c:pt>
                <c:pt idx="174">
                  <c:v>2426</c:v>
                </c:pt>
                <c:pt idx="175">
                  <c:v>2425</c:v>
                </c:pt>
                <c:pt idx="176">
                  <c:v>2424</c:v>
                </c:pt>
                <c:pt idx="177">
                  <c:v>2423</c:v>
                </c:pt>
                <c:pt idx="178">
                  <c:v>2422</c:v>
                </c:pt>
                <c:pt idx="179">
                  <c:v>2421</c:v>
                </c:pt>
                <c:pt idx="180">
                  <c:v>2420</c:v>
                </c:pt>
                <c:pt idx="181">
                  <c:v>2419</c:v>
                </c:pt>
                <c:pt idx="182">
                  <c:v>2418</c:v>
                </c:pt>
                <c:pt idx="183">
                  <c:v>2417</c:v>
                </c:pt>
                <c:pt idx="184">
                  <c:v>2416</c:v>
                </c:pt>
                <c:pt idx="185">
                  <c:v>2415</c:v>
                </c:pt>
                <c:pt idx="186">
                  <c:v>2414</c:v>
                </c:pt>
                <c:pt idx="187">
                  <c:v>2413</c:v>
                </c:pt>
                <c:pt idx="188">
                  <c:v>2412</c:v>
                </c:pt>
                <c:pt idx="189">
                  <c:v>2411</c:v>
                </c:pt>
                <c:pt idx="190">
                  <c:v>2410</c:v>
                </c:pt>
                <c:pt idx="191">
                  <c:v>2409</c:v>
                </c:pt>
                <c:pt idx="192">
                  <c:v>2408</c:v>
                </c:pt>
                <c:pt idx="193">
                  <c:v>2407</c:v>
                </c:pt>
                <c:pt idx="194">
                  <c:v>2406</c:v>
                </c:pt>
                <c:pt idx="195">
                  <c:v>2405</c:v>
                </c:pt>
                <c:pt idx="196">
                  <c:v>2404</c:v>
                </c:pt>
                <c:pt idx="197">
                  <c:v>2403</c:v>
                </c:pt>
                <c:pt idx="198">
                  <c:v>2402</c:v>
                </c:pt>
                <c:pt idx="199">
                  <c:v>2401</c:v>
                </c:pt>
                <c:pt idx="200">
                  <c:v>2400</c:v>
                </c:pt>
                <c:pt idx="201">
                  <c:v>2399</c:v>
                </c:pt>
                <c:pt idx="202">
                  <c:v>2398</c:v>
                </c:pt>
                <c:pt idx="203">
                  <c:v>2397</c:v>
                </c:pt>
                <c:pt idx="204">
                  <c:v>2396</c:v>
                </c:pt>
                <c:pt idx="205">
                  <c:v>2395</c:v>
                </c:pt>
                <c:pt idx="206">
                  <c:v>2394</c:v>
                </c:pt>
                <c:pt idx="207">
                  <c:v>2393</c:v>
                </c:pt>
                <c:pt idx="208">
                  <c:v>2392</c:v>
                </c:pt>
                <c:pt idx="209">
                  <c:v>2391</c:v>
                </c:pt>
                <c:pt idx="210">
                  <c:v>2390</c:v>
                </c:pt>
                <c:pt idx="211">
                  <c:v>2389</c:v>
                </c:pt>
                <c:pt idx="212">
                  <c:v>2388</c:v>
                </c:pt>
                <c:pt idx="213">
                  <c:v>2387</c:v>
                </c:pt>
                <c:pt idx="214">
                  <c:v>2386</c:v>
                </c:pt>
                <c:pt idx="215">
                  <c:v>2385</c:v>
                </c:pt>
                <c:pt idx="216">
                  <c:v>2384</c:v>
                </c:pt>
                <c:pt idx="217">
                  <c:v>2383</c:v>
                </c:pt>
                <c:pt idx="218">
                  <c:v>2382</c:v>
                </c:pt>
                <c:pt idx="219">
                  <c:v>2381</c:v>
                </c:pt>
                <c:pt idx="220">
                  <c:v>2380</c:v>
                </c:pt>
                <c:pt idx="221">
                  <c:v>2379</c:v>
                </c:pt>
                <c:pt idx="222">
                  <c:v>2378</c:v>
                </c:pt>
                <c:pt idx="223">
                  <c:v>2377</c:v>
                </c:pt>
                <c:pt idx="224">
                  <c:v>2376</c:v>
                </c:pt>
                <c:pt idx="225">
                  <c:v>2375</c:v>
                </c:pt>
                <c:pt idx="226">
                  <c:v>2374</c:v>
                </c:pt>
                <c:pt idx="227">
                  <c:v>2373</c:v>
                </c:pt>
                <c:pt idx="228">
                  <c:v>2372</c:v>
                </c:pt>
                <c:pt idx="229">
                  <c:v>2371</c:v>
                </c:pt>
                <c:pt idx="230">
                  <c:v>2370</c:v>
                </c:pt>
                <c:pt idx="231">
                  <c:v>2369</c:v>
                </c:pt>
                <c:pt idx="232">
                  <c:v>2368</c:v>
                </c:pt>
                <c:pt idx="233">
                  <c:v>2367</c:v>
                </c:pt>
                <c:pt idx="234">
                  <c:v>2366</c:v>
                </c:pt>
                <c:pt idx="235">
                  <c:v>2365</c:v>
                </c:pt>
                <c:pt idx="236">
                  <c:v>2364</c:v>
                </c:pt>
                <c:pt idx="237">
                  <c:v>2363</c:v>
                </c:pt>
                <c:pt idx="238">
                  <c:v>2362</c:v>
                </c:pt>
                <c:pt idx="239">
                  <c:v>2361</c:v>
                </c:pt>
                <c:pt idx="240">
                  <c:v>2360</c:v>
                </c:pt>
                <c:pt idx="241">
                  <c:v>2359</c:v>
                </c:pt>
                <c:pt idx="242">
                  <c:v>2358</c:v>
                </c:pt>
                <c:pt idx="243">
                  <c:v>2357</c:v>
                </c:pt>
                <c:pt idx="244">
                  <c:v>2356</c:v>
                </c:pt>
                <c:pt idx="245">
                  <c:v>2355</c:v>
                </c:pt>
                <c:pt idx="246">
                  <c:v>2354</c:v>
                </c:pt>
                <c:pt idx="247">
                  <c:v>2353</c:v>
                </c:pt>
                <c:pt idx="248">
                  <c:v>2352</c:v>
                </c:pt>
                <c:pt idx="249">
                  <c:v>2351</c:v>
                </c:pt>
                <c:pt idx="250">
                  <c:v>2350</c:v>
                </c:pt>
                <c:pt idx="251">
                  <c:v>2349</c:v>
                </c:pt>
                <c:pt idx="252">
                  <c:v>2348</c:v>
                </c:pt>
                <c:pt idx="253">
                  <c:v>2347</c:v>
                </c:pt>
                <c:pt idx="254">
                  <c:v>2346</c:v>
                </c:pt>
                <c:pt idx="255">
                  <c:v>2345</c:v>
                </c:pt>
                <c:pt idx="256">
                  <c:v>2344</c:v>
                </c:pt>
                <c:pt idx="257">
                  <c:v>2343</c:v>
                </c:pt>
                <c:pt idx="258">
                  <c:v>2342</c:v>
                </c:pt>
                <c:pt idx="259">
                  <c:v>2341</c:v>
                </c:pt>
                <c:pt idx="260">
                  <c:v>2340</c:v>
                </c:pt>
                <c:pt idx="261">
                  <c:v>2339</c:v>
                </c:pt>
                <c:pt idx="262">
                  <c:v>2338</c:v>
                </c:pt>
                <c:pt idx="263">
                  <c:v>2337</c:v>
                </c:pt>
                <c:pt idx="264">
                  <c:v>2336</c:v>
                </c:pt>
                <c:pt idx="265">
                  <c:v>2335</c:v>
                </c:pt>
                <c:pt idx="266">
                  <c:v>2334</c:v>
                </c:pt>
                <c:pt idx="267">
                  <c:v>2333</c:v>
                </c:pt>
                <c:pt idx="268">
                  <c:v>2332</c:v>
                </c:pt>
                <c:pt idx="269">
                  <c:v>2331</c:v>
                </c:pt>
                <c:pt idx="270">
                  <c:v>2330</c:v>
                </c:pt>
                <c:pt idx="271">
                  <c:v>2329</c:v>
                </c:pt>
                <c:pt idx="272">
                  <c:v>2328</c:v>
                </c:pt>
                <c:pt idx="273">
                  <c:v>2327</c:v>
                </c:pt>
                <c:pt idx="274">
                  <c:v>2326</c:v>
                </c:pt>
                <c:pt idx="275">
                  <c:v>2325</c:v>
                </c:pt>
                <c:pt idx="276">
                  <c:v>2324</c:v>
                </c:pt>
                <c:pt idx="277">
                  <c:v>2323</c:v>
                </c:pt>
                <c:pt idx="278">
                  <c:v>2322</c:v>
                </c:pt>
                <c:pt idx="279">
                  <c:v>2321</c:v>
                </c:pt>
                <c:pt idx="280">
                  <c:v>2320</c:v>
                </c:pt>
                <c:pt idx="281">
                  <c:v>2319</c:v>
                </c:pt>
                <c:pt idx="282">
                  <c:v>2318</c:v>
                </c:pt>
                <c:pt idx="283">
                  <c:v>2317</c:v>
                </c:pt>
                <c:pt idx="284">
                  <c:v>2316</c:v>
                </c:pt>
                <c:pt idx="285">
                  <c:v>2315</c:v>
                </c:pt>
                <c:pt idx="286">
                  <c:v>2314</c:v>
                </c:pt>
                <c:pt idx="287">
                  <c:v>2313</c:v>
                </c:pt>
                <c:pt idx="288">
                  <c:v>2312</c:v>
                </c:pt>
                <c:pt idx="289">
                  <c:v>2311</c:v>
                </c:pt>
                <c:pt idx="290">
                  <c:v>2310</c:v>
                </c:pt>
                <c:pt idx="291">
                  <c:v>2309</c:v>
                </c:pt>
                <c:pt idx="292">
                  <c:v>2308</c:v>
                </c:pt>
                <c:pt idx="293">
                  <c:v>2307</c:v>
                </c:pt>
                <c:pt idx="294">
                  <c:v>2306</c:v>
                </c:pt>
                <c:pt idx="295">
                  <c:v>2305</c:v>
                </c:pt>
                <c:pt idx="296">
                  <c:v>2304</c:v>
                </c:pt>
                <c:pt idx="297">
                  <c:v>2303</c:v>
                </c:pt>
                <c:pt idx="298">
                  <c:v>2302</c:v>
                </c:pt>
                <c:pt idx="299">
                  <c:v>2301</c:v>
                </c:pt>
                <c:pt idx="300">
                  <c:v>2300</c:v>
                </c:pt>
                <c:pt idx="301">
                  <c:v>2299</c:v>
                </c:pt>
                <c:pt idx="302">
                  <c:v>2298</c:v>
                </c:pt>
                <c:pt idx="303">
                  <c:v>2297</c:v>
                </c:pt>
                <c:pt idx="304">
                  <c:v>2296</c:v>
                </c:pt>
                <c:pt idx="305">
                  <c:v>2295</c:v>
                </c:pt>
                <c:pt idx="306">
                  <c:v>2294</c:v>
                </c:pt>
                <c:pt idx="307">
                  <c:v>2293</c:v>
                </c:pt>
                <c:pt idx="308">
                  <c:v>2292</c:v>
                </c:pt>
                <c:pt idx="309">
                  <c:v>2291</c:v>
                </c:pt>
                <c:pt idx="310">
                  <c:v>2290</c:v>
                </c:pt>
                <c:pt idx="311">
                  <c:v>2289</c:v>
                </c:pt>
                <c:pt idx="312">
                  <c:v>2288</c:v>
                </c:pt>
                <c:pt idx="313">
                  <c:v>2287</c:v>
                </c:pt>
                <c:pt idx="314">
                  <c:v>2286</c:v>
                </c:pt>
                <c:pt idx="315">
                  <c:v>2285</c:v>
                </c:pt>
                <c:pt idx="316">
                  <c:v>2284</c:v>
                </c:pt>
                <c:pt idx="317">
                  <c:v>2283</c:v>
                </c:pt>
                <c:pt idx="318">
                  <c:v>2282</c:v>
                </c:pt>
                <c:pt idx="319">
                  <c:v>2281</c:v>
                </c:pt>
                <c:pt idx="320">
                  <c:v>2280</c:v>
                </c:pt>
                <c:pt idx="321">
                  <c:v>2279</c:v>
                </c:pt>
                <c:pt idx="322">
                  <c:v>2278</c:v>
                </c:pt>
                <c:pt idx="323">
                  <c:v>2277</c:v>
                </c:pt>
                <c:pt idx="324">
                  <c:v>2276</c:v>
                </c:pt>
                <c:pt idx="325">
                  <c:v>2275</c:v>
                </c:pt>
                <c:pt idx="326">
                  <c:v>2274</c:v>
                </c:pt>
                <c:pt idx="327">
                  <c:v>2273</c:v>
                </c:pt>
                <c:pt idx="328">
                  <c:v>2272</c:v>
                </c:pt>
                <c:pt idx="329">
                  <c:v>2271</c:v>
                </c:pt>
                <c:pt idx="330">
                  <c:v>2270</c:v>
                </c:pt>
                <c:pt idx="331">
                  <c:v>2269</c:v>
                </c:pt>
                <c:pt idx="332">
                  <c:v>2268</c:v>
                </c:pt>
                <c:pt idx="333">
                  <c:v>2267</c:v>
                </c:pt>
                <c:pt idx="334">
                  <c:v>2266</c:v>
                </c:pt>
                <c:pt idx="335">
                  <c:v>2265</c:v>
                </c:pt>
                <c:pt idx="336">
                  <c:v>2264</c:v>
                </c:pt>
                <c:pt idx="337">
                  <c:v>2263</c:v>
                </c:pt>
                <c:pt idx="338">
                  <c:v>2262</c:v>
                </c:pt>
                <c:pt idx="339">
                  <c:v>2261</c:v>
                </c:pt>
                <c:pt idx="340">
                  <c:v>2260</c:v>
                </c:pt>
                <c:pt idx="341">
                  <c:v>2259</c:v>
                </c:pt>
                <c:pt idx="342">
                  <c:v>2258</c:v>
                </c:pt>
                <c:pt idx="343">
                  <c:v>2257</c:v>
                </c:pt>
                <c:pt idx="344">
                  <c:v>2256</c:v>
                </c:pt>
                <c:pt idx="345">
                  <c:v>2255</c:v>
                </c:pt>
                <c:pt idx="346">
                  <c:v>2254</c:v>
                </c:pt>
                <c:pt idx="347">
                  <c:v>2253</c:v>
                </c:pt>
                <c:pt idx="348">
                  <c:v>2252</c:v>
                </c:pt>
                <c:pt idx="349">
                  <c:v>2251</c:v>
                </c:pt>
                <c:pt idx="350">
                  <c:v>2250</c:v>
                </c:pt>
                <c:pt idx="351">
                  <c:v>2249</c:v>
                </c:pt>
                <c:pt idx="352">
                  <c:v>2248</c:v>
                </c:pt>
                <c:pt idx="353">
                  <c:v>2247</c:v>
                </c:pt>
                <c:pt idx="354">
                  <c:v>2246</c:v>
                </c:pt>
                <c:pt idx="355">
                  <c:v>2245</c:v>
                </c:pt>
                <c:pt idx="356">
                  <c:v>2244</c:v>
                </c:pt>
                <c:pt idx="357">
                  <c:v>2243</c:v>
                </c:pt>
                <c:pt idx="358">
                  <c:v>2242</c:v>
                </c:pt>
                <c:pt idx="359">
                  <c:v>2241</c:v>
                </c:pt>
                <c:pt idx="360">
                  <c:v>2240</c:v>
                </c:pt>
                <c:pt idx="361">
                  <c:v>2239</c:v>
                </c:pt>
                <c:pt idx="362">
                  <c:v>2238</c:v>
                </c:pt>
                <c:pt idx="363">
                  <c:v>2237</c:v>
                </c:pt>
                <c:pt idx="364">
                  <c:v>2236</c:v>
                </c:pt>
                <c:pt idx="365">
                  <c:v>2235</c:v>
                </c:pt>
                <c:pt idx="366">
                  <c:v>2234</c:v>
                </c:pt>
                <c:pt idx="367">
                  <c:v>2233</c:v>
                </c:pt>
                <c:pt idx="368">
                  <c:v>2232</c:v>
                </c:pt>
                <c:pt idx="369">
                  <c:v>2231</c:v>
                </c:pt>
                <c:pt idx="370">
                  <c:v>2230</c:v>
                </c:pt>
                <c:pt idx="371">
                  <c:v>2229</c:v>
                </c:pt>
                <c:pt idx="372">
                  <c:v>2228</c:v>
                </c:pt>
                <c:pt idx="373">
                  <c:v>2227</c:v>
                </c:pt>
                <c:pt idx="374">
                  <c:v>2226</c:v>
                </c:pt>
                <c:pt idx="375">
                  <c:v>2225</c:v>
                </c:pt>
                <c:pt idx="376">
                  <c:v>2224</c:v>
                </c:pt>
                <c:pt idx="377">
                  <c:v>2223</c:v>
                </c:pt>
                <c:pt idx="378">
                  <c:v>2222</c:v>
                </c:pt>
                <c:pt idx="379">
                  <c:v>2221</c:v>
                </c:pt>
                <c:pt idx="380">
                  <c:v>2220</c:v>
                </c:pt>
                <c:pt idx="381">
                  <c:v>2219</c:v>
                </c:pt>
                <c:pt idx="382">
                  <c:v>2218</c:v>
                </c:pt>
                <c:pt idx="383">
                  <c:v>2217</c:v>
                </c:pt>
                <c:pt idx="384">
                  <c:v>2216</c:v>
                </c:pt>
                <c:pt idx="385">
                  <c:v>2215</c:v>
                </c:pt>
                <c:pt idx="386">
                  <c:v>2214</c:v>
                </c:pt>
                <c:pt idx="387">
                  <c:v>2213</c:v>
                </c:pt>
                <c:pt idx="388">
                  <c:v>2212</c:v>
                </c:pt>
                <c:pt idx="389">
                  <c:v>2211</c:v>
                </c:pt>
                <c:pt idx="390">
                  <c:v>2210</c:v>
                </c:pt>
                <c:pt idx="391">
                  <c:v>2209</c:v>
                </c:pt>
                <c:pt idx="392">
                  <c:v>2208</c:v>
                </c:pt>
                <c:pt idx="393">
                  <c:v>2207</c:v>
                </c:pt>
                <c:pt idx="394">
                  <c:v>2206</c:v>
                </c:pt>
                <c:pt idx="395">
                  <c:v>2205</c:v>
                </c:pt>
                <c:pt idx="396">
                  <c:v>2204</c:v>
                </c:pt>
                <c:pt idx="397">
                  <c:v>2203</c:v>
                </c:pt>
                <c:pt idx="398">
                  <c:v>2202</c:v>
                </c:pt>
                <c:pt idx="399">
                  <c:v>2201</c:v>
                </c:pt>
                <c:pt idx="400">
                  <c:v>2200</c:v>
                </c:pt>
                <c:pt idx="401">
                  <c:v>2199</c:v>
                </c:pt>
                <c:pt idx="402">
                  <c:v>2198</c:v>
                </c:pt>
                <c:pt idx="403">
                  <c:v>2197</c:v>
                </c:pt>
                <c:pt idx="404">
                  <c:v>2196</c:v>
                </c:pt>
                <c:pt idx="405">
                  <c:v>2195</c:v>
                </c:pt>
                <c:pt idx="406">
                  <c:v>2194</c:v>
                </c:pt>
                <c:pt idx="407">
                  <c:v>2193</c:v>
                </c:pt>
                <c:pt idx="408">
                  <c:v>2192</c:v>
                </c:pt>
                <c:pt idx="409">
                  <c:v>2191</c:v>
                </c:pt>
                <c:pt idx="410">
                  <c:v>2190</c:v>
                </c:pt>
                <c:pt idx="411">
                  <c:v>2189</c:v>
                </c:pt>
                <c:pt idx="412">
                  <c:v>2188</c:v>
                </c:pt>
                <c:pt idx="413">
                  <c:v>2187</c:v>
                </c:pt>
                <c:pt idx="414">
                  <c:v>2186</c:v>
                </c:pt>
                <c:pt idx="415">
                  <c:v>2185</c:v>
                </c:pt>
                <c:pt idx="416">
                  <c:v>2184</c:v>
                </c:pt>
                <c:pt idx="417">
                  <c:v>2183</c:v>
                </c:pt>
                <c:pt idx="418">
                  <c:v>2182</c:v>
                </c:pt>
                <c:pt idx="419">
                  <c:v>2181</c:v>
                </c:pt>
                <c:pt idx="420">
                  <c:v>2180</c:v>
                </c:pt>
                <c:pt idx="421">
                  <c:v>2179</c:v>
                </c:pt>
                <c:pt idx="422">
                  <c:v>2178</c:v>
                </c:pt>
                <c:pt idx="423">
                  <c:v>2177</c:v>
                </c:pt>
                <c:pt idx="424">
                  <c:v>2176</c:v>
                </c:pt>
                <c:pt idx="425">
                  <c:v>2175</c:v>
                </c:pt>
                <c:pt idx="426">
                  <c:v>2174</c:v>
                </c:pt>
                <c:pt idx="427">
                  <c:v>2173</c:v>
                </c:pt>
                <c:pt idx="428">
                  <c:v>2172</c:v>
                </c:pt>
                <c:pt idx="429">
                  <c:v>2171</c:v>
                </c:pt>
                <c:pt idx="430">
                  <c:v>2170</c:v>
                </c:pt>
                <c:pt idx="431">
                  <c:v>2169</c:v>
                </c:pt>
                <c:pt idx="432">
                  <c:v>2168</c:v>
                </c:pt>
                <c:pt idx="433">
                  <c:v>2167</c:v>
                </c:pt>
                <c:pt idx="434">
                  <c:v>2166</c:v>
                </c:pt>
                <c:pt idx="435">
                  <c:v>2165</c:v>
                </c:pt>
                <c:pt idx="436">
                  <c:v>2164</c:v>
                </c:pt>
                <c:pt idx="437">
                  <c:v>2163</c:v>
                </c:pt>
                <c:pt idx="438">
                  <c:v>2162</c:v>
                </c:pt>
                <c:pt idx="439">
                  <c:v>2161</c:v>
                </c:pt>
                <c:pt idx="440">
                  <c:v>2160</c:v>
                </c:pt>
                <c:pt idx="441">
                  <c:v>2159</c:v>
                </c:pt>
                <c:pt idx="442">
                  <c:v>2158</c:v>
                </c:pt>
                <c:pt idx="443">
                  <c:v>2157</c:v>
                </c:pt>
                <c:pt idx="444">
                  <c:v>2156</c:v>
                </c:pt>
                <c:pt idx="445">
                  <c:v>2155</c:v>
                </c:pt>
                <c:pt idx="446">
                  <c:v>2154</c:v>
                </c:pt>
                <c:pt idx="447">
                  <c:v>2153</c:v>
                </c:pt>
                <c:pt idx="448">
                  <c:v>2152</c:v>
                </c:pt>
                <c:pt idx="449">
                  <c:v>2151</c:v>
                </c:pt>
                <c:pt idx="450">
                  <c:v>2150</c:v>
                </c:pt>
                <c:pt idx="451">
                  <c:v>2149</c:v>
                </c:pt>
                <c:pt idx="452">
                  <c:v>2148</c:v>
                </c:pt>
                <c:pt idx="453">
                  <c:v>2147</c:v>
                </c:pt>
                <c:pt idx="454">
                  <c:v>2146</c:v>
                </c:pt>
                <c:pt idx="455">
                  <c:v>2145</c:v>
                </c:pt>
                <c:pt idx="456">
                  <c:v>2144</c:v>
                </c:pt>
                <c:pt idx="457">
                  <c:v>2143</c:v>
                </c:pt>
                <c:pt idx="458">
                  <c:v>2142</c:v>
                </c:pt>
                <c:pt idx="459">
                  <c:v>2141</c:v>
                </c:pt>
                <c:pt idx="460">
                  <c:v>2140</c:v>
                </c:pt>
                <c:pt idx="461">
                  <c:v>2139</c:v>
                </c:pt>
                <c:pt idx="462">
                  <c:v>2138</c:v>
                </c:pt>
                <c:pt idx="463">
                  <c:v>2137</c:v>
                </c:pt>
                <c:pt idx="464">
                  <c:v>2136</c:v>
                </c:pt>
                <c:pt idx="465">
                  <c:v>2135</c:v>
                </c:pt>
                <c:pt idx="466">
                  <c:v>2134</c:v>
                </c:pt>
                <c:pt idx="467">
                  <c:v>2133</c:v>
                </c:pt>
                <c:pt idx="468">
                  <c:v>2132</c:v>
                </c:pt>
                <c:pt idx="469">
                  <c:v>2131</c:v>
                </c:pt>
                <c:pt idx="470">
                  <c:v>2130</c:v>
                </c:pt>
                <c:pt idx="471">
                  <c:v>2129</c:v>
                </c:pt>
                <c:pt idx="472">
                  <c:v>2128</c:v>
                </c:pt>
                <c:pt idx="473">
                  <c:v>2127</c:v>
                </c:pt>
                <c:pt idx="474">
                  <c:v>2126</c:v>
                </c:pt>
                <c:pt idx="475">
                  <c:v>2125</c:v>
                </c:pt>
                <c:pt idx="476">
                  <c:v>2124</c:v>
                </c:pt>
                <c:pt idx="477">
                  <c:v>2123</c:v>
                </c:pt>
                <c:pt idx="478">
                  <c:v>2122</c:v>
                </c:pt>
                <c:pt idx="479">
                  <c:v>2121</c:v>
                </c:pt>
                <c:pt idx="480">
                  <c:v>2120</c:v>
                </c:pt>
                <c:pt idx="481">
                  <c:v>2119</c:v>
                </c:pt>
                <c:pt idx="482">
                  <c:v>2118</c:v>
                </c:pt>
                <c:pt idx="483">
                  <c:v>2117</c:v>
                </c:pt>
                <c:pt idx="484">
                  <c:v>2116</c:v>
                </c:pt>
                <c:pt idx="485">
                  <c:v>2115</c:v>
                </c:pt>
                <c:pt idx="486">
                  <c:v>2114</c:v>
                </c:pt>
                <c:pt idx="487">
                  <c:v>2113</c:v>
                </c:pt>
                <c:pt idx="488">
                  <c:v>2112</c:v>
                </c:pt>
                <c:pt idx="489">
                  <c:v>2111</c:v>
                </c:pt>
                <c:pt idx="490">
                  <c:v>2110</c:v>
                </c:pt>
                <c:pt idx="491">
                  <c:v>2109</c:v>
                </c:pt>
                <c:pt idx="492">
                  <c:v>2108</c:v>
                </c:pt>
                <c:pt idx="493">
                  <c:v>2107</c:v>
                </c:pt>
                <c:pt idx="494">
                  <c:v>2106</c:v>
                </c:pt>
                <c:pt idx="495">
                  <c:v>2105</c:v>
                </c:pt>
                <c:pt idx="496">
                  <c:v>2104</c:v>
                </c:pt>
                <c:pt idx="497">
                  <c:v>2103</c:v>
                </c:pt>
                <c:pt idx="498">
                  <c:v>2102</c:v>
                </c:pt>
                <c:pt idx="499">
                  <c:v>2101</c:v>
                </c:pt>
                <c:pt idx="500">
                  <c:v>2100</c:v>
                </c:pt>
                <c:pt idx="501">
                  <c:v>2099</c:v>
                </c:pt>
                <c:pt idx="502">
                  <c:v>2098</c:v>
                </c:pt>
                <c:pt idx="503">
                  <c:v>2097</c:v>
                </c:pt>
                <c:pt idx="504">
                  <c:v>2096</c:v>
                </c:pt>
                <c:pt idx="505">
                  <c:v>2095</c:v>
                </c:pt>
                <c:pt idx="506">
                  <c:v>2094</c:v>
                </c:pt>
                <c:pt idx="507">
                  <c:v>2093</c:v>
                </c:pt>
                <c:pt idx="508">
                  <c:v>2092</c:v>
                </c:pt>
                <c:pt idx="509">
                  <c:v>2091</c:v>
                </c:pt>
                <c:pt idx="510">
                  <c:v>2090</c:v>
                </c:pt>
                <c:pt idx="511">
                  <c:v>2089</c:v>
                </c:pt>
                <c:pt idx="512">
                  <c:v>2088</c:v>
                </c:pt>
                <c:pt idx="513">
                  <c:v>2087</c:v>
                </c:pt>
                <c:pt idx="514">
                  <c:v>2086</c:v>
                </c:pt>
                <c:pt idx="515">
                  <c:v>2085</c:v>
                </c:pt>
                <c:pt idx="516">
                  <c:v>2084</c:v>
                </c:pt>
                <c:pt idx="517">
                  <c:v>2083</c:v>
                </c:pt>
                <c:pt idx="518">
                  <c:v>2082</c:v>
                </c:pt>
                <c:pt idx="519">
                  <c:v>2081</c:v>
                </c:pt>
                <c:pt idx="520">
                  <c:v>2080</c:v>
                </c:pt>
                <c:pt idx="521">
                  <c:v>2079</c:v>
                </c:pt>
                <c:pt idx="522">
                  <c:v>2078</c:v>
                </c:pt>
                <c:pt idx="523">
                  <c:v>2077</c:v>
                </c:pt>
                <c:pt idx="524">
                  <c:v>2076</c:v>
                </c:pt>
                <c:pt idx="525">
                  <c:v>2075</c:v>
                </c:pt>
                <c:pt idx="526">
                  <c:v>2074</c:v>
                </c:pt>
                <c:pt idx="527">
                  <c:v>2073</c:v>
                </c:pt>
                <c:pt idx="528">
                  <c:v>2072</c:v>
                </c:pt>
                <c:pt idx="529">
                  <c:v>2071</c:v>
                </c:pt>
                <c:pt idx="530">
                  <c:v>2070</c:v>
                </c:pt>
                <c:pt idx="531">
                  <c:v>2069</c:v>
                </c:pt>
                <c:pt idx="532">
                  <c:v>2068</c:v>
                </c:pt>
                <c:pt idx="533">
                  <c:v>2067</c:v>
                </c:pt>
                <c:pt idx="534">
                  <c:v>2066</c:v>
                </c:pt>
                <c:pt idx="535">
                  <c:v>2065</c:v>
                </c:pt>
                <c:pt idx="536">
                  <c:v>2064</c:v>
                </c:pt>
                <c:pt idx="537">
                  <c:v>2063</c:v>
                </c:pt>
                <c:pt idx="538">
                  <c:v>2062</c:v>
                </c:pt>
                <c:pt idx="539">
                  <c:v>2061</c:v>
                </c:pt>
                <c:pt idx="540">
                  <c:v>2060</c:v>
                </c:pt>
                <c:pt idx="541">
                  <c:v>2059</c:v>
                </c:pt>
                <c:pt idx="542">
                  <c:v>2058</c:v>
                </c:pt>
                <c:pt idx="543">
                  <c:v>2057</c:v>
                </c:pt>
                <c:pt idx="544">
                  <c:v>2056</c:v>
                </c:pt>
                <c:pt idx="545">
                  <c:v>2055</c:v>
                </c:pt>
                <c:pt idx="546">
                  <c:v>2054</c:v>
                </c:pt>
                <c:pt idx="547">
                  <c:v>2053</c:v>
                </c:pt>
                <c:pt idx="548">
                  <c:v>2052</c:v>
                </c:pt>
                <c:pt idx="549">
                  <c:v>2051</c:v>
                </c:pt>
                <c:pt idx="550">
                  <c:v>2050</c:v>
                </c:pt>
                <c:pt idx="551">
                  <c:v>2049</c:v>
                </c:pt>
                <c:pt idx="552">
                  <c:v>2048</c:v>
                </c:pt>
                <c:pt idx="553">
                  <c:v>2047</c:v>
                </c:pt>
                <c:pt idx="554">
                  <c:v>2046</c:v>
                </c:pt>
                <c:pt idx="555">
                  <c:v>2045</c:v>
                </c:pt>
                <c:pt idx="556">
                  <c:v>2044</c:v>
                </c:pt>
                <c:pt idx="557">
                  <c:v>2043</c:v>
                </c:pt>
                <c:pt idx="558">
                  <c:v>2042</c:v>
                </c:pt>
                <c:pt idx="559">
                  <c:v>2041</c:v>
                </c:pt>
                <c:pt idx="560">
                  <c:v>2040</c:v>
                </c:pt>
                <c:pt idx="561">
                  <c:v>2039</c:v>
                </c:pt>
                <c:pt idx="562">
                  <c:v>2038</c:v>
                </c:pt>
                <c:pt idx="563">
                  <c:v>2037</c:v>
                </c:pt>
                <c:pt idx="564">
                  <c:v>2036</c:v>
                </c:pt>
                <c:pt idx="565">
                  <c:v>2035</c:v>
                </c:pt>
                <c:pt idx="566">
                  <c:v>2034</c:v>
                </c:pt>
                <c:pt idx="567">
                  <c:v>2033</c:v>
                </c:pt>
                <c:pt idx="568">
                  <c:v>2032</c:v>
                </c:pt>
                <c:pt idx="569">
                  <c:v>2031</c:v>
                </c:pt>
                <c:pt idx="570">
                  <c:v>2030</c:v>
                </c:pt>
                <c:pt idx="571">
                  <c:v>2029</c:v>
                </c:pt>
                <c:pt idx="572">
                  <c:v>2028</c:v>
                </c:pt>
                <c:pt idx="573">
                  <c:v>2027</c:v>
                </c:pt>
                <c:pt idx="574">
                  <c:v>2026</c:v>
                </c:pt>
                <c:pt idx="575">
                  <c:v>2025</c:v>
                </c:pt>
                <c:pt idx="576">
                  <c:v>2024</c:v>
                </c:pt>
                <c:pt idx="577">
                  <c:v>2023</c:v>
                </c:pt>
                <c:pt idx="578">
                  <c:v>2022</c:v>
                </c:pt>
                <c:pt idx="579">
                  <c:v>2021</c:v>
                </c:pt>
                <c:pt idx="580">
                  <c:v>2020</c:v>
                </c:pt>
                <c:pt idx="581">
                  <c:v>2019</c:v>
                </c:pt>
                <c:pt idx="582">
                  <c:v>2018</c:v>
                </c:pt>
                <c:pt idx="583">
                  <c:v>2017</c:v>
                </c:pt>
                <c:pt idx="584">
                  <c:v>2016</c:v>
                </c:pt>
                <c:pt idx="585">
                  <c:v>2015</c:v>
                </c:pt>
                <c:pt idx="586">
                  <c:v>2014</c:v>
                </c:pt>
                <c:pt idx="587">
                  <c:v>2013</c:v>
                </c:pt>
                <c:pt idx="588">
                  <c:v>2012</c:v>
                </c:pt>
                <c:pt idx="589">
                  <c:v>2011</c:v>
                </c:pt>
                <c:pt idx="590">
                  <c:v>2010</c:v>
                </c:pt>
                <c:pt idx="591">
                  <c:v>2009</c:v>
                </c:pt>
                <c:pt idx="592">
                  <c:v>2008</c:v>
                </c:pt>
                <c:pt idx="593">
                  <c:v>2007</c:v>
                </c:pt>
                <c:pt idx="594">
                  <c:v>2006</c:v>
                </c:pt>
                <c:pt idx="595">
                  <c:v>2005</c:v>
                </c:pt>
                <c:pt idx="596">
                  <c:v>2004</c:v>
                </c:pt>
                <c:pt idx="597">
                  <c:v>2003</c:v>
                </c:pt>
                <c:pt idx="598">
                  <c:v>2002</c:v>
                </c:pt>
                <c:pt idx="599">
                  <c:v>2001</c:v>
                </c:pt>
                <c:pt idx="600">
                  <c:v>2000</c:v>
                </c:pt>
                <c:pt idx="601">
                  <c:v>1999</c:v>
                </c:pt>
                <c:pt idx="602">
                  <c:v>1998</c:v>
                </c:pt>
                <c:pt idx="603">
                  <c:v>1997</c:v>
                </c:pt>
                <c:pt idx="604">
                  <c:v>1996</c:v>
                </c:pt>
                <c:pt idx="605">
                  <c:v>1995</c:v>
                </c:pt>
                <c:pt idx="606">
                  <c:v>1994</c:v>
                </c:pt>
                <c:pt idx="607">
                  <c:v>1993</c:v>
                </c:pt>
                <c:pt idx="608">
                  <c:v>1992</c:v>
                </c:pt>
                <c:pt idx="609">
                  <c:v>1991</c:v>
                </c:pt>
                <c:pt idx="610">
                  <c:v>1990</c:v>
                </c:pt>
                <c:pt idx="611">
                  <c:v>1989</c:v>
                </c:pt>
                <c:pt idx="612">
                  <c:v>1988</c:v>
                </c:pt>
                <c:pt idx="613">
                  <c:v>1987</c:v>
                </c:pt>
                <c:pt idx="614">
                  <c:v>1986</c:v>
                </c:pt>
                <c:pt idx="615">
                  <c:v>1985</c:v>
                </c:pt>
                <c:pt idx="616">
                  <c:v>1984</c:v>
                </c:pt>
                <c:pt idx="617">
                  <c:v>1983</c:v>
                </c:pt>
                <c:pt idx="618">
                  <c:v>1982</c:v>
                </c:pt>
                <c:pt idx="619">
                  <c:v>1981</c:v>
                </c:pt>
                <c:pt idx="620">
                  <c:v>1980</c:v>
                </c:pt>
                <c:pt idx="621">
                  <c:v>1979</c:v>
                </c:pt>
                <c:pt idx="622">
                  <c:v>1978</c:v>
                </c:pt>
                <c:pt idx="623">
                  <c:v>1977</c:v>
                </c:pt>
                <c:pt idx="624">
                  <c:v>1976</c:v>
                </c:pt>
                <c:pt idx="625">
                  <c:v>1975</c:v>
                </c:pt>
                <c:pt idx="626">
                  <c:v>1974</c:v>
                </c:pt>
                <c:pt idx="627">
                  <c:v>1973</c:v>
                </c:pt>
                <c:pt idx="628">
                  <c:v>1972</c:v>
                </c:pt>
                <c:pt idx="629">
                  <c:v>1971</c:v>
                </c:pt>
                <c:pt idx="630">
                  <c:v>1970</c:v>
                </c:pt>
                <c:pt idx="631">
                  <c:v>1969</c:v>
                </c:pt>
                <c:pt idx="632">
                  <c:v>1968</c:v>
                </c:pt>
                <c:pt idx="633">
                  <c:v>1967</c:v>
                </c:pt>
                <c:pt idx="634">
                  <c:v>1966</c:v>
                </c:pt>
                <c:pt idx="635">
                  <c:v>1965</c:v>
                </c:pt>
                <c:pt idx="636">
                  <c:v>1964</c:v>
                </c:pt>
                <c:pt idx="637">
                  <c:v>1963</c:v>
                </c:pt>
                <c:pt idx="638">
                  <c:v>1962</c:v>
                </c:pt>
                <c:pt idx="639">
                  <c:v>1961</c:v>
                </c:pt>
                <c:pt idx="640">
                  <c:v>1960</c:v>
                </c:pt>
                <c:pt idx="641">
                  <c:v>1959</c:v>
                </c:pt>
                <c:pt idx="642">
                  <c:v>1958</c:v>
                </c:pt>
                <c:pt idx="643">
                  <c:v>1957</c:v>
                </c:pt>
                <c:pt idx="644">
                  <c:v>1956</c:v>
                </c:pt>
                <c:pt idx="645">
                  <c:v>1955</c:v>
                </c:pt>
                <c:pt idx="646">
                  <c:v>1954</c:v>
                </c:pt>
                <c:pt idx="647">
                  <c:v>1953</c:v>
                </c:pt>
                <c:pt idx="648">
                  <c:v>1952</c:v>
                </c:pt>
                <c:pt idx="649">
                  <c:v>1951</c:v>
                </c:pt>
                <c:pt idx="650">
                  <c:v>1950</c:v>
                </c:pt>
                <c:pt idx="651">
                  <c:v>1949</c:v>
                </c:pt>
                <c:pt idx="652">
                  <c:v>1948</c:v>
                </c:pt>
                <c:pt idx="653">
                  <c:v>1947</c:v>
                </c:pt>
                <c:pt idx="654">
                  <c:v>1946</c:v>
                </c:pt>
                <c:pt idx="655">
                  <c:v>1945</c:v>
                </c:pt>
                <c:pt idx="656">
                  <c:v>1944</c:v>
                </c:pt>
                <c:pt idx="657">
                  <c:v>1943</c:v>
                </c:pt>
                <c:pt idx="658">
                  <c:v>1942</c:v>
                </c:pt>
                <c:pt idx="659">
                  <c:v>1941</c:v>
                </c:pt>
                <c:pt idx="660">
                  <c:v>1940</c:v>
                </c:pt>
                <c:pt idx="661">
                  <c:v>1939</c:v>
                </c:pt>
                <c:pt idx="662">
                  <c:v>1938</c:v>
                </c:pt>
                <c:pt idx="663">
                  <c:v>1937</c:v>
                </c:pt>
                <c:pt idx="664">
                  <c:v>1936</c:v>
                </c:pt>
                <c:pt idx="665">
                  <c:v>1935</c:v>
                </c:pt>
                <c:pt idx="666">
                  <c:v>1934</c:v>
                </c:pt>
                <c:pt idx="667">
                  <c:v>1933</c:v>
                </c:pt>
                <c:pt idx="668">
                  <c:v>1932</c:v>
                </c:pt>
                <c:pt idx="669">
                  <c:v>1931</c:v>
                </c:pt>
                <c:pt idx="670">
                  <c:v>1930</c:v>
                </c:pt>
                <c:pt idx="671">
                  <c:v>1929</c:v>
                </c:pt>
                <c:pt idx="672">
                  <c:v>1928</c:v>
                </c:pt>
                <c:pt idx="673">
                  <c:v>1927</c:v>
                </c:pt>
                <c:pt idx="674">
                  <c:v>1926</c:v>
                </c:pt>
                <c:pt idx="675">
                  <c:v>1925</c:v>
                </c:pt>
                <c:pt idx="676">
                  <c:v>1924</c:v>
                </c:pt>
                <c:pt idx="677">
                  <c:v>1923</c:v>
                </c:pt>
                <c:pt idx="678">
                  <c:v>1922</c:v>
                </c:pt>
                <c:pt idx="679">
                  <c:v>1921</c:v>
                </c:pt>
                <c:pt idx="680">
                  <c:v>1920</c:v>
                </c:pt>
                <c:pt idx="681">
                  <c:v>1919</c:v>
                </c:pt>
                <c:pt idx="682">
                  <c:v>1918</c:v>
                </c:pt>
                <c:pt idx="683">
                  <c:v>1917</c:v>
                </c:pt>
                <c:pt idx="684">
                  <c:v>1916</c:v>
                </c:pt>
                <c:pt idx="685">
                  <c:v>1915</c:v>
                </c:pt>
                <c:pt idx="686">
                  <c:v>1914</c:v>
                </c:pt>
                <c:pt idx="687">
                  <c:v>1913</c:v>
                </c:pt>
                <c:pt idx="688">
                  <c:v>1912</c:v>
                </c:pt>
                <c:pt idx="689">
                  <c:v>1911</c:v>
                </c:pt>
                <c:pt idx="690">
                  <c:v>1910</c:v>
                </c:pt>
                <c:pt idx="691">
                  <c:v>1909</c:v>
                </c:pt>
                <c:pt idx="692">
                  <c:v>1908</c:v>
                </c:pt>
                <c:pt idx="693">
                  <c:v>1907</c:v>
                </c:pt>
                <c:pt idx="694">
                  <c:v>1906</c:v>
                </c:pt>
                <c:pt idx="695">
                  <c:v>1905</c:v>
                </c:pt>
                <c:pt idx="696">
                  <c:v>1904</c:v>
                </c:pt>
                <c:pt idx="697">
                  <c:v>1903</c:v>
                </c:pt>
                <c:pt idx="698">
                  <c:v>1902</c:v>
                </c:pt>
                <c:pt idx="699">
                  <c:v>1901</c:v>
                </c:pt>
                <c:pt idx="700">
                  <c:v>1900</c:v>
                </c:pt>
                <c:pt idx="701">
                  <c:v>1899</c:v>
                </c:pt>
                <c:pt idx="702">
                  <c:v>1898</c:v>
                </c:pt>
                <c:pt idx="703">
                  <c:v>1897</c:v>
                </c:pt>
                <c:pt idx="704">
                  <c:v>1896</c:v>
                </c:pt>
                <c:pt idx="705">
                  <c:v>1895</c:v>
                </c:pt>
                <c:pt idx="706">
                  <c:v>1894</c:v>
                </c:pt>
                <c:pt idx="707">
                  <c:v>1893</c:v>
                </c:pt>
                <c:pt idx="708">
                  <c:v>1892</c:v>
                </c:pt>
                <c:pt idx="709">
                  <c:v>1891</c:v>
                </c:pt>
                <c:pt idx="710">
                  <c:v>1890</c:v>
                </c:pt>
                <c:pt idx="711">
                  <c:v>1889</c:v>
                </c:pt>
                <c:pt idx="712">
                  <c:v>1888</c:v>
                </c:pt>
                <c:pt idx="713">
                  <c:v>1887</c:v>
                </c:pt>
                <c:pt idx="714">
                  <c:v>1886</c:v>
                </c:pt>
                <c:pt idx="715">
                  <c:v>1885</c:v>
                </c:pt>
                <c:pt idx="716">
                  <c:v>1884</c:v>
                </c:pt>
                <c:pt idx="717">
                  <c:v>1883</c:v>
                </c:pt>
                <c:pt idx="718">
                  <c:v>1882</c:v>
                </c:pt>
                <c:pt idx="719">
                  <c:v>1881</c:v>
                </c:pt>
                <c:pt idx="720">
                  <c:v>1880</c:v>
                </c:pt>
                <c:pt idx="721">
                  <c:v>1879</c:v>
                </c:pt>
                <c:pt idx="722">
                  <c:v>1878</c:v>
                </c:pt>
                <c:pt idx="723">
                  <c:v>1877</c:v>
                </c:pt>
                <c:pt idx="724">
                  <c:v>1876</c:v>
                </c:pt>
                <c:pt idx="725">
                  <c:v>1875</c:v>
                </c:pt>
                <c:pt idx="726">
                  <c:v>1874</c:v>
                </c:pt>
                <c:pt idx="727">
                  <c:v>1873</c:v>
                </c:pt>
                <c:pt idx="728">
                  <c:v>1872</c:v>
                </c:pt>
                <c:pt idx="729">
                  <c:v>1871</c:v>
                </c:pt>
                <c:pt idx="730">
                  <c:v>1870</c:v>
                </c:pt>
                <c:pt idx="731">
                  <c:v>1869</c:v>
                </c:pt>
                <c:pt idx="732">
                  <c:v>1868</c:v>
                </c:pt>
                <c:pt idx="733">
                  <c:v>1867</c:v>
                </c:pt>
                <c:pt idx="734">
                  <c:v>1866</c:v>
                </c:pt>
                <c:pt idx="735">
                  <c:v>1865</c:v>
                </c:pt>
                <c:pt idx="736">
                  <c:v>1864</c:v>
                </c:pt>
                <c:pt idx="737">
                  <c:v>1863</c:v>
                </c:pt>
                <c:pt idx="738">
                  <c:v>1862</c:v>
                </c:pt>
                <c:pt idx="739">
                  <c:v>1861</c:v>
                </c:pt>
                <c:pt idx="740">
                  <c:v>1860</c:v>
                </c:pt>
                <c:pt idx="741">
                  <c:v>1859</c:v>
                </c:pt>
                <c:pt idx="742">
                  <c:v>1858</c:v>
                </c:pt>
                <c:pt idx="743">
                  <c:v>1857</c:v>
                </c:pt>
                <c:pt idx="744">
                  <c:v>1856</c:v>
                </c:pt>
                <c:pt idx="745">
                  <c:v>1855</c:v>
                </c:pt>
                <c:pt idx="746">
                  <c:v>1854</c:v>
                </c:pt>
                <c:pt idx="747">
                  <c:v>1853</c:v>
                </c:pt>
                <c:pt idx="748">
                  <c:v>1852</c:v>
                </c:pt>
                <c:pt idx="749">
                  <c:v>1851</c:v>
                </c:pt>
                <c:pt idx="750">
                  <c:v>1850</c:v>
                </c:pt>
                <c:pt idx="751">
                  <c:v>1849</c:v>
                </c:pt>
                <c:pt idx="752">
                  <c:v>1848</c:v>
                </c:pt>
                <c:pt idx="753">
                  <c:v>1847</c:v>
                </c:pt>
                <c:pt idx="754">
                  <c:v>1846</c:v>
                </c:pt>
                <c:pt idx="755">
                  <c:v>1845</c:v>
                </c:pt>
                <c:pt idx="756">
                  <c:v>1844</c:v>
                </c:pt>
                <c:pt idx="757">
                  <c:v>1843</c:v>
                </c:pt>
                <c:pt idx="758">
                  <c:v>1842</c:v>
                </c:pt>
                <c:pt idx="759">
                  <c:v>1841</c:v>
                </c:pt>
                <c:pt idx="760">
                  <c:v>1840</c:v>
                </c:pt>
                <c:pt idx="761">
                  <c:v>1839</c:v>
                </c:pt>
                <c:pt idx="762">
                  <c:v>1838</c:v>
                </c:pt>
                <c:pt idx="763">
                  <c:v>1837</c:v>
                </c:pt>
                <c:pt idx="764">
                  <c:v>1836</c:v>
                </c:pt>
                <c:pt idx="765">
                  <c:v>1835</c:v>
                </c:pt>
                <c:pt idx="766">
                  <c:v>1834</c:v>
                </c:pt>
                <c:pt idx="767">
                  <c:v>1833</c:v>
                </c:pt>
                <c:pt idx="768">
                  <c:v>1832</c:v>
                </c:pt>
                <c:pt idx="769">
                  <c:v>1831</c:v>
                </c:pt>
                <c:pt idx="770">
                  <c:v>1830</c:v>
                </c:pt>
                <c:pt idx="771">
                  <c:v>1829</c:v>
                </c:pt>
                <c:pt idx="772">
                  <c:v>1828</c:v>
                </c:pt>
                <c:pt idx="773">
                  <c:v>1827</c:v>
                </c:pt>
                <c:pt idx="774">
                  <c:v>1826</c:v>
                </c:pt>
                <c:pt idx="775">
                  <c:v>1825</c:v>
                </c:pt>
                <c:pt idx="776">
                  <c:v>1824</c:v>
                </c:pt>
                <c:pt idx="777">
                  <c:v>1823</c:v>
                </c:pt>
                <c:pt idx="778">
                  <c:v>1822</c:v>
                </c:pt>
                <c:pt idx="779">
                  <c:v>1821</c:v>
                </c:pt>
                <c:pt idx="780">
                  <c:v>1820</c:v>
                </c:pt>
                <c:pt idx="781">
                  <c:v>1819</c:v>
                </c:pt>
                <c:pt idx="782">
                  <c:v>1818</c:v>
                </c:pt>
                <c:pt idx="783">
                  <c:v>1817</c:v>
                </c:pt>
                <c:pt idx="784">
                  <c:v>1816</c:v>
                </c:pt>
                <c:pt idx="785">
                  <c:v>1815</c:v>
                </c:pt>
                <c:pt idx="786">
                  <c:v>1814</c:v>
                </c:pt>
                <c:pt idx="787">
                  <c:v>1813</c:v>
                </c:pt>
                <c:pt idx="788">
                  <c:v>1812</c:v>
                </c:pt>
                <c:pt idx="789">
                  <c:v>1811</c:v>
                </c:pt>
                <c:pt idx="790">
                  <c:v>1810</c:v>
                </c:pt>
                <c:pt idx="791">
                  <c:v>1809</c:v>
                </c:pt>
                <c:pt idx="792">
                  <c:v>1808</c:v>
                </c:pt>
                <c:pt idx="793">
                  <c:v>1807</c:v>
                </c:pt>
                <c:pt idx="794">
                  <c:v>1806</c:v>
                </c:pt>
                <c:pt idx="795">
                  <c:v>1805</c:v>
                </c:pt>
                <c:pt idx="796">
                  <c:v>1804</c:v>
                </c:pt>
                <c:pt idx="797">
                  <c:v>1803</c:v>
                </c:pt>
                <c:pt idx="798">
                  <c:v>1802</c:v>
                </c:pt>
                <c:pt idx="799">
                  <c:v>1801</c:v>
                </c:pt>
                <c:pt idx="800">
                  <c:v>1800</c:v>
                </c:pt>
                <c:pt idx="801">
                  <c:v>1799</c:v>
                </c:pt>
                <c:pt idx="802">
                  <c:v>1798</c:v>
                </c:pt>
                <c:pt idx="803">
                  <c:v>1797</c:v>
                </c:pt>
                <c:pt idx="804">
                  <c:v>1796</c:v>
                </c:pt>
                <c:pt idx="805">
                  <c:v>1795</c:v>
                </c:pt>
                <c:pt idx="806">
                  <c:v>1794</c:v>
                </c:pt>
                <c:pt idx="807">
                  <c:v>1793</c:v>
                </c:pt>
                <c:pt idx="808">
                  <c:v>1792</c:v>
                </c:pt>
                <c:pt idx="809">
                  <c:v>1791</c:v>
                </c:pt>
                <c:pt idx="810">
                  <c:v>1790</c:v>
                </c:pt>
                <c:pt idx="811">
                  <c:v>1789</c:v>
                </c:pt>
                <c:pt idx="812">
                  <c:v>1788</c:v>
                </c:pt>
                <c:pt idx="813">
                  <c:v>1787</c:v>
                </c:pt>
                <c:pt idx="814">
                  <c:v>1786</c:v>
                </c:pt>
                <c:pt idx="815">
                  <c:v>1785</c:v>
                </c:pt>
                <c:pt idx="816">
                  <c:v>1784</c:v>
                </c:pt>
                <c:pt idx="817">
                  <c:v>1783</c:v>
                </c:pt>
                <c:pt idx="818">
                  <c:v>1782</c:v>
                </c:pt>
                <c:pt idx="819">
                  <c:v>1781</c:v>
                </c:pt>
                <c:pt idx="820">
                  <c:v>1780</c:v>
                </c:pt>
                <c:pt idx="821">
                  <c:v>1779</c:v>
                </c:pt>
                <c:pt idx="822">
                  <c:v>1778</c:v>
                </c:pt>
                <c:pt idx="823">
                  <c:v>1777</c:v>
                </c:pt>
                <c:pt idx="824">
                  <c:v>1776</c:v>
                </c:pt>
                <c:pt idx="825">
                  <c:v>1775</c:v>
                </c:pt>
                <c:pt idx="826">
                  <c:v>1774</c:v>
                </c:pt>
                <c:pt idx="827">
                  <c:v>1773</c:v>
                </c:pt>
                <c:pt idx="828">
                  <c:v>1772</c:v>
                </c:pt>
                <c:pt idx="829">
                  <c:v>1771</c:v>
                </c:pt>
                <c:pt idx="830">
                  <c:v>1770</c:v>
                </c:pt>
                <c:pt idx="831">
                  <c:v>1769</c:v>
                </c:pt>
                <c:pt idx="832">
                  <c:v>1768</c:v>
                </c:pt>
                <c:pt idx="833">
                  <c:v>1767</c:v>
                </c:pt>
                <c:pt idx="834">
                  <c:v>1766</c:v>
                </c:pt>
                <c:pt idx="835">
                  <c:v>1765</c:v>
                </c:pt>
                <c:pt idx="836">
                  <c:v>1764</c:v>
                </c:pt>
                <c:pt idx="837">
                  <c:v>1763</c:v>
                </c:pt>
                <c:pt idx="838">
                  <c:v>1762</c:v>
                </c:pt>
                <c:pt idx="839">
                  <c:v>1761</c:v>
                </c:pt>
                <c:pt idx="840">
                  <c:v>1760</c:v>
                </c:pt>
                <c:pt idx="841">
                  <c:v>1759</c:v>
                </c:pt>
                <c:pt idx="842">
                  <c:v>1758</c:v>
                </c:pt>
                <c:pt idx="843">
                  <c:v>1757</c:v>
                </c:pt>
                <c:pt idx="844">
                  <c:v>1756</c:v>
                </c:pt>
                <c:pt idx="845">
                  <c:v>1755</c:v>
                </c:pt>
                <c:pt idx="846">
                  <c:v>1754</c:v>
                </c:pt>
                <c:pt idx="847">
                  <c:v>1753</c:v>
                </c:pt>
                <c:pt idx="848">
                  <c:v>1752</c:v>
                </c:pt>
                <c:pt idx="849">
                  <c:v>1751</c:v>
                </c:pt>
                <c:pt idx="850">
                  <c:v>1750</c:v>
                </c:pt>
                <c:pt idx="851">
                  <c:v>1749</c:v>
                </c:pt>
                <c:pt idx="852">
                  <c:v>1748</c:v>
                </c:pt>
                <c:pt idx="853">
                  <c:v>1747</c:v>
                </c:pt>
                <c:pt idx="854">
                  <c:v>1746</c:v>
                </c:pt>
                <c:pt idx="855">
                  <c:v>1745</c:v>
                </c:pt>
                <c:pt idx="856">
                  <c:v>1744</c:v>
                </c:pt>
                <c:pt idx="857">
                  <c:v>1743</c:v>
                </c:pt>
                <c:pt idx="858">
                  <c:v>1742</c:v>
                </c:pt>
                <c:pt idx="859">
                  <c:v>1741</c:v>
                </c:pt>
                <c:pt idx="860">
                  <c:v>1740</c:v>
                </c:pt>
                <c:pt idx="861">
                  <c:v>1739</c:v>
                </c:pt>
                <c:pt idx="862">
                  <c:v>1738</c:v>
                </c:pt>
                <c:pt idx="863">
                  <c:v>1737</c:v>
                </c:pt>
                <c:pt idx="864">
                  <c:v>1736</c:v>
                </c:pt>
                <c:pt idx="865">
                  <c:v>1735</c:v>
                </c:pt>
                <c:pt idx="866">
                  <c:v>1734</c:v>
                </c:pt>
                <c:pt idx="867">
                  <c:v>1733</c:v>
                </c:pt>
                <c:pt idx="868">
                  <c:v>1732</c:v>
                </c:pt>
                <c:pt idx="869">
                  <c:v>1731</c:v>
                </c:pt>
                <c:pt idx="870">
                  <c:v>1730</c:v>
                </c:pt>
                <c:pt idx="871">
                  <c:v>1729</c:v>
                </c:pt>
                <c:pt idx="872">
                  <c:v>1728</c:v>
                </c:pt>
                <c:pt idx="873">
                  <c:v>1727</c:v>
                </c:pt>
                <c:pt idx="874">
                  <c:v>1726</c:v>
                </c:pt>
                <c:pt idx="875">
                  <c:v>1725</c:v>
                </c:pt>
                <c:pt idx="876">
                  <c:v>1724</c:v>
                </c:pt>
                <c:pt idx="877">
                  <c:v>1723</c:v>
                </c:pt>
                <c:pt idx="878">
                  <c:v>1722</c:v>
                </c:pt>
                <c:pt idx="879">
                  <c:v>1721</c:v>
                </c:pt>
                <c:pt idx="880">
                  <c:v>1720</c:v>
                </c:pt>
                <c:pt idx="881">
                  <c:v>1719</c:v>
                </c:pt>
                <c:pt idx="882">
                  <c:v>1718</c:v>
                </c:pt>
                <c:pt idx="883">
                  <c:v>1717</c:v>
                </c:pt>
                <c:pt idx="884">
                  <c:v>1716</c:v>
                </c:pt>
                <c:pt idx="885">
                  <c:v>1715</c:v>
                </c:pt>
                <c:pt idx="886">
                  <c:v>1714</c:v>
                </c:pt>
                <c:pt idx="887">
                  <c:v>1713</c:v>
                </c:pt>
                <c:pt idx="888">
                  <c:v>1712</c:v>
                </c:pt>
                <c:pt idx="889">
                  <c:v>1711</c:v>
                </c:pt>
                <c:pt idx="890">
                  <c:v>1710</c:v>
                </c:pt>
                <c:pt idx="891">
                  <c:v>1709</c:v>
                </c:pt>
                <c:pt idx="892">
                  <c:v>1708</c:v>
                </c:pt>
                <c:pt idx="893">
                  <c:v>1707</c:v>
                </c:pt>
                <c:pt idx="894">
                  <c:v>1706</c:v>
                </c:pt>
                <c:pt idx="895">
                  <c:v>1705</c:v>
                </c:pt>
                <c:pt idx="896">
                  <c:v>1704</c:v>
                </c:pt>
                <c:pt idx="897">
                  <c:v>1703</c:v>
                </c:pt>
                <c:pt idx="898">
                  <c:v>1702</c:v>
                </c:pt>
                <c:pt idx="899">
                  <c:v>1701</c:v>
                </c:pt>
                <c:pt idx="900">
                  <c:v>1700</c:v>
                </c:pt>
                <c:pt idx="901">
                  <c:v>1699</c:v>
                </c:pt>
                <c:pt idx="902">
                  <c:v>1698</c:v>
                </c:pt>
                <c:pt idx="903">
                  <c:v>1697</c:v>
                </c:pt>
                <c:pt idx="904">
                  <c:v>1696</c:v>
                </c:pt>
                <c:pt idx="905">
                  <c:v>1695</c:v>
                </c:pt>
                <c:pt idx="906">
                  <c:v>1694</c:v>
                </c:pt>
                <c:pt idx="907">
                  <c:v>1693</c:v>
                </c:pt>
                <c:pt idx="908">
                  <c:v>1692</c:v>
                </c:pt>
                <c:pt idx="909">
                  <c:v>1691</c:v>
                </c:pt>
                <c:pt idx="910">
                  <c:v>1690</c:v>
                </c:pt>
                <c:pt idx="911">
                  <c:v>1689</c:v>
                </c:pt>
                <c:pt idx="912">
                  <c:v>1688</c:v>
                </c:pt>
                <c:pt idx="913">
                  <c:v>1687</c:v>
                </c:pt>
                <c:pt idx="914">
                  <c:v>1686</c:v>
                </c:pt>
                <c:pt idx="915">
                  <c:v>1685</c:v>
                </c:pt>
                <c:pt idx="916">
                  <c:v>1684</c:v>
                </c:pt>
                <c:pt idx="917">
                  <c:v>1683</c:v>
                </c:pt>
                <c:pt idx="918">
                  <c:v>1682</c:v>
                </c:pt>
                <c:pt idx="919">
                  <c:v>1681</c:v>
                </c:pt>
                <c:pt idx="920">
                  <c:v>1680</c:v>
                </c:pt>
                <c:pt idx="921">
                  <c:v>1679</c:v>
                </c:pt>
                <c:pt idx="922">
                  <c:v>1678</c:v>
                </c:pt>
                <c:pt idx="923">
                  <c:v>1677</c:v>
                </c:pt>
                <c:pt idx="924">
                  <c:v>1676</c:v>
                </c:pt>
                <c:pt idx="925">
                  <c:v>1675</c:v>
                </c:pt>
                <c:pt idx="926">
                  <c:v>1674</c:v>
                </c:pt>
                <c:pt idx="927">
                  <c:v>1673</c:v>
                </c:pt>
                <c:pt idx="928">
                  <c:v>1672</c:v>
                </c:pt>
                <c:pt idx="929">
                  <c:v>1671</c:v>
                </c:pt>
                <c:pt idx="930">
                  <c:v>1670</c:v>
                </c:pt>
                <c:pt idx="931">
                  <c:v>1669</c:v>
                </c:pt>
                <c:pt idx="932">
                  <c:v>1668</c:v>
                </c:pt>
                <c:pt idx="933">
                  <c:v>1667</c:v>
                </c:pt>
                <c:pt idx="934">
                  <c:v>1666</c:v>
                </c:pt>
                <c:pt idx="935">
                  <c:v>1665</c:v>
                </c:pt>
                <c:pt idx="936">
                  <c:v>1664</c:v>
                </c:pt>
                <c:pt idx="937">
                  <c:v>1663</c:v>
                </c:pt>
                <c:pt idx="938">
                  <c:v>1662</c:v>
                </c:pt>
                <c:pt idx="939">
                  <c:v>1661</c:v>
                </c:pt>
                <c:pt idx="940">
                  <c:v>1660</c:v>
                </c:pt>
                <c:pt idx="941">
                  <c:v>1659</c:v>
                </c:pt>
                <c:pt idx="942">
                  <c:v>1658</c:v>
                </c:pt>
                <c:pt idx="943">
                  <c:v>1657</c:v>
                </c:pt>
                <c:pt idx="944">
                  <c:v>1656</c:v>
                </c:pt>
                <c:pt idx="945">
                  <c:v>1655</c:v>
                </c:pt>
                <c:pt idx="946">
                  <c:v>1654</c:v>
                </c:pt>
                <c:pt idx="947">
                  <c:v>1653</c:v>
                </c:pt>
                <c:pt idx="948">
                  <c:v>1652</c:v>
                </c:pt>
                <c:pt idx="949">
                  <c:v>1651</c:v>
                </c:pt>
                <c:pt idx="950">
                  <c:v>1650</c:v>
                </c:pt>
                <c:pt idx="951">
                  <c:v>1649</c:v>
                </c:pt>
                <c:pt idx="952">
                  <c:v>1648</c:v>
                </c:pt>
                <c:pt idx="953">
                  <c:v>1647</c:v>
                </c:pt>
                <c:pt idx="954">
                  <c:v>1646</c:v>
                </c:pt>
                <c:pt idx="955">
                  <c:v>1645</c:v>
                </c:pt>
                <c:pt idx="956">
                  <c:v>1644</c:v>
                </c:pt>
                <c:pt idx="957">
                  <c:v>1643</c:v>
                </c:pt>
                <c:pt idx="958">
                  <c:v>1642</c:v>
                </c:pt>
                <c:pt idx="959">
                  <c:v>1641</c:v>
                </c:pt>
                <c:pt idx="960">
                  <c:v>1640</c:v>
                </c:pt>
                <c:pt idx="961">
                  <c:v>1639</c:v>
                </c:pt>
                <c:pt idx="962">
                  <c:v>1638</c:v>
                </c:pt>
                <c:pt idx="963">
                  <c:v>1637</c:v>
                </c:pt>
                <c:pt idx="964">
                  <c:v>1636</c:v>
                </c:pt>
                <c:pt idx="965">
                  <c:v>1635</c:v>
                </c:pt>
                <c:pt idx="966">
                  <c:v>1634</c:v>
                </c:pt>
                <c:pt idx="967">
                  <c:v>1633</c:v>
                </c:pt>
                <c:pt idx="968">
                  <c:v>1632</c:v>
                </c:pt>
                <c:pt idx="969">
                  <c:v>1631</c:v>
                </c:pt>
                <c:pt idx="970">
                  <c:v>1630</c:v>
                </c:pt>
                <c:pt idx="971">
                  <c:v>1629</c:v>
                </c:pt>
                <c:pt idx="972">
                  <c:v>1628</c:v>
                </c:pt>
                <c:pt idx="973">
                  <c:v>1627</c:v>
                </c:pt>
                <c:pt idx="974">
                  <c:v>1626</c:v>
                </c:pt>
                <c:pt idx="975">
                  <c:v>1625</c:v>
                </c:pt>
                <c:pt idx="976">
                  <c:v>1624</c:v>
                </c:pt>
                <c:pt idx="977">
                  <c:v>1623</c:v>
                </c:pt>
                <c:pt idx="978">
                  <c:v>1622</c:v>
                </c:pt>
                <c:pt idx="979">
                  <c:v>1621</c:v>
                </c:pt>
                <c:pt idx="980">
                  <c:v>1620</c:v>
                </c:pt>
                <c:pt idx="981">
                  <c:v>1619</c:v>
                </c:pt>
                <c:pt idx="982">
                  <c:v>1618</c:v>
                </c:pt>
                <c:pt idx="983">
                  <c:v>1617</c:v>
                </c:pt>
                <c:pt idx="984">
                  <c:v>1616</c:v>
                </c:pt>
                <c:pt idx="985">
                  <c:v>1615</c:v>
                </c:pt>
                <c:pt idx="986">
                  <c:v>1614</c:v>
                </c:pt>
                <c:pt idx="987">
                  <c:v>1613</c:v>
                </c:pt>
                <c:pt idx="988">
                  <c:v>1612</c:v>
                </c:pt>
                <c:pt idx="989">
                  <c:v>1611</c:v>
                </c:pt>
                <c:pt idx="990">
                  <c:v>1610</c:v>
                </c:pt>
                <c:pt idx="991">
                  <c:v>1609</c:v>
                </c:pt>
                <c:pt idx="992">
                  <c:v>1608</c:v>
                </c:pt>
                <c:pt idx="993">
                  <c:v>1607</c:v>
                </c:pt>
                <c:pt idx="994">
                  <c:v>1606</c:v>
                </c:pt>
                <c:pt idx="995">
                  <c:v>1605</c:v>
                </c:pt>
                <c:pt idx="996">
                  <c:v>1604</c:v>
                </c:pt>
                <c:pt idx="997">
                  <c:v>1603</c:v>
                </c:pt>
                <c:pt idx="998">
                  <c:v>1602</c:v>
                </c:pt>
                <c:pt idx="999">
                  <c:v>1601</c:v>
                </c:pt>
                <c:pt idx="1000">
                  <c:v>1600</c:v>
                </c:pt>
                <c:pt idx="1001">
                  <c:v>1599</c:v>
                </c:pt>
                <c:pt idx="1002">
                  <c:v>1598</c:v>
                </c:pt>
                <c:pt idx="1003">
                  <c:v>1597</c:v>
                </c:pt>
                <c:pt idx="1004">
                  <c:v>1596</c:v>
                </c:pt>
                <c:pt idx="1005">
                  <c:v>1595</c:v>
                </c:pt>
                <c:pt idx="1006">
                  <c:v>1594</c:v>
                </c:pt>
                <c:pt idx="1007">
                  <c:v>1593</c:v>
                </c:pt>
                <c:pt idx="1008">
                  <c:v>1592</c:v>
                </c:pt>
                <c:pt idx="1009">
                  <c:v>1591</c:v>
                </c:pt>
                <c:pt idx="1010">
                  <c:v>1590</c:v>
                </c:pt>
                <c:pt idx="1011">
                  <c:v>1589</c:v>
                </c:pt>
                <c:pt idx="1012">
                  <c:v>1588</c:v>
                </c:pt>
                <c:pt idx="1013">
                  <c:v>1587</c:v>
                </c:pt>
                <c:pt idx="1014">
                  <c:v>1586</c:v>
                </c:pt>
                <c:pt idx="1015">
                  <c:v>1585</c:v>
                </c:pt>
                <c:pt idx="1016">
                  <c:v>1584</c:v>
                </c:pt>
                <c:pt idx="1017">
                  <c:v>1583</c:v>
                </c:pt>
                <c:pt idx="1018">
                  <c:v>1582</c:v>
                </c:pt>
                <c:pt idx="1019">
                  <c:v>1581</c:v>
                </c:pt>
                <c:pt idx="1020">
                  <c:v>1580</c:v>
                </c:pt>
                <c:pt idx="1021">
                  <c:v>1579</c:v>
                </c:pt>
                <c:pt idx="1022">
                  <c:v>1578</c:v>
                </c:pt>
                <c:pt idx="1023">
                  <c:v>1577</c:v>
                </c:pt>
                <c:pt idx="1024">
                  <c:v>1576</c:v>
                </c:pt>
                <c:pt idx="1025">
                  <c:v>1575</c:v>
                </c:pt>
                <c:pt idx="1026">
                  <c:v>1574</c:v>
                </c:pt>
                <c:pt idx="1027">
                  <c:v>1573</c:v>
                </c:pt>
                <c:pt idx="1028">
                  <c:v>1572</c:v>
                </c:pt>
                <c:pt idx="1029">
                  <c:v>1571</c:v>
                </c:pt>
                <c:pt idx="1030">
                  <c:v>1570</c:v>
                </c:pt>
                <c:pt idx="1031">
                  <c:v>1569</c:v>
                </c:pt>
                <c:pt idx="1032">
                  <c:v>1568</c:v>
                </c:pt>
                <c:pt idx="1033">
                  <c:v>1567</c:v>
                </c:pt>
                <c:pt idx="1034">
                  <c:v>1566</c:v>
                </c:pt>
                <c:pt idx="1035">
                  <c:v>1565</c:v>
                </c:pt>
                <c:pt idx="1036">
                  <c:v>1564</c:v>
                </c:pt>
                <c:pt idx="1037">
                  <c:v>1563</c:v>
                </c:pt>
                <c:pt idx="1038">
                  <c:v>1562</c:v>
                </c:pt>
                <c:pt idx="1039">
                  <c:v>1561</c:v>
                </c:pt>
                <c:pt idx="1040">
                  <c:v>1560</c:v>
                </c:pt>
                <c:pt idx="1041">
                  <c:v>1559</c:v>
                </c:pt>
                <c:pt idx="1042">
                  <c:v>1558</c:v>
                </c:pt>
                <c:pt idx="1043">
                  <c:v>1557</c:v>
                </c:pt>
                <c:pt idx="1044">
                  <c:v>1556</c:v>
                </c:pt>
                <c:pt idx="1045">
                  <c:v>1555</c:v>
                </c:pt>
                <c:pt idx="1046">
                  <c:v>1554</c:v>
                </c:pt>
                <c:pt idx="1047">
                  <c:v>1553</c:v>
                </c:pt>
                <c:pt idx="1048">
                  <c:v>1552</c:v>
                </c:pt>
                <c:pt idx="1049">
                  <c:v>1551</c:v>
                </c:pt>
                <c:pt idx="1050">
                  <c:v>1550</c:v>
                </c:pt>
                <c:pt idx="1051">
                  <c:v>1549</c:v>
                </c:pt>
                <c:pt idx="1052">
                  <c:v>1548</c:v>
                </c:pt>
                <c:pt idx="1053">
                  <c:v>1547</c:v>
                </c:pt>
                <c:pt idx="1054">
                  <c:v>1546</c:v>
                </c:pt>
                <c:pt idx="1055">
                  <c:v>1545</c:v>
                </c:pt>
                <c:pt idx="1056">
                  <c:v>1544</c:v>
                </c:pt>
                <c:pt idx="1057">
                  <c:v>1543</c:v>
                </c:pt>
                <c:pt idx="1058">
                  <c:v>1542</c:v>
                </c:pt>
                <c:pt idx="1059">
                  <c:v>1541</c:v>
                </c:pt>
                <c:pt idx="1060">
                  <c:v>1540</c:v>
                </c:pt>
                <c:pt idx="1061">
                  <c:v>1539</c:v>
                </c:pt>
                <c:pt idx="1062">
                  <c:v>1538</c:v>
                </c:pt>
                <c:pt idx="1063">
                  <c:v>1537</c:v>
                </c:pt>
                <c:pt idx="1064">
                  <c:v>1536</c:v>
                </c:pt>
                <c:pt idx="1065">
                  <c:v>1535</c:v>
                </c:pt>
                <c:pt idx="1066">
                  <c:v>1534</c:v>
                </c:pt>
                <c:pt idx="1067">
                  <c:v>1533</c:v>
                </c:pt>
                <c:pt idx="1068">
                  <c:v>1532</c:v>
                </c:pt>
                <c:pt idx="1069">
                  <c:v>1531</c:v>
                </c:pt>
                <c:pt idx="1070">
                  <c:v>1530</c:v>
                </c:pt>
                <c:pt idx="1071">
                  <c:v>1529</c:v>
                </c:pt>
                <c:pt idx="1072">
                  <c:v>1528</c:v>
                </c:pt>
                <c:pt idx="1073">
                  <c:v>1527</c:v>
                </c:pt>
                <c:pt idx="1074">
                  <c:v>1526</c:v>
                </c:pt>
                <c:pt idx="1075">
                  <c:v>1525</c:v>
                </c:pt>
                <c:pt idx="1076">
                  <c:v>1524</c:v>
                </c:pt>
                <c:pt idx="1077">
                  <c:v>1523</c:v>
                </c:pt>
                <c:pt idx="1078">
                  <c:v>1522</c:v>
                </c:pt>
                <c:pt idx="1079">
                  <c:v>1521</c:v>
                </c:pt>
                <c:pt idx="1080">
                  <c:v>1520</c:v>
                </c:pt>
                <c:pt idx="1081">
                  <c:v>1519</c:v>
                </c:pt>
                <c:pt idx="1082">
                  <c:v>1518</c:v>
                </c:pt>
                <c:pt idx="1083">
                  <c:v>1517</c:v>
                </c:pt>
                <c:pt idx="1084">
                  <c:v>1516</c:v>
                </c:pt>
                <c:pt idx="1085">
                  <c:v>1515</c:v>
                </c:pt>
                <c:pt idx="1086">
                  <c:v>1514</c:v>
                </c:pt>
                <c:pt idx="1087">
                  <c:v>1513</c:v>
                </c:pt>
                <c:pt idx="1088">
                  <c:v>1512</c:v>
                </c:pt>
                <c:pt idx="1089">
                  <c:v>1511</c:v>
                </c:pt>
                <c:pt idx="1090">
                  <c:v>1510</c:v>
                </c:pt>
                <c:pt idx="1091">
                  <c:v>1509</c:v>
                </c:pt>
                <c:pt idx="1092">
                  <c:v>1508</c:v>
                </c:pt>
                <c:pt idx="1093">
                  <c:v>1507</c:v>
                </c:pt>
                <c:pt idx="1094">
                  <c:v>1506</c:v>
                </c:pt>
                <c:pt idx="1095">
                  <c:v>1505</c:v>
                </c:pt>
                <c:pt idx="1096">
                  <c:v>1504</c:v>
                </c:pt>
                <c:pt idx="1097">
                  <c:v>1503</c:v>
                </c:pt>
                <c:pt idx="1098">
                  <c:v>1502</c:v>
                </c:pt>
                <c:pt idx="1099">
                  <c:v>1501</c:v>
                </c:pt>
                <c:pt idx="1100">
                  <c:v>1500</c:v>
                </c:pt>
                <c:pt idx="1101">
                  <c:v>1499</c:v>
                </c:pt>
                <c:pt idx="1102">
                  <c:v>1498</c:v>
                </c:pt>
                <c:pt idx="1103">
                  <c:v>1497</c:v>
                </c:pt>
                <c:pt idx="1104">
                  <c:v>1496</c:v>
                </c:pt>
                <c:pt idx="1105">
                  <c:v>1495</c:v>
                </c:pt>
                <c:pt idx="1106">
                  <c:v>1494</c:v>
                </c:pt>
                <c:pt idx="1107">
                  <c:v>1493</c:v>
                </c:pt>
                <c:pt idx="1108">
                  <c:v>1492</c:v>
                </c:pt>
                <c:pt idx="1109">
                  <c:v>1491</c:v>
                </c:pt>
                <c:pt idx="1110">
                  <c:v>1490</c:v>
                </c:pt>
                <c:pt idx="1111">
                  <c:v>1489</c:v>
                </c:pt>
                <c:pt idx="1112">
                  <c:v>1488</c:v>
                </c:pt>
                <c:pt idx="1113">
                  <c:v>1487</c:v>
                </c:pt>
                <c:pt idx="1114">
                  <c:v>1486</c:v>
                </c:pt>
                <c:pt idx="1115">
                  <c:v>1485</c:v>
                </c:pt>
                <c:pt idx="1116">
                  <c:v>1484</c:v>
                </c:pt>
                <c:pt idx="1117">
                  <c:v>1483</c:v>
                </c:pt>
                <c:pt idx="1118">
                  <c:v>1482</c:v>
                </c:pt>
                <c:pt idx="1119">
                  <c:v>1481</c:v>
                </c:pt>
                <c:pt idx="1120">
                  <c:v>1480</c:v>
                </c:pt>
                <c:pt idx="1121">
                  <c:v>1479</c:v>
                </c:pt>
                <c:pt idx="1122">
                  <c:v>1478</c:v>
                </c:pt>
                <c:pt idx="1123">
                  <c:v>1477</c:v>
                </c:pt>
                <c:pt idx="1124">
                  <c:v>1476</c:v>
                </c:pt>
                <c:pt idx="1125">
                  <c:v>1475</c:v>
                </c:pt>
                <c:pt idx="1126">
                  <c:v>1474</c:v>
                </c:pt>
                <c:pt idx="1127">
                  <c:v>1473</c:v>
                </c:pt>
                <c:pt idx="1128">
                  <c:v>1472</c:v>
                </c:pt>
                <c:pt idx="1129">
                  <c:v>1471</c:v>
                </c:pt>
                <c:pt idx="1130">
                  <c:v>1470</c:v>
                </c:pt>
                <c:pt idx="1131">
                  <c:v>1469</c:v>
                </c:pt>
                <c:pt idx="1132">
                  <c:v>1468</c:v>
                </c:pt>
                <c:pt idx="1133">
                  <c:v>1467</c:v>
                </c:pt>
                <c:pt idx="1134">
                  <c:v>1466</c:v>
                </c:pt>
                <c:pt idx="1135">
                  <c:v>1465</c:v>
                </c:pt>
                <c:pt idx="1136">
                  <c:v>1464</c:v>
                </c:pt>
                <c:pt idx="1137">
                  <c:v>1463</c:v>
                </c:pt>
                <c:pt idx="1138">
                  <c:v>1462</c:v>
                </c:pt>
                <c:pt idx="1139">
                  <c:v>1461</c:v>
                </c:pt>
                <c:pt idx="1140">
                  <c:v>1460</c:v>
                </c:pt>
                <c:pt idx="1141">
                  <c:v>1459</c:v>
                </c:pt>
                <c:pt idx="1142">
                  <c:v>1458</c:v>
                </c:pt>
                <c:pt idx="1143">
                  <c:v>1457</c:v>
                </c:pt>
                <c:pt idx="1144">
                  <c:v>1456</c:v>
                </c:pt>
                <c:pt idx="1145">
                  <c:v>1455</c:v>
                </c:pt>
                <c:pt idx="1146">
                  <c:v>1454</c:v>
                </c:pt>
                <c:pt idx="1147">
                  <c:v>1453</c:v>
                </c:pt>
                <c:pt idx="1148">
                  <c:v>1452</c:v>
                </c:pt>
                <c:pt idx="1149">
                  <c:v>1451</c:v>
                </c:pt>
                <c:pt idx="1150">
                  <c:v>1450</c:v>
                </c:pt>
                <c:pt idx="1151">
                  <c:v>1449</c:v>
                </c:pt>
                <c:pt idx="1152">
                  <c:v>1448</c:v>
                </c:pt>
                <c:pt idx="1153">
                  <c:v>1447</c:v>
                </c:pt>
                <c:pt idx="1154">
                  <c:v>1446</c:v>
                </c:pt>
                <c:pt idx="1155">
                  <c:v>1445</c:v>
                </c:pt>
                <c:pt idx="1156">
                  <c:v>1444</c:v>
                </c:pt>
                <c:pt idx="1157">
                  <c:v>1443</c:v>
                </c:pt>
                <c:pt idx="1158">
                  <c:v>1442</c:v>
                </c:pt>
                <c:pt idx="1159">
                  <c:v>1441</c:v>
                </c:pt>
                <c:pt idx="1160">
                  <c:v>1440</c:v>
                </c:pt>
                <c:pt idx="1161">
                  <c:v>1439</c:v>
                </c:pt>
                <c:pt idx="1162">
                  <c:v>1438</c:v>
                </c:pt>
                <c:pt idx="1163">
                  <c:v>1437</c:v>
                </c:pt>
                <c:pt idx="1164">
                  <c:v>1436</c:v>
                </c:pt>
                <c:pt idx="1165">
                  <c:v>1435</c:v>
                </c:pt>
                <c:pt idx="1166">
                  <c:v>1434</c:v>
                </c:pt>
                <c:pt idx="1167">
                  <c:v>1433</c:v>
                </c:pt>
                <c:pt idx="1168">
                  <c:v>1432</c:v>
                </c:pt>
                <c:pt idx="1169">
                  <c:v>1431</c:v>
                </c:pt>
                <c:pt idx="1170">
                  <c:v>1430</c:v>
                </c:pt>
                <c:pt idx="1171">
                  <c:v>1429</c:v>
                </c:pt>
                <c:pt idx="1172">
                  <c:v>1428</c:v>
                </c:pt>
                <c:pt idx="1173">
                  <c:v>1427</c:v>
                </c:pt>
                <c:pt idx="1174">
                  <c:v>1426</c:v>
                </c:pt>
                <c:pt idx="1175">
                  <c:v>1425</c:v>
                </c:pt>
                <c:pt idx="1176">
                  <c:v>1424</c:v>
                </c:pt>
                <c:pt idx="1177">
                  <c:v>1423</c:v>
                </c:pt>
                <c:pt idx="1178">
                  <c:v>1422</c:v>
                </c:pt>
                <c:pt idx="1179">
                  <c:v>1421</c:v>
                </c:pt>
                <c:pt idx="1180">
                  <c:v>1420</c:v>
                </c:pt>
                <c:pt idx="1181">
                  <c:v>1419</c:v>
                </c:pt>
                <c:pt idx="1182">
                  <c:v>1418</c:v>
                </c:pt>
                <c:pt idx="1183">
                  <c:v>1417</c:v>
                </c:pt>
                <c:pt idx="1184">
                  <c:v>1416</c:v>
                </c:pt>
                <c:pt idx="1185">
                  <c:v>1415</c:v>
                </c:pt>
                <c:pt idx="1186">
                  <c:v>1414</c:v>
                </c:pt>
                <c:pt idx="1187">
                  <c:v>1413</c:v>
                </c:pt>
                <c:pt idx="1188">
                  <c:v>1412</c:v>
                </c:pt>
                <c:pt idx="1189">
                  <c:v>1411</c:v>
                </c:pt>
                <c:pt idx="1190">
                  <c:v>1410</c:v>
                </c:pt>
                <c:pt idx="1191">
                  <c:v>1409</c:v>
                </c:pt>
                <c:pt idx="1192">
                  <c:v>1408</c:v>
                </c:pt>
                <c:pt idx="1193">
                  <c:v>1407</c:v>
                </c:pt>
                <c:pt idx="1194">
                  <c:v>1406</c:v>
                </c:pt>
                <c:pt idx="1195">
                  <c:v>1405</c:v>
                </c:pt>
                <c:pt idx="1196">
                  <c:v>1404</c:v>
                </c:pt>
                <c:pt idx="1197">
                  <c:v>1403</c:v>
                </c:pt>
                <c:pt idx="1198">
                  <c:v>1402</c:v>
                </c:pt>
                <c:pt idx="1199">
                  <c:v>1401</c:v>
                </c:pt>
                <c:pt idx="1200">
                  <c:v>1400</c:v>
                </c:pt>
                <c:pt idx="1201">
                  <c:v>1399</c:v>
                </c:pt>
                <c:pt idx="1202">
                  <c:v>1398</c:v>
                </c:pt>
                <c:pt idx="1203">
                  <c:v>1397</c:v>
                </c:pt>
                <c:pt idx="1204">
                  <c:v>1396</c:v>
                </c:pt>
                <c:pt idx="1205">
                  <c:v>1395</c:v>
                </c:pt>
                <c:pt idx="1206">
                  <c:v>1394</c:v>
                </c:pt>
                <c:pt idx="1207">
                  <c:v>1393</c:v>
                </c:pt>
                <c:pt idx="1208">
                  <c:v>1392</c:v>
                </c:pt>
                <c:pt idx="1209">
                  <c:v>1391</c:v>
                </c:pt>
                <c:pt idx="1210">
                  <c:v>1390</c:v>
                </c:pt>
                <c:pt idx="1211">
                  <c:v>1389</c:v>
                </c:pt>
                <c:pt idx="1212">
                  <c:v>1388</c:v>
                </c:pt>
                <c:pt idx="1213">
                  <c:v>1387</c:v>
                </c:pt>
                <c:pt idx="1214">
                  <c:v>1386</c:v>
                </c:pt>
                <c:pt idx="1215">
                  <c:v>1385</c:v>
                </c:pt>
                <c:pt idx="1216">
                  <c:v>1384</c:v>
                </c:pt>
                <c:pt idx="1217">
                  <c:v>1383</c:v>
                </c:pt>
                <c:pt idx="1218">
                  <c:v>1382</c:v>
                </c:pt>
                <c:pt idx="1219">
                  <c:v>1381</c:v>
                </c:pt>
                <c:pt idx="1220">
                  <c:v>1380</c:v>
                </c:pt>
                <c:pt idx="1221">
                  <c:v>1379</c:v>
                </c:pt>
                <c:pt idx="1222">
                  <c:v>1378</c:v>
                </c:pt>
                <c:pt idx="1223">
                  <c:v>1377</c:v>
                </c:pt>
                <c:pt idx="1224">
                  <c:v>1376</c:v>
                </c:pt>
                <c:pt idx="1225">
                  <c:v>1375</c:v>
                </c:pt>
                <c:pt idx="1226">
                  <c:v>1374</c:v>
                </c:pt>
                <c:pt idx="1227">
                  <c:v>1373</c:v>
                </c:pt>
                <c:pt idx="1228">
                  <c:v>1372</c:v>
                </c:pt>
                <c:pt idx="1229">
                  <c:v>1371</c:v>
                </c:pt>
                <c:pt idx="1230">
                  <c:v>1370</c:v>
                </c:pt>
                <c:pt idx="1231">
                  <c:v>1369</c:v>
                </c:pt>
                <c:pt idx="1232">
                  <c:v>1368</c:v>
                </c:pt>
                <c:pt idx="1233">
                  <c:v>1367</c:v>
                </c:pt>
                <c:pt idx="1234">
                  <c:v>1366</c:v>
                </c:pt>
                <c:pt idx="1235">
                  <c:v>1365</c:v>
                </c:pt>
                <c:pt idx="1236">
                  <c:v>1364</c:v>
                </c:pt>
                <c:pt idx="1237">
                  <c:v>1363</c:v>
                </c:pt>
                <c:pt idx="1238">
                  <c:v>1362</c:v>
                </c:pt>
                <c:pt idx="1239">
                  <c:v>1361</c:v>
                </c:pt>
                <c:pt idx="1240">
                  <c:v>1360</c:v>
                </c:pt>
                <c:pt idx="1241">
                  <c:v>1359</c:v>
                </c:pt>
                <c:pt idx="1242">
                  <c:v>1358</c:v>
                </c:pt>
                <c:pt idx="1243">
                  <c:v>1357</c:v>
                </c:pt>
                <c:pt idx="1244">
                  <c:v>1356</c:v>
                </c:pt>
                <c:pt idx="1245">
                  <c:v>1355</c:v>
                </c:pt>
                <c:pt idx="1246">
                  <c:v>1354</c:v>
                </c:pt>
                <c:pt idx="1247">
                  <c:v>1353</c:v>
                </c:pt>
                <c:pt idx="1248">
                  <c:v>1352</c:v>
                </c:pt>
                <c:pt idx="1249">
                  <c:v>1351</c:v>
                </c:pt>
                <c:pt idx="1250">
                  <c:v>1350</c:v>
                </c:pt>
                <c:pt idx="1251">
                  <c:v>1349</c:v>
                </c:pt>
                <c:pt idx="1252">
                  <c:v>1348</c:v>
                </c:pt>
                <c:pt idx="1253">
                  <c:v>1347</c:v>
                </c:pt>
                <c:pt idx="1254">
                  <c:v>1346</c:v>
                </c:pt>
                <c:pt idx="1255">
                  <c:v>1345</c:v>
                </c:pt>
                <c:pt idx="1256">
                  <c:v>1344</c:v>
                </c:pt>
                <c:pt idx="1257">
                  <c:v>1343</c:v>
                </c:pt>
                <c:pt idx="1258">
                  <c:v>1342</c:v>
                </c:pt>
                <c:pt idx="1259">
                  <c:v>1341</c:v>
                </c:pt>
                <c:pt idx="1260">
                  <c:v>1340</c:v>
                </c:pt>
                <c:pt idx="1261">
                  <c:v>1339</c:v>
                </c:pt>
                <c:pt idx="1262">
                  <c:v>1338</c:v>
                </c:pt>
                <c:pt idx="1263">
                  <c:v>1337</c:v>
                </c:pt>
                <c:pt idx="1264">
                  <c:v>1336</c:v>
                </c:pt>
                <c:pt idx="1265">
                  <c:v>1335</c:v>
                </c:pt>
                <c:pt idx="1266">
                  <c:v>1334</c:v>
                </c:pt>
                <c:pt idx="1267">
                  <c:v>1333</c:v>
                </c:pt>
                <c:pt idx="1268">
                  <c:v>1332</c:v>
                </c:pt>
                <c:pt idx="1269">
                  <c:v>1331</c:v>
                </c:pt>
                <c:pt idx="1270">
                  <c:v>1330</c:v>
                </c:pt>
                <c:pt idx="1271">
                  <c:v>1329</c:v>
                </c:pt>
                <c:pt idx="1272">
                  <c:v>1328</c:v>
                </c:pt>
                <c:pt idx="1273">
                  <c:v>1327</c:v>
                </c:pt>
                <c:pt idx="1274">
                  <c:v>1326</c:v>
                </c:pt>
                <c:pt idx="1275">
                  <c:v>1325</c:v>
                </c:pt>
                <c:pt idx="1276">
                  <c:v>1324</c:v>
                </c:pt>
                <c:pt idx="1277">
                  <c:v>1323</c:v>
                </c:pt>
                <c:pt idx="1278">
                  <c:v>1322</c:v>
                </c:pt>
                <c:pt idx="1279">
                  <c:v>1321</c:v>
                </c:pt>
                <c:pt idx="1280">
                  <c:v>1320</c:v>
                </c:pt>
                <c:pt idx="1281">
                  <c:v>1319</c:v>
                </c:pt>
                <c:pt idx="1282">
                  <c:v>1318</c:v>
                </c:pt>
                <c:pt idx="1283">
                  <c:v>1317</c:v>
                </c:pt>
                <c:pt idx="1284">
                  <c:v>1316</c:v>
                </c:pt>
                <c:pt idx="1285">
                  <c:v>1315</c:v>
                </c:pt>
                <c:pt idx="1286">
                  <c:v>1314</c:v>
                </c:pt>
                <c:pt idx="1287">
                  <c:v>1313</c:v>
                </c:pt>
                <c:pt idx="1288">
                  <c:v>1312</c:v>
                </c:pt>
                <c:pt idx="1289">
                  <c:v>1311</c:v>
                </c:pt>
                <c:pt idx="1290">
                  <c:v>1310</c:v>
                </c:pt>
                <c:pt idx="1291">
                  <c:v>1309</c:v>
                </c:pt>
                <c:pt idx="1292">
                  <c:v>1308</c:v>
                </c:pt>
                <c:pt idx="1293">
                  <c:v>1307</c:v>
                </c:pt>
                <c:pt idx="1294">
                  <c:v>1306</c:v>
                </c:pt>
                <c:pt idx="1295">
                  <c:v>1305</c:v>
                </c:pt>
                <c:pt idx="1296">
                  <c:v>1304</c:v>
                </c:pt>
                <c:pt idx="1297">
                  <c:v>1303</c:v>
                </c:pt>
                <c:pt idx="1298">
                  <c:v>1302</c:v>
                </c:pt>
                <c:pt idx="1299">
                  <c:v>1301</c:v>
                </c:pt>
                <c:pt idx="1300">
                  <c:v>1300</c:v>
                </c:pt>
                <c:pt idx="1301">
                  <c:v>1299</c:v>
                </c:pt>
                <c:pt idx="1302">
                  <c:v>1298</c:v>
                </c:pt>
                <c:pt idx="1303">
                  <c:v>1297</c:v>
                </c:pt>
                <c:pt idx="1304">
                  <c:v>1296</c:v>
                </c:pt>
                <c:pt idx="1305">
                  <c:v>1295</c:v>
                </c:pt>
                <c:pt idx="1306">
                  <c:v>1294</c:v>
                </c:pt>
                <c:pt idx="1307">
                  <c:v>1293</c:v>
                </c:pt>
                <c:pt idx="1308">
                  <c:v>1292</c:v>
                </c:pt>
                <c:pt idx="1309">
                  <c:v>1291</c:v>
                </c:pt>
                <c:pt idx="1310">
                  <c:v>1290</c:v>
                </c:pt>
                <c:pt idx="1311">
                  <c:v>1289</c:v>
                </c:pt>
                <c:pt idx="1312">
                  <c:v>1288</c:v>
                </c:pt>
                <c:pt idx="1313">
                  <c:v>1287</c:v>
                </c:pt>
                <c:pt idx="1314">
                  <c:v>1286</c:v>
                </c:pt>
                <c:pt idx="1315">
                  <c:v>1285</c:v>
                </c:pt>
                <c:pt idx="1316">
                  <c:v>1284</c:v>
                </c:pt>
                <c:pt idx="1317">
                  <c:v>1283</c:v>
                </c:pt>
                <c:pt idx="1318">
                  <c:v>1282</c:v>
                </c:pt>
                <c:pt idx="1319">
                  <c:v>1281</c:v>
                </c:pt>
                <c:pt idx="1320">
                  <c:v>1280</c:v>
                </c:pt>
                <c:pt idx="1321">
                  <c:v>1279</c:v>
                </c:pt>
                <c:pt idx="1322">
                  <c:v>1278</c:v>
                </c:pt>
                <c:pt idx="1323">
                  <c:v>1277</c:v>
                </c:pt>
                <c:pt idx="1324">
                  <c:v>1276</c:v>
                </c:pt>
                <c:pt idx="1325">
                  <c:v>1275</c:v>
                </c:pt>
                <c:pt idx="1326">
                  <c:v>1274</c:v>
                </c:pt>
                <c:pt idx="1327">
                  <c:v>1273</c:v>
                </c:pt>
                <c:pt idx="1328">
                  <c:v>1272</c:v>
                </c:pt>
                <c:pt idx="1329">
                  <c:v>1271</c:v>
                </c:pt>
                <c:pt idx="1330">
                  <c:v>1270</c:v>
                </c:pt>
                <c:pt idx="1331">
                  <c:v>1269</c:v>
                </c:pt>
                <c:pt idx="1332">
                  <c:v>1268</c:v>
                </c:pt>
                <c:pt idx="1333">
                  <c:v>1267</c:v>
                </c:pt>
                <c:pt idx="1334">
                  <c:v>1266</c:v>
                </c:pt>
                <c:pt idx="1335">
                  <c:v>1265</c:v>
                </c:pt>
                <c:pt idx="1336">
                  <c:v>1264</c:v>
                </c:pt>
                <c:pt idx="1337">
                  <c:v>1263</c:v>
                </c:pt>
                <c:pt idx="1338">
                  <c:v>1262</c:v>
                </c:pt>
                <c:pt idx="1339">
                  <c:v>1261</c:v>
                </c:pt>
                <c:pt idx="1340">
                  <c:v>1260</c:v>
                </c:pt>
                <c:pt idx="1341">
                  <c:v>1259</c:v>
                </c:pt>
                <c:pt idx="1342">
                  <c:v>1258</c:v>
                </c:pt>
                <c:pt idx="1343">
                  <c:v>1257</c:v>
                </c:pt>
                <c:pt idx="1344">
                  <c:v>1256</c:v>
                </c:pt>
                <c:pt idx="1345">
                  <c:v>1255</c:v>
                </c:pt>
                <c:pt idx="1346">
                  <c:v>1254</c:v>
                </c:pt>
                <c:pt idx="1347">
                  <c:v>1253</c:v>
                </c:pt>
                <c:pt idx="1348">
                  <c:v>1252</c:v>
                </c:pt>
                <c:pt idx="1349">
                  <c:v>1251</c:v>
                </c:pt>
                <c:pt idx="1350">
                  <c:v>1250</c:v>
                </c:pt>
                <c:pt idx="1351">
                  <c:v>1249</c:v>
                </c:pt>
                <c:pt idx="1352">
                  <c:v>1248</c:v>
                </c:pt>
                <c:pt idx="1353">
                  <c:v>1247</c:v>
                </c:pt>
                <c:pt idx="1354">
                  <c:v>1246</c:v>
                </c:pt>
                <c:pt idx="1355">
                  <c:v>1245</c:v>
                </c:pt>
                <c:pt idx="1356">
                  <c:v>1244</c:v>
                </c:pt>
                <c:pt idx="1357">
                  <c:v>1243</c:v>
                </c:pt>
                <c:pt idx="1358">
                  <c:v>1242</c:v>
                </c:pt>
                <c:pt idx="1359">
                  <c:v>1241</c:v>
                </c:pt>
                <c:pt idx="1360">
                  <c:v>1240</c:v>
                </c:pt>
                <c:pt idx="1361">
                  <c:v>1239</c:v>
                </c:pt>
                <c:pt idx="1362">
                  <c:v>1238</c:v>
                </c:pt>
                <c:pt idx="1363">
                  <c:v>1237</c:v>
                </c:pt>
                <c:pt idx="1364">
                  <c:v>1236</c:v>
                </c:pt>
                <c:pt idx="1365">
                  <c:v>1235</c:v>
                </c:pt>
                <c:pt idx="1366">
                  <c:v>1234</c:v>
                </c:pt>
                <c:pt idx="1367">
                  <c:v>1233</c:v>
                </c:pt>
                <c:pt idx="1368">
                  <c:v>1232</c:v>
                </c:pt>
                <c:pt idx="1369">
                  <c:v>1231</c:v>
                </c:pt>
                <c:pt idx="1370">
                  <c:v>1230</c:v>
                </c:pt>
                <c:pt idx="1371">
                  <c:v>1229</c:v>
                </c:pt>
                <c:pt idx="1372">
                  <c:v>1228</c:v>
                </c:pt>
                <c:pt idx="1373">
                  <c:v>1227</c:v>
                </c:pt>
                <c:pt idx="1374">
                  <c:v>1226</c:v>
                </c:pt>
                <c:pt idx="1375">
                  <c:v>1225</c:v>
                </c:pt>
                <c:pt idx="1376">
                  <c:v>1224</c:v>
                </c:pt>
                <c:pt idx="1377">
                  <c:v>1223</c:v>
                </c:pt>
                <c:pt idx="1378">
                  <c:v>1222</c:v>
                </c:pt>
                <c:pt idx="1379">
                  <c:v>1221</c:v>
                </c:pt>
                <c:pt idx="1380">
                  <c:v>1220</c:v>
                </c:pt>
                <c:pt idx="1381">
                  <c:v>1219</c:v>
                </c:pt>
                <c:pt idx="1382">
                  <c:v>1218</c:v>
                </c:pt>
                <c:pt idx="1383">
                  <c:v>1217</c:v>
                </c:pt>
                <c:pt idx="1384">
                  <c:v>1216</c:v>
                </c:pt>
                <c:pt idx="1385">
                  <c:v>1215</c:v>
                </c:pt>
                <c:pt idx="1386">
                  <c:v>1214</c:v>
                </c:pt>
                <c:pt idx="1387">
                  <c:v>1213</c:v>
                </c:pt>
                <c:pt idx="1388">
                  <c:v>1212</c:v>
                </c:pt>
                <c:pt idx="1389">
                  <c:v>1211</c:v>
                </c:pt>
                <c:pt idx="1390">
                  <c:v>1210</c:v>
                </c:pt>
                <c:pt idx="1391">
                  <c:v>1209</c:v>
                </c:pt>
                <c:pt idx="1392">
                  <c:v>1208</c:v>
                </c:pt>
                <c:pt idx="1393">
                  <c:v>1207</c:v>
                </c:pt>
                <c:pt idx="1394">
                  <c:v>1206</c:v>
                </c:pt>
                <c:pt idx="1395">
                  <c:v>1205</c:v>
                </c:pt>
                <c:pt idx="1396">
                  <c:v>1204</c:v>
                </c:pt>
                <c:pt idx="1397">
                  <c:v>1203</c:v>
                </c:pt>
                <c:pt idx="1398">
                  <c:v>1202</c:v>
                </c:pt>
                <c:pt idx="1399">
                  <c:v>1201</c:v>
                </c:pt>
                <c:pt idx="1400">
                  <c:v>1200</c:v>
                </c:pt>
                <c:pt idx="1401">
                  <c:v>1199</c:v>
                </c:pt>
                <c:pt idx="1402">
                  <c:v>1198</c:v>
                </c:pt>
                <c:pt idx="1403">
                  <c:v>1197</c:v>
                </c:pt>
                <c:pt idx="1404">
                  <c:v>1196</c:v>
                </c:pt>
                <c:pt idx="1405">
                  <c:v>1195</c:v>
                </c:pt>
                <c:pt idx="1406">
                  <c:v>1194</c:v>
                </c:pt>
                <c:pt idx="1407">
                  <c:v>1193</c:v>
                </c:pt>
                <c:pt idx="1408">
                  <c:v>1192</c:v>
                </c:pt>
                <c:pt idx="1409">
                  <c:v>1191</c:v>
                </c:pt>
                <c:pt idx="1410">
                  <c:v>1190</c:v>
                </c:pt>
                <c:pt idx="1411">
                  <c:v>1189</c:v>
                </c:pt>
                <c:pt idx="1412">
                  <c:v>1188</c:v>
                </c:pt>
                <c:pt idx="1413">
                  <c:v>1187</c:v>
                </c:pt>
                <c:pt idx="1414">
                  <c:v>1186</c:v>
                </c:pt>
                <c:pt idx="1415">
                  <c:v>1185</c:v>
                </c:pt>
                <c:pt idx="1416">
                  <c:v>1184</c:v>
                </c:pt>
                <c:pt idx="1417">
                  <c:v>1183</c:v>
                </c:pt>
                <c:pt idx="1418">
                  <c:v>1182</c:v>
                </c:pt>
                <c:pt idx="1419">
                  <c:v>1181</c:v>
                </c:pt>
                <c:pt idx="1420">
                  <c:v>1180</c:v>
                </c:pt>
                <c:pt idx="1421">
                  <c:v>1179</c:v>
                </c:pt>
                <c:pt idx="1422">
                  <c:v>1178</c:v>
                </c:pt>
                <c:pt idx="1423">
                  <c:v>1177</c:v>
                </c:pt>
                <c:pt idx="1424">
                  <c:v>1176</c:v>
                </c:pt>
                <c:pt idx="1425">
                  <c:v>1175</c:v>
                </c:pt>
                <c:pt idx="1426">
                  <c:v>1174</c:v>
                </c:pt>
                <c:pt idx="1427">
                  <c:v>1173</c:v>
                </c:pt>
                <c:pt idx="1428">
                  <c:v>1172</c:v>
                </c:pt>
                <c:pt idx="1429">
                  <c:v>1171</c:v>
                </c:pt>
                <c:pt idx="1430">
                  <c:v>1170</c:v>
                </c:pt>
                <c:pt idx="1431">
                  <c:v>1169</c:v>
                </c:pt>
                <c:pt idx="1432">
                  <c:v>1168</c:v>
                </c:pt>
                <c:pt idx="1433">
                  <c:v>1167</c:v>
                </c:pt>
                <c:pt idx="1434">
                  <c:v>1166</c:v>
                </c:pt>
                <c:pt idx="1435">
                  <c:v>1165</c:v>
                </c:pt>
                <c:pt idx="1436">
                  <c:v>1164</c:v>
                </c:pt>
                <c:pt idx="1437">
                  <c:v>1163</c:v>
                </c:pt>
                <c:pt idx="1438">
                  <c:v>1162</c:v>
                </c:pt>
                <c:pt idx="1439">
                  <c:v>1161</c:v>
                </c:pt>
                <c:pt idx="1440">
                  <c:v>1160</c:v>
                </c:pt>
                <c:pt idx="1441">
                  <c:v>1159</c:v>
                </c:pt>
                <c:pt idx="1442">
                  <c:v>1158</c:v>
                </c:pt>
                <c:pt idx="1443">
                  <c:v>1157</c:v>
                </c:pt>
                <c:pt idx="1444">
                  <c:v>1156</c:v>
                </c:pt>
                <c:pt idx="1445">
                  <c:v>1155</c:v>
                </c:pt>
                <c:pt idx="1446">
                  <c:v>1154</c:v>
                </c:pt>
                <c:pt idx="1447">
                  <c:v>1153</c:v>
                </c:pt>
                <c:pt idx="1448">
                  <c:v>1152</c:v>
                </c:pt>
                <c:pt idx="1449">
                  <c:v>1151</c:v>
                </c:pt>
                <c:pt idx="1450">
                  <c:v>1150</c:v>
                </c:pt>
                <c:pt idx="1451">
                  <c:v>1149</c:v>
                </c:pt>
                <c:pt idx="1452">
                  <c:v>1148</c:v>
                </c:pt>
                <c:pt idx="1453">
                  <c:v>1147</c:v>
                </c:pt>
                <c:pt idx="1454">
                  <c:v>1146</c:v>
                </c:pt>
                <c:pt idx="1455">
                  <c:v>1145</c:v>
                </c:pt>
                <c:pt idx="1456">
                  <c:v>1144</c:v>
                </c:pt>
                <c:pt idx="1457">
                  <c:v>1143</c:v>
                </c:pt>
                <c:pt idx="1458">
                  <c:v>1142</c:v>
                </c:pt>
                <c:pt idx="1459">
                  <c:v>1141</c:v>
                </c:pt>
                <c:pt idx="1460">
                  <c:v>1140</c:v>
                </c:pt>
                <c:pt idx="1461">
                  <c:v>1139</c:v>
                </c:pt>
                <c:pt idx="1462">
                  <c:v>1138</c:v>
                </c:pt>
                <c:pt idx="1463">
                  <c:v>1137</c:v>
                </c:pt>
                <c:pt idx="1464">
                  <c:v>1136</c:v>
                </c:pt>
                <c:pt idx="1465">
                  <c:v>1135</c:v>
                </c:pt>
                <c:pt idx="1466">
                  <c:v>1134</c:v>
                </c:pt>
                <c:pt idx="1467">
                  <c:v>1133</c:v>
                </c:pt>
                <c:pt idx="1468">
                  <c:v>1132</c:v>
                </c:pt>
                <c:pt idx="1469">
                  <c:v>1131</c:v>
                </c:pt>
                <c:pt idx="1470">
                  <c:v>1130</c:v>
                </c:pt>
                <c:pt idx="1471">
                  <c:v>1129</c:v>
                </c:pt>
                <c:pt idx="1472">
                  <c:v>1128</c:v>
                </c:pt>
                <c:pt idx="1473">
                  <c:v>1127</c:v>
                </c:pt>
                <c:pt idx="1474">
                  <c:v>1126</c:v>
                </c:pt>
                <c:pt idx="1475">
                  <c:v>1125</c:v>
                </c:pt>
                <c:pt idx="1476">
                  <c:v>1124</c:v>
                </c:pt>
                <c:pt idx="1477">
                  <c:v>1123</c:v>
                </c:pt>
                <c:pt idx="1478">
                  <c:v>1122</c:v>
                </c:pt>
                <c:pt idx="1479">
                  <c:v>1121</c:v>
                </c:pt>
                <c:pt idx="1480">
                  <c:v>1120</c:v>
                </c:pt>
                <c:pt idx="1481">
                  <c:v>1119</c:v>
                </c:pt>
                <c:pt idx="1482">
                  <c:v>1118</c:v>
                </c:pt>
                <c:pt idx="1483">
                  <c:v>1117</c:v>
                </c:pt>
                <c:pt idx="1484">
                  <c:v>1116</c:v>
                </c:pt>
                <c:pt idx="1485">
                  <c:v>1115</c:v>
                </c:pt>
                <c:pt idx="1486">
                  <c:v>1114</c:v>
                </c:pt>
                <c:pt idx="1487">
                  <c:v>1113</c:v>
                </c:pt>
                <c:pt idx="1488">
                  <c:v>1112</c:v>
                </c:pt>
                <c:pt idx="1489">
                  <c:v>1111</c:v>
                </c:pt>
                <c:pt idx="1490">
                  <c:v>1110</c:v>
                </c:pt>
                <c:pt idx="1491">
                  <c:v>1109</c:v>
                </c:pt>
                <c:pt idx="1492">
                  <c:v>1108</c:v>
                </c:pt>
                <c:pt idx="1493">
                  <c:v>1107</c:v>
                </c:pt>
                <c:pt idx="1494">
                  <c:v>1106</c:v>
                </c:pt>
                <c:pt idx="1495">
                  <c:v>1105</c:v>
                </c:pt>
                <c:pt idx="1496">
                  <c:v>1104</c:v>
                </c:pt>
                <c:pt idx="1497">
                  <c:v>1103</c:v>
                </c:pt>
                <c:pt idx="1498">
                  <c:v>1102</c:v>
                </c:pt>
                <c:pt idx="1499">
                  <c:v>1101</c:v>
                </c:pt>
                <c:pt idx="1500">
                  <c:v>1100</c:v>
                </c:pt>
                <c:pt idx="1501">
                  <c:v>1099</c:v>
                </c:pt>
                <c:pt idx="1502">
                  <c:v>1098</c:v>
                </c:pt>
                <c:pt idx="1503">
                  <c:v>1097</c:v>
                </c:pt>
                <c:pt idx="1504">
                  <c:v>1096</c:v>
                </c:pt>
                <c:pt idx="1505">
                  <c:v>1095</c:v>
                </c:pt>
                <c:pt idx="1506">
                  <c:v>1094</c:v>
                </c:pt>
                <c:pt idx="1507">
                  <c:v>1093</c:v>
                </c:pt>
                <c:pt idx="1508">
                  <c:v>1092</c:v>
                </c:pt>
                <c:pt idx="1509">
                  <c:v>1091</c:v>
                </c:pt>
                <c:pt idx="1510">
                  <c:v>1090</c:v>
                </c:pt>
                <c:pt idx="1511">
                  <c:v>1089</c:v>
                </c:pt>
                <c:pt idx="1512">
                  <c:v>1088</c:v>
                </c:pt>
                <c:pt idx="1513">
                  <c:v>1087</c:v>
                </c:pt>
                <c:pt idx="1514">
                  <c:v>1086</c:v>
                </c:pt>
                <c:pt idx="1515">
                  <c:v>1085</c:v>
                </c:pt>
                <c:pt idx="1516">
                  <c:v>1084</c:v>
                </c:pt>
                <c:pt idx="1517">
                  <c:v>1083</c:v>
                </c:pt>
                <c:pt idx="1518">
                  <c:v>1082</c:v>
                </c:pt>
                <c:pt idx="1519">
                  <c:v>1081</c:v>
                </c:pt>
                <c:pt idx="1520">
                  <c:v>1080</c:v>
                </c:pt>
                <c:pt idx="1521">
                  <c:v>1079</c:v>
                </c:pt>
                <c:pt idx="1522">
                  <c:v>1078</c:v>
                </c:pt>
                <c:pt idx="1523">
                  <c:v>1077</c:v>
                </c:pt>
                <c:pt idx="1524">
                  <c:v>1076</c:v>
                </c:pt>
                <c:pt idx="1525">
                  <c:v>1075</c:v>
                </c:pt>
                <c:pt idx="1526">
                  <c:v>1074</c:v>
                </c:pt>
                <c:pt idx="1527">
                  <c:v>1073</c:v>
                </c:pt>
                <c:pt idx="1528">
                  <c:v>1072</c:v>
                </c:pt>
                <c:pt idx="1529">
                  <c:v>1071</c:v>
                </c:pt>
                <c:pt idx="1530">
                  <c:v>1070</c:v>
                </c:pt>
                <c:pt idx="1531">
                  <c:v>1069</c:v>
                </c:pt>
                <c:pt idx="1532">
                  <c:v>1068</c:v>
                </c:pt>
                <c:pt idx="1533">
                  <c:v>1067</c:v>
                </c:pt>
                <c:pt idx="1534">
                  <c:v>1066</c:v>
                </c:pt>
                <c:pt idx="1535">
                  <c:v>1065</c:v>
                </c:pt>
                <c:pt idx="1536">
                  <c:v>1064</c:v>
                </c:pt>
                <c:pt idx="1537">
                  <c:v>1063</c:v>
                </c:pt>
                <c:pt idx="1538">
                  <c:v>1062</c:v>
                </c:pt>
                <c:pt idx="1539">
                  <c:v>1061</c:v>
                </c:pt>
                <c:pt idx="1540">
                  <c:v>1060</c:v>
                </c:pt>
                <c:pt idx="1541">
                  <c:v>1059</c:v>
                </c:pt>
                <c:pt idx="1542">
                  <c:v>1058</c:v>
                </c:pt>
                <c:pt idx="1543">
                  <c:v>1057</c:v>
                </c:pt>
                <c:pt idx="1544">
                  <c:v>1056</c:v>
                </c:pt>
                <c:pt idx="1545">
                  <c:v>1055</c:v>
                </c:pt>
                <c:pt idx="1546">
                  <c:v>1054</c:v>
                </c:pt>
                <c:pt idx="1547">
                  <c:v>1053</c:v>
                </c:pt>
                <c:pt idx="1548">
                  <c:v>1052</c:v>
                </c:pt>
                <c:pt idx="1549">
                  <c:v>1051</c:v>
                </c:pt>
                <c:pt idx="1550">
                  <c:v>1050</c:v>
                </c:pt>
                <c:pt idx="1551">
                  <c:v>1049</c:v>
                </c:pt>
                <c:pt idx="1552">
                  <c:v>1048</c:v>
                </c:pt>
                <c:pt idx="1553">
                  <c:v>1047</c:v>
                </c:pt>
                <c:pt idx="1554">
                  <c:v>1046</c:v>
                </c:pt>
                <c:pt idx="1555">
                  <c:v>1045</c:v>
                </c:pt>
                <c:pt idx="1556">
                  <c:v>1044</c:v>
                </c:pt>
                <c:pt idx="1557">
                  <c:v>1043</c:v>
                </c:pt>
                <c:pt idx="1558">
                  <c:v>1042</c:v>
                </c:pt>
                <c:pt idx="1559">
                  <c:v>1041</c:v>
                </c:pt>
                <c:pt idx="1560">
                  <c:v>1040</c:v>
                </c:pt>
                <c:pt idx="1561">
                  <c:v>1039</c:v>
                </c:pt>
                <c:pt idx="1562">
                  <c:v>1038</c:v>
                </c:pt>
                <c:pt idx="1563">
                  <c:v>1037</c:v>
                </c:pt>
                <c:pt idx="1564">
                  <c:v>1036</c:v>
                </c:pt>
                <c:pt idx="1565">
                  <c:v>1035</c:v>
                </c:pt>
                <c:pt idx="1566">
                  <c:v>1034</c:v>
                </c:pt>
                <c:pt idx="1567">
                  <c:v>1033</c:v>
                </c:pt>
                <c:pt idx="1568">
                  <c:v>1032</c:v>
                </c:pt>
                <c:pt idx="1569">
                  <c:v>1031</c:v>
                </c:pt>
                <c:pt idx="1570">
                  <c:v>1030</c:v>
                </c:pt>
                <c:pt idx="1571">
                  <c:v>1029</c:v>
                </c:pt>
                <c:pt idx="1572">
                  <c:v>1028</c:v>
                </c:pt>
                <c:pt idx="1573">
                  <c:v>1027</c:v>
                </c:pt>
                <c:pt idx="1574">
                  <c:v>1026</c:v>
                </c:pt>
                <c:pt idx="1575">
                  <c:v>1025</c:v>
                </c:pt>
                <c:pt idx="1576">
                  <c:v>1024</c:v>
                </c:pt>
                <c:pt idx="1577">
                  <c:v>1023</c:v>
                </c:pt>
                <c:pt idx="1578">
                  <c:v>1022</c:v>
                </c:pt>
                <c:pt idx="1579">
                  <c:v>1021</c:v>
                </c:pt>
                <c:pt idx="1580">
                  <c:v>1020</c:v>
                </c:pt>
                <c:pt idx="1581">
                  <c:v>1019</c:v>
                </c:pt>
                <c:pt idx="1582">
                  <c:v>1018</c:v>
                </c:pt>
                <c:pt idx="1583">
                  <c:v>1017</c:v>
                </c:pt>
                <c:pt idx="1584">
                  <c:v>1016</c:v>
                </c:pt>
                <c:pt idx="1585">
                  <c:v>1015</c:v>
                </c:pt>
                <c:pt idx="1586">
                  <c:v>1014</c:v>
                </c:pt>
                <c:pt idx="1587">
                  <c:v>1013</c:v>
                </c:pt>
                <c:pt idx="1588">
                  <c:v>1012</c:v>
                </c:pt>
                <c:pt idx="1589">
                  <c:v>1011</c:v>
                </c:pt>
                <c:pt idx="1590">
                  <c:v>1010</c:v>
                </c:pt>
                <c:pt idx="1591">
                  <c:v>1009</c:v>
                </c:pt>
                <c:pt idx="1592">
                  <c:v>1008</c:v>
                </c:pt>
                <c:pt idx="1593">
                  <c:v>1007</c:v>
                </c:pt>
                <c:pt idx="1594">
                  <c:v>1006</c:v>
                </c:pt>
                <c:pt idx="1595">
                  <c:v>1005</c:v>
                </c:pt>
                <c:pt idx="1596">
                  <c:v>1004</c:v>
                </c:pt>
                <c:pt idx="1597">
                  <c:v>1003</c:v>
                </c:pt>
                <c:pt idx="1598">
                  <c:v>1002</c:v>
                </c:pt>
                <c:pt idx="1599">
                  <c:v>1001</c:v>
                </c:pt>
                <c:pt idx="1600">
                  <c:v>1000</c:v>
                </c:pt>
                <c:pt idx="1601">
                  <c:v>999</c:v>
                </c:pt>
                <c:pt idx="1602">
                  <c:v>998</c:v>
                </c:pt>
                <c:pt idx="1603">
                  <c:v>997</c:v>
                </c:pt>
                <c:pt idx="1604">
                  <c:v>996</c:v>
                </c:pt>
                <c:pt idx="1605">
                  <c:v>995</c:v>
                </c:pt>
                <c:pt idx="1606">
                  <c:v>994</c:v>
                </c:pt>
                <c:pt idx="1607">
                  <c:v>993</c:v>
                </c:pt>
                <c:pt idx="1608">
                  <c:v>992</c:v>
                </c:pt>
                <c:pt idx="1609">
                  <c:v>991</c:v>
                </c:pt>
                <c:pt idx="1610">
                  <c:v>990</c:v>
                </c:pt>
                <c:pt idx="1611">
                  <c:v>989</c:v>
                </c:pt>
                <c:pt idx="1612">
                  <c:v>988</c:v>
                </c:pt>
                <c:pt idx="1613">
                  <c:v>987</c:v>
                </c:pt>
                <c:pt idx="1614">
                  <c:v>986</c:v>
                </c:pt>
                <c:pt idx="1615">
                  <c:v>985</c:v>
                </c:pt>
                <c:pt idx="1616">
                  <c:v>984</c:v>
                </c:pt>
                <c:pt idx="1617">
                  <c:v>983</c:v>
                </c:pt>
                <c:pt idx="1618">
                  <c:v>982</c:v>
                </c:pt>
                <c:pt idx="1619">
                  <c:v>981</c:v>
                </c:pt>
                <c:pt idx="1620">
                  <c:v>980</c:v>
                </c:pt>
                <c:pt idx="1621">
                  <c:v>979</c:v>
                </c:pt>
                <c:pt idx="1622">
                  <c:v>978</c:v>
                </c:pt>
                <c:pt idx="1623">
                  <c:v>977</c:v>
                </c:pt>
                <c:pt idx="1624">
                  <c:v>976</c:v>
                </c:pt>
                <c:pt idx="1625">
                  <c:v>975</c:v>
                </c:pt>
                <c:pt idx="1626">
                  <c:v>974</c:v>
                </c:pt>
                <c:pt idx="1627">
                  <c:v>973</c:v>
                </c:pt>
                <c:pt idx="1628">
                  <c:v>972</c:v>
                </c:pt>
                <c:pt idx="1629">
                  <c:v>971</c:v>
                </c:pt>
                <c:pt idx="1630">
                  <c:v>970</c:v>
                </c:pt>
                <c:pt idx="1631">
                  <c:v>969</c:v>
                </c:pt>
                <c:pt idx="1632">
                  <c:v>968</c:v>
                </c:pt>
                <c:pt idx="1633">
                  <c:v>967</c:v>
                </c:pt>
                <c:pt idx="1634">
                  <c:v>966</c:v>
                </c:pt>
                <c:pt idx="1635">
                  <c:v>965</c:v>
                </c:pt>
                <c:pt idx="1636">
                  <c:v>964</c:v>
                </c:pt>
                <c:pt idx="1637">
                  <c:v>963</c:v>
                </c:pt>
                <c:pt idx="1638">
                  <c:v>962</c:v>
                </c:pt>
                <c:pt idx="1639">
                  <c:v>961</c:v>
                </c:pt>
                <c:pt idx="1640">
                  <c:v>960</c:v>
                </c:pt>
                <c:pt idx="1641">
                  <c:v>959</c:v>
                </c:pt>
                <c:pt idx="1642">
                  <c:v>958</c:v>
                </c:pt>
                <c:pt idx="1643">
                  <c:v>957</c:v>
                </c:pt>
                <c:pt idx="1644">
                  <c:v>956</c:v>
                </c:pt>
                <c:pt idx="1645">
                  <c:v>955</c:v>
                </c:pt>
                <c:pt idx="1646">
                  <c:v>954</c:v>
                </c:pt>
                <c:pt idx="1647">
                  <c:v>953</c:v>
                </c:pt>
                <c:pt idx="1648">
                  <c:v>952</c:v>
                </c:pt>
                <c:pt idx="1649">
                  <c:v>951</c:v>
                </c:pt>
                <c:pt idx="1650">
                  <c:v>950</c:v>
                </c:pt>
                <c:pt idx="1651">
                  <c:v>949</c:v>
                </c:pt>
                <c:pt idx="1652">
                  <c:v>948</c:v>
                </c:pt>
                <c:pt idx="1653">
                  <c:v>947</c:v>
                </c:pt>
                <c:pt idx="1654">
                  <c:v>946</c:v>
                </c:pt>
                <c:pt idx="1655">
                  <c:v>945</c:v>
                </c:pt>
                <c:pt idx="1656">
                  <c:v>944</c:v>
                </c:pt>
                <c:pt idx="1657">
                  <c:v>943</c:v>
                </c:pt>
                <c:pt idx="1658">
                  <c:v>942</c:v>
                </c:pt>
                <c:pt idx="1659">
                  <c:v>941</c:v>
                </c:pt>
                <c:pt idx="1660">
                  <c:v>940</c:v>
                </c:pt>
                <c:pt idx="1661">
                  <c:v>939</c:v>
                </c:pt>
                <c:pt idx="1662">
                  <c:v>938</c:v>
                </c:pt>
                <c:pt idx="1663">
                  <c:v>937</c:v>
                </c:pt>
                <c:pt idx="1664">
                  <c:v>936</c:v>
                </c:pt>
                <c:pt idx="1665">
                  <c:v>935</c:v>
                </c:pt>
                <c:pt idx="1666">
                  <c:v>934</c:v>
                </c:pt>
                <c:pt idx="1667">
                  <c:v>933</c:v>
                </c:pt>
                <c:pt idx="1668">
                  <c:v>932</c:v>
                </c:pt>
                <c:pt idx="1669">
                  <c:v>931</c:v>
                </c:pt>
                <c:pt idx="1670">
                  <c:v>930</c:v>
                </c:pt>
                <c:pt idx="1671">
                  <c:v>929</c:v>
                </c:pt>
                <c:pt idx="1672">
                  <c:v>928</c:v>
                </c:pt>
                <c:pt idx="1673">
                  <c:v>927</c:v>
                </c:pt>
                <c:pt idx="1674">
                  <c:v>926</c:v>
                </c:pt>
                <c:pt idx="1675">
                  <c:v>925</c:v>
                </c:pt>
                <c:pt idx="1676">
                  <c:v>924</c:v>
                </c:pt>
                <c:pt idx="1677">
                  <c:v>923</c:v>
                </c:pt>
                <c:pt idx="1678">
                  <c:v>922</c:v>
                </c:pt>
                <c:pt idx="1679">
                  <c:v>921</c:v>
                </c:pt>
                <c:pt idx="1680">
                  <c:v>920</c:v>
                </c:pt>
                <c:pt idx="1681">
                  <c:v>919</c:v>
                </c:pt>
                <c:pt idx="1682">
                  <c:v>918</c:v>
                </c:pt>
                <c:pt idx="1683">
                  <c:v>917</c:v>
                </c:pt>
                <c:pt idx="1684">
                  <c:v>916</c:v>
                </c:pt>
                <c:pt idx="1685">
                  <c:v>915</c:v>
                </c:pt>
                <c:pt idx="1686">
                  <c:v>914</c:v>
                </c:pt>
                <c:pt idx="1687">
                  <c:v>913</c:v>
                </c:pt>
                <c:pt idx="1688">
                  <c:v>912</c:v>
                </c:pt>
                <c:pt idx="1689">
                  <c:v>911</c:v>
                </c:pt>
                <c:pt idx="1690">
                  <c:v>910</c:v>
                </c:pt>
                <c:pt idx="1691">
                  <c:v>909</c:v>
                </c:pt>
                <c:pt idx="1692">
                  <c:v>908</c:v>
                </c:pt>
                <c:pt idx="1693">
                  <c:v>907</c:v>
                </c:pt>
                <c:pt idx="1694">
                  <c:v>906</c:v>
                </c:pt>
                <c:pt idx="1695">
                  <c:v>905</c:v>
                </c:pt>
                <c:pt idx="1696">
                  <c:v>904</c:v>
                </c:pt>
                <c:pt idx="1697">
                  <c:v>903</c:v>
                </c:pt>
                <c:pt idx="1698">
                  <c:v>902</c:v>
                </c:pt>
                <c:pt idx="1699">
                  <c:v>901</c:v>
                </c:pt>
                <c:pt idx="1700">
                  <c:v>900</c:v>
                </c:pt>
                <c:pt idx="1701">
                  <c:v>899</c:v>
                </c:pt>
                <c:pt idx="1702">
                  <c:v>898</c:v>
                </c:pt>
                <c:pt idx="1703">
                  <c:v>897</c:v>
                </c:pt>
                <c:pt idx="1704">
                  <c:v>896</c:v>
                </c:pt>
                <c:pt idx="1705">
                  <c:v>895</c:v>
                </c:pt>
                <c:pt idx="1706">
                  <c:v>894</c:v>
                </c:pt>
                <c:pt idx="1707">
                  <c:v>893</c:v>
                </c:pt>
                <c:pt idx="1708">
                  <c:v>892</c:v>
                </c:pt>
                <c:pt idx="1709">
                  <c:v>891</c:v>
                </c:pt>
                <c:pt idx="1710">
                  <c:v>890</c:v>
                </c:pt>
                <c:pt idx="1711">
                  <c:v>889</c:v>
                </c:pt>
                <c:pt idx="1712">
                  <c:v>888</c:v>
                </c:pt>
                <c:pt idx="1713">
                  <c:v>887</c:v>
                </c:pt>
                <c:pt idx="1714">
                  <c:v>886</c:v>
                </c:pt>
                <c:pt idx="1715">
                  <c:v>885</c:v>
                </c:pt>
                <c:pt idx="1716">
                  <c:v>884</c:v>
                </c:pt>
                <c:pt idx="1717">
                  <c:v>883</c:v>
                </c:pt>
                <c:pt idx="1718">
                  <c:v>882</c:v>
                </c:pt>
                <c:pt idx="1719">
                  <c:v>881</c:v>
                </c:pt>
                <c:pt idx="1720">
                  <c:v>880</c:v>
                </c:pt>
                <c:pt idx="1721">
                  <c:v>879</c:v>
                </c:pt>
                <c:pt idx="1722">
                  <c:v>878</c:v>
                </c:pt>
                <c:pt idx="1723">
                  <c:v>877</c:v>
                </c:pt>
                <c:pt idx="1724">
                  <c:v>876</c:v>
                </c:pt>
                <c:pt idx="1725">
                  <c:v>875</c:v>
                </c:pt>
                <c:pt idx="1726">
                  <c:v>874</c:v>
                </c:pt>
                <c:pt idx="1727">
                  <c:v>873</c:v>
                </c:pt>
                <c:pt idx="1728">
                  <c:v>872</c:v>
                </c:pt>
                <c:pt idx="1729">
                  <c:v>871</c:v>
                </c:pt>
                <c:pt idx="1730">
                  <c:v>870</c:v>
                </c:pt>
                <c:pt idx="1731">
                  <c:v>869</c:v>
                </c:pt>
                <c:pt idx="1732">
                  <c:v>868</c:v>
                </c:pt>
                <c:pt idx="1733">
                  <c:v>867</c:v>
                </c:pt>
                <c:pt idx="1734">
                  <c:v>866</c:v>
                </c:pt>
                <c:pt idx="1735">
                  <c:v>865</c:v>
                </c:pt>
                <c:pt idx="1736">
                  <c:v>864</c:v>
                </c:pt>
                <c:pt idx="1737">
                  <c:v>863</c:v>
                </c:pt>
                <c:pt idx="1738">
                  <c:v>862</c:v>
                </c:pt>
                <c:pt idx="1739">
                  <c:v>861</c:v>
                </c:pt>
                <c:pt idx="1740">
                  <c:v>860</c:v>
                </c:pt>
                <c:pt idx="1741">
                  <c:v>859</c:v>
                </c:pt>
                <c:pt idx="1742">
                  <c:v>858</c:v>
                </c:pt>
                <c:pt idx="1743">
                  <c:v>857</c:v>
                </c:pt>
                <c:pt idx="1744">
                  <c:v>856</c:v>
                </c:pt>
                <c:pt idx="1745">
                  <c:v>855</c:v>
                </c:pt>
                <c:pt idx="1746">
                  <c:v>854</c:v>
                </c:pt>
                <c:pt idx="1747">
                  <c:v>853</c:v>
                </c:pt>
                <c:pt idx="1748">
                  <c:v>852</c:v>
                </c:pt>
                <c:pt idx="1749">
                  <c:v>851</c:v>
                </c:pt>
                <c:pt idx="1750">
                  <c:v>850</c:v>
                </c:pt>
                <c:pt idx="1751">
                  <c:v>849</c:v>
                </c:pt>
                <c:pt idx="1752">
                  <c:v>848</c:v>
                </c:pt>
                <c:pt idx="1753">
                  <c:v>847</c:v>
                </c:pt>
                <c:pt idx="1754">
                  <c:v>846</c:v>
                </c:pt>
                <c:pt idx="1755">
                  <c:v>845</c:v>
                </c:pt>
                <c:pt idx="1756">
                  <c:v>844</c:v>
                </c:pt>
                <c:pt idx="1757">
                  <c:v>843</c:v>
                </c:pt>
                <c:pt idx="1758">
                  <c:v>842</c:v>
                </c:pt>
                <c:pt idx="1759">
                  <c:v>841</c:v>
                </c:pt>
                <c:pt idx="1760">
                  <c:v>840</c:v>
                </c:pt>
                <c:pt idx="1761">
                  <c:v>839</c:v>
                </c:pt>
                <c:pt idx="1762">
                  <c:v>838</c:v>
                </c:pt>
                <c:pt idx="1763">
                  <c:v>837</c:v>
                </c:pt>
                <c:pt idx="1764">
                  <c:v>836</c:v>
                </c:pt>
                <c:pt idx="1765">
                  <c:v>835</c:v>
                </c:pt>
                <c:pt idx="1766">
                  <c:v>834</c:v>
                </c:pt>
                <c:pt idx="1767">
                  <c:v>833</c:v>
                </c:pt>
                <c:pt idx="1768">
                  <c:v>832</c:v>
                </c:pt>
                <c:pt idx="1769">
                  <c:v>831</c:v>
                </c:pt>
                <c:pt idx="1770">
                  <c:v>830</c:v>
                </c:pt>
                <c:pt idx="1771">
                  <c:v>829</c:v>
                </c:pt>
                <c:pt idx="1772">
                  <c:v>828</c:v>
                </c:pt>
                <c:pt idx="1773">
                  <c:v>827</c:v>
                </c:pt>
                <c:pt idx="1774">
                  <c:v>826</c:v>
                </c:pt>
                <c:pt idx="1775">
                  <c:v>825</c:v>
                </c:pt>
                <c:pt idx="1776">
                  <c:v>824</c:v>
                </c:pt>
                <c:pt idx="1777">
                  <c:v>823</c:v>
                </c:pt>
                <c:pt idx="1778">
                  <c:v>822</c:v>
                </c:pt>
                <c:pt idx="1779">
                  <c:v>821</c:v>
                </c:pt>
                <c:pt idx="1780">
                  <c:v>820</c:v>
                </c:pt>
                <c:pt idx="1781">
                  <c:v>819</c:v>
                </c:pt>
                <c:pt idx="1782">
                  <c:v>818</c:v>
                </c:pt>
                <c:pt idx="1783">
                  <c:v>817</c:v>
                </c:pt>
                <c:pt idx="1784">
                  <c:v>816</c:v>
                </c:pt>
                <c:pt idx="1785">
                  <c:v>815</c:v>
                </c:pt>
                <c:pt idx="1786">
                  <c:v>814</c:v>
                </c:pt>
                <c:pt idx="1787">
                  <c:v>813</c:v>
                </c:pt>
                <c:pt idx="1788">
                  <c:v>812</c:v>
                </c:pt>
                <c:pt idx="1789">
                  <c:v>811</c:v>
                </c:pt>
                <c:pt idx="1790">
                  <c:v>810</c:v>
                </c:pt>
                <c:pt idx="1791">
                  <c:v>809</c:v>
                </c:pt>
                <c:pt idx="1792">
                  <c:v>808</c:v>
                </c:pt>
                <c:pt idx="1793">
                  <c:v>807</c:v>
                </c:pt>
                <c:pt idx="1794">
                  <c:v>806</c:v>
                </c:pt>
                <c:pt idx="1795">
                  <c:v>805</c:v>
                </c:pt>
                <c:pt idx="1796">
                  <c:v>804</c:v>
                </c:pt>
                <c:pt idx="1797">
                  <c:v>803</c:v>
                </c:pt>
                <c:pt idx="1798">
                  <c:v>802</c:v>
                </c:pt>
                <c:pt idx="1799">
                  <c:v>801</c:v>
                </c:pt>
                <c:pt idx="1800">
                  <c:v>800</c:v>
                </c:pt>
                <c:pt idx="1801">
                  <c:v>799</c:v>
                </c:pt>
                <c:pt idx="1802">
                  <c:v>798</c:v>
                </c:pt>
                <c:pt idx="1803">
                  <c:v>797</c:v>
                </c:pt>
                <c:pt idx="1804">
                  <c:v>796</c:v>
                </c:pt>
                <c:pt idx="1805">
                  <c:v>795</c:v>
                </c:pt>
                <c:pt idx="1806">
                  <c:v>794</c:v>
                </c:pt>
                <c:pt idx="1807">
                  <c:v>793</c:v>
                </c:pt>
                <c:pt idx="1808">
                  <c:v>792</c:v>
                </c:pt>
                <c:pt idx="1809">
                  <c:v>791</c:v>
                </c:pt>
                <c:pt idx="1810">
                  <c:v>790</c:v>
                </c:pt>
                <c:pt idx="1811">
                  <c:v>789</c:v>
                </c:pt>
                <c:pt idx="1812">
                  <c:v>788</c:v>
                </c:pt>
                <c:pt idx="1813">
                  <c:v>787</c:v>
                </c:pt>
                <c:pt idx="1814">
                  <c:v>786</c:v>
                </c:pt>
                <c:pt idx="1815">
                  <c:v>785</c:v>
                </c:pt>
                <c:pt idx="1816">
                  <c:v>784</c:v>
                </c:pt>
                <c:pt idx="1817">
                  <c:v>783</c:v>
                </c:pt>
                <c:pt idx="1818">
                  <c:v>782</c:v>
                </c:pt>
                <c:pt idx="1819">
                  <c:v>781</c:v>
                </c:pt>
                <c:pt idx="1820">
                  <c:v>780</c:v>
                </c:pt>
                <c:pt idx="1821">
                  <c:v>779</c:v>
                </c:pt>
                <c:pt idx="1822">
                  <c:v>778</c:v>
                </c:pt>
                <c:pt idx="1823">
                  <c:v>777</c:v>
                </c:pt>
                <c:pt idx="1824">
                  <c:v>776</c:v>
                </c:pt>
                <c:pt idx="1825">
                  <c:v>775</c:v>
                </c:pt>
                <c:pt idx="1826">
                  <c:v>774</c:v>
                </c:pt>
                <c:pt idx="1827">
                  <c:v>773</c:v>
                </c:pt>
                <c:pt idx="1828">
                  <c:v>772</c:v>
                </c:pt>
                <c:pt idx="1829">
                  <c:v>771</c:v>
                </c:pt>
                <c:pt idx="1830">
                  <c:v>770</c:v>
                </c:pt>
                <c:pt idx="1831">
                  <c:v>769</c:v>
                </c:pt>
                <c:pt idx="1832">
                  <c:v>768</c:v>
                </c:pt>
                <c:pt idx="1833">
                  <c:v>767</c:v>
                </c:pt>
                <c:pt idx="1834">
                  <c:v>766</c:v>
                </c:pt>
                <c:pt idx="1835">
                  <c:v>765</c:v>
                </c:pt>
                <c:pt idx="1836">
                  <c:v>764</c:v>
                </c:pt>
                <c:pt idx="1837">
                  <c:v>763</c:v>
                </c:pt>
                <c:pt idx="1838">
                  <c:v>762</c:v>
                </c:pt>
                <c:pt idx="1839">
                  <c:v>761</c:v>
                </c:pt>
                <c:pt idx="1840">
                  <c:v>760</c:v>
                </c:pt>
                <c:pt idx="1841">
                  <c:v>759</c:v>
                </c:pt>
                <c:pt idx="1842">
                  <c:v>758</c:v>
                </c:pt>
                <c:pt idx="1843">
                  <c:v>757</c:v>
                </c:pt>
                <c:pt idx="1844">
                  <c:v>756</c:v>
                </c:pt>
                <c:pt idx="1845">
                  <c:v>755</c:v>
                </c:pt>
                <c:pt idx="1846">
                  <c:v>754</c:v>
                </c:pt>
                <c:pt idx="1847">
                  <c:v>753</c:v>
                </c:pt>
                <c:pt idx="1848">
                  <c:v>752</c:v>
                </c:pt>
                <c:pt idx="1849">
                  <c:v>751</c:v>
                </c:pt>
                <c:pt idx="1850">
                  <c:v>750</c:v>
                </c:pt>
                <c:pt idx="1851">
                  <c:v>749</c:v>
                </c:pt>
                <c:pt idx="1852">
                  <c:v>748</c:v>
                </c:pt>
                <c:pt idx="1853">
                  <c:v>747</c:v>
                </c:pt>
                <c:pt idx="1854">
                  <c:v>746</c:v>
                </c:pt>
                <c:pt idx="1855">
                  <c:v>745</c:v>
                </c:pt>
                <c:pt idx="1856">
                  <c:v>744</c:v>
                </c:pt>
                <c:pt idx="1857">
                  <c:v>743</c:v>
                </c:pt>
                <c:pt idx="1858">
                  <c:v>742</c:v>
                </c:pt>
                <c:pt idx="1859">
                  <c:v>741</c:v>
                </c:pt>
                <c:pt idx="1860">
                  <c:v>740</c:v>
                </c:pt>
                <c:pt idx="1861">
                  <c:v>739</c:v>
                </c:pt>
                <c:pt idx="1862">
                  <c:v>738</c:v>
                </c:pt>
                <c:pt idx="1863">
                  <c:v>737</c:v>
                </c:pt>
                <c:pt idx="1864">
                  <c:v>736</c:v>
                </c:pt>
                <c:pt idx="1865">
                  <c:v>735</c:v>
                </c:pt>
                <c:pt idx="1866">
                  <c:v>734</c:v>
                </c:pt>
                <c:pt idx="1867">
                  <c:v>733</c:v>
                </c:pt>
                <c:pt idx="1868">
                  <c:v>732</c:v>
                </c:pt>
                <c:pt idx="1869">
                  <c:v>731</c:v>
                </c:pt>
                <c:pt idx="1870">
                  <c:v>730</c:v>
                </c:pt>
                <c:pt idx="1871">
                  <c:v>729</c:v>
                </c:pt>
                <c:pt idx="1872">
                  <c:v>728</c:v>
                </c:pt>
                <c:pt idx="1873">
                  <c:v>727</c:v>
                </c:pt>
                <c:pt idx="1874">
                  <c:v>726</c:v>
                </c:pt>
                <c:pt idx="1875">
                  <c:v>725</c:v>
                </c:pt>
                <c:pt idx="1876">
                  <c:v>724</c:v>
                </c:pt>
                <c:pt idx="1877">
                  <c:v>723</c:v>
                </c:pt>
                <c:pt idx="1878">
                  <c:v>722</c:v>
                </c:pt>
                <c:pt idx="1879">
                  <c:v>721</c:v>
                </c:pt>
                <c:pt idx="1880">
                  <c:v>720</c:v>
                </c:pt>
                <c:pt idx="1881">
                  <c:v>719</c:v>
                </c:pt>
                <c:pt idx="1882">
                  <c:v>718</c:v>
                </c:pt>
                <c:pt idx="1883">
                  <c:v>717</c:v>
                </c:pt>
                <c:pt idx="1884">
                  <c:v>716</c:v>
                </c:pt>
                <c:pt idx="1885">
                  <c:v>715</c:v>
                </c:pt>
                <c:pt idx="1886">
                  <c:v>714</c:v>
                </c:pt>
                <c:pt idx="1887">
                  <c:v>713</c:v>
                </c:pt>
                <c:pt idx="1888">
                  <c:v>712</c:v>
                </c:pt>
                <c:pt idx="1889">
                  <c:v>711</c:v>
                </c:pt>
                <c:pt idx="1890">
                  <c:v>710</c:v>
                </c:pt>
                <c:pt idx="1891">
                  <c:v>709</c:v>
                </c:pt>
                <c:pt idx="1892">
                  <c:v>708</c:v>
                </c:pt>
                <c:pt idx="1893">
                  <c:v>707</c:v>
                </c:pt>
                <c:pt idx="1894">
                  <c:v>706</c:v>
                </c:pt>
                <c:pt idx="1895">
                  <c:v>705</c:v>
                </c:pt>
                <c:pt idx="1896">
                  <c:v>704</c:v>
                </c:pt>
                <c:pt idx="1897">
                  <c:v>703</c:v>
                </c:pt>
                <c:pt idx="1898">
                  <c:v>702</c:v>
                </c:pt>
                <c:pt idx="1899">
                  <c:v>701</c:v>
                </c:pt>
                <c:pt idx="1900">
                  <c:v>700</c:v>
                </c:pt>
                <c:pt idx="1901">
                  <c:v>699</c:v>
                </c:pt>
                <c:pt idx="1902">
                  <c:v>698</c:v>
                </c:pt>
                <c:pt idx="1903">
                  <c:v>697</c:v>
                </c:pt>
                <c:pt idx="1904">
                  <c:v>696</c:v>
                </c:pt>
                <c:pt idx="1905">
                  <c:v>695</c:v>
                </c:pt>
                <c:pt idx="1906">
                  <c:v>694</c:v>
                </c:pt>
                <c:pt idx="1907">
                  <c:v>693</c:v>
                </c:pt>
                <c:pt idx="1908">
                  <c:v>692</c:v>
                </c:pt>
                <c:pt idx="1909">
                  <c:v>691</c:v>
                </c:pt>
                <c:pt idx="1910">
                  <c:v>690</c:v>
                </c:pt>
                <c:pt idx="1911">
                  <c:v>689</c:v>
                </c:pt>
                <c:pt idx="1912">
                  <c:v>688</c:v>
                </c:pt>
                <c:pt idx="1913">
                  <c:v>687</c:v>
                </c:pt>
                <c:pt idx="1914">
                  <c:v>686</c:v>
                </c:pt>
                <c:pt idx="1915">
                  <c:v>685</c:v>
                </c:pt>
                <c:pt idx="1916">
                  <c:v>684</c:v>
                </c:pt>
                <c:pt idx="1917">
                  <c:v>683</c:v>
                </c:pt>
                <c:pt idx="1918">
                  <c:v>682</c:v>
                </c:pt>
                <c:pt idx="1919">
                  <c:v>681</c:v>
                </c:pt>
                <c:pt idx="1920">
                  <c:v>680</c:v>
                </c:pt>
                <c:pt idx="1921">
                  <c:v>679</c:v>
                </c:pt>
                <c:pt idx="1922">
                  <c:v>678</c:v>
                </c:pt>
                <c:pt idx="1923">
                  <c:v>677</c:v>
                </c:pt>
                <c:pt idx="1924">
                  <c:v>676</c:v>
                </c:pt>
                <c:pt idx="1925">
                  <c:v>675</c:v>
                </c:pt>
                <c:pt idx="1926">
                  <c:v>674</c:v>
                </c:pt>
                <c:pt idx="1927">
                  <c:v>673</c:v>
                </c:pt>
                <c:pt idx="1928">
                  <c:v>672</c:v>
                </c:pt>
                <c:pt idx="1929">
                  <c:v>671</c:v>
                </c:pt>
                <c:pt idx="1930">
                  <c:v>670</c:v>
                </c:pt>
                <c:pt idx="1931">
                  <c:v>669</c:v>
                </c:pt>
                <c:pt idx="1932">
                  <c:v>668</c:v>
                </c:pt>
                <c:pt idx="1933">
                  <c:v>667</c:v>
                </c:pt>
                <c:pt idx="1934">
                  <c:v>666</c:v>
                </c:pt>
                <c:pt idx="1935">
                  <c:v>665</c:v>
                </c:pt>
                <c:pt idx="1936">
                  <c:v>664</c:v>
                </c:pt>
                <c:pt idx="1937">
                  <c:v>663</c:v>
                </c:pt>
                <c:pt idx="1938">
                  <c:v>662</c:v>
                </c:pt>
                <c:pt idx="1939">
                  <c:v>661</c:v>
                </c:pt>
                <c:pt idx="1940">
                  <c:v>660</c:v>
                </c:pt>
                <c:pt idx="1941">
                  <c:v>659</c:v>
                </c:pt>
                <c:pt idx="1942">
                  <c:v>658</c:v>
                </c:pt>
                <c:pt idx="1943">
                  <c:v>657</c:v>
                </c:pt>
                <c:pt idx="1944">
                  <c:v>656</c:v>
                </c:pt>
                <c:pt idx="1945">
                  <c:v>655</c:v>
                </c:pt>
                <c:pt idx="1946">
                  <c:v>654</c:v>
                </c:pt>
                <c:pt idx="1947">
                  <c:v>653</c:v>
                </c:pt>
                <c:pt idx="1948">
                  <c:v>652</c:v>
                </c:pt>
                <c:pt idx="1949">
                  <c:v>651</c:v>
                </c:pt>
                <c:pt idx="1950">
                  <c:v>650</c:v>
                </c:pt>
                <c:pt idx="1951">
                  <c:v>649</c:v>
                </c:pt>
                <c:pt idx="1952">
                  <c:v>648</c:v>
                </c:pt>
                <c:pt idx="1953">
                  <c:v>647</c:v>
                </c:pt>
                <c:pt idx="1954">
                  <c:v>646</c:v>
                </c:pt>
                <c:pt idx="1955">
                  <c:v>645</c:v>
                </c:pt>
                <c:pt idx="1956">
                  <c:v>644</c:v>
                </c:pt>
                <c:pt idx="1957">
                  <c:v>643</c:v>
                </c:pt>
                <c:pt idx="1958">
                  <c:v>642</c:v>
                </c:pt>
                <c:pt idx="1959">
                  <c:v>641</c:v>
                </c:pt>
                <c:pt idx="1960">
                  <c:v>640</c:v>
                </c:pt>
                <c:pt idx="1961">
                  <c:v>639</c:v>
                </c:pt>
                <c:pt idx="1962">
                  <c:v>638</c:v>
                </c:pt>
                <c:pt idx="1963">
                  <c:v>637</c:v>
                </c:pt>
                <c:pt idx="1964">
                  <c:v>636</c:v>
                </c:pt>
                <c:pt idx="1965">
                  <c:v>635</c:v>
                </c:pt>
                <c:pt idx="1966">
                  <c:v>634</c:v>
                </c:pt>
                <c:pt idx="1967">
                  <c:v>633</c:v>
                </c:pt>
                <c:pt idx="1968">
                  <c:v>632</c:v>
                </c:pt>
                <c:pt idx="1969">
                  <c:v>631</c:v>
                </c:pt>
                <c:pt idx="1970">
                  <c:v>630</c:v>
                </c:pt>
                <c:pt idx="1971">
                  <c:v>629</c:v>
                </c:pt>
                <c:pt idx="1972">
                  <c:v>628</c:v>
                </c:pt>
                <c:pt idx="1973">
                  <c:v>627</c:v>
                </c:pt>
                <c:pt idx="1974">
                  <c:v>626</c:v>
                </c:pt>
                <c:pt idx="1975">
                  <c:v>625</c:v>
                </c:pt>
                <c:pt idx="1976">
                  <c:v>624</c:v>
                </c:pt>
                <c:pt idx="1977">
                  <c:v>623</c:v>
                </c:pt>
                <c:pt idx="1978">
                  <c:v>622</c:v>
                </c:pt>
                <c:pt idx="1979">
                  <c:v>621</c:v>
                </c:pt>
                <c:pt idx="1980">
                  <c:v>620</c:v>
                </c:pt>
                <c:pt idx="1981">
                  <c:v>619</c:v>
                </c:pt>
                <c:pt idx="1982">
                  <c:v>618</c:v>
                </c:pt>
                <c:pt idx="1983">
                  <c:v>617</c:v>
                </c:pt>
                <c:pt idx="1984">
                  <c:v>616</c:v>
                </c:pt>
                <c:pt idx="1985">
                  <c:v>615</c:v>
                </c:pt>
                <c:pt idx="1986">
                  <c:v>614</c:v>
                </c:pt>
                <c:pt idx="1987">
                  <c:v>613</c:v>
                </c:pt>
                <c:pt idx="1988">
                  <c:v>612</c:v>
                </c:pt>
                <c:pt idx="1989">
                  <c:v>611</c:v>
                </c:pt>
                <c:pt idx="1990">
                  <c:v>610</c:v>
                </c:pt>
                <c:pt idx="1991">
                  <c:v>609</c:v>
                </c:pt>
                <c:pt idx="1992">
                  <c:v>608</c:v>
                </c:pt>
                <c:pt idx="1993">
                  <c:v>607</c:v>
                </c:pt>
                <c:pt idx="1994">
                  <c:v>606</c:v>
                </c:pt>
                <c:pt idx="1995">
                  <c:v>605</c:v>
                </c:pt>
                <c:pt idx="1996">
                  <c:v>604</c:v>
                </c:pt>
                <c:pt idx="1997">
                  <c:v>603</c:v>
                </c:pt>
                <c:pt idx="1998">
                  <c:v>602</c:v>
                </c:pt>
                <c:pt idx="1999">
                  <c:v>601</c:v>
                </c:pt>
                <c:pt idx="2000">
                  <c:v>600</c:v>
                </c:pt>
                <c:pt idx="2001">
                  <c:v>599</c:v>
                </c:pt>
                <c:pt idx="2002">
                  <c:v>598</c:v>
                </c:pt>
                <c:pt idx="2003">
                  <c:v>597</c:v>
                </c:pt>
                <c:pt idx="2004">
                  <c:v>596</c:v>
                </c:pt>
                <c:pt idx="2005">
                  <c:v>595</c:v>
                </c:pt>
                <c:pt idx="2006">
                  <c:v>594</c:v>
                </c:pt>
                <c:pt idx="2007">
                  <c:v>593</c:v>
                </c:pt>
                <c:pt idx="2008">
                  <c:v>592</c:v>
                </c:pt>
                <c:pt idx="2009">
                  <c:v>591</c:v>
                </c:pt>
                <c:pt idx="2010">
                  <c:v>590</c:v>
                </c:pt>
                <c:pt idx="2011">
                  <c:v>589</c:v>
                </c:pt>
                <c:pt idx="2012">
                  <c:v>588</c:v>
                </c:pt>
                <c:pt idx="2013">
                  <c:v>587</c:v>
                </c:pt>
                <c:pt idx="2014">
                  <c:v>586</c:v>
                </c:pt>
                <c:pt idx="2015">
                  <c:v>585</c:v>
                </c:pt>
                <c:pt idx="2016">
                  <c:v>584</c:v>
                </c:pt>
                <c:pt idx="2017">
                  <c:v>583</c:v>
                </c:pt>
                <c:pt idx="2018">
                  <c:v>582</c:v>
                </c:pt>
                <c:pt idx="2019">
                  <c:v>581</c:v>
                </c:pt>
                <c:pt idx="2020">
                  <c:v>580</c:v>
                </c:pt>
                <c:pt idx="2021">
                  <c:v>579</c:v>
                </c:pt>
                <c:pt idx="2022">
                  <c:v>578</c:v>
                </c:pt>
                <c:pt idx="2023">
                  <c:v>577</c:v>
                </c:pt>
                <c:pt idx="2024">
                  <c:v>576</c:v>
                </c:pt>
                <c:pt idx="2025">
                  <c:v>575</c:v>
                </c:pt>
                <c:pt idx="2026">
                  <c:v>574</c:v>
                </c:pt>
                <c:pt idx="2027">
                  <c:v>573</c:v>
                </c:pt>
                <c:pt idx="2028">
                  <c:v>572</c:v>
                </c:pt>
                <c:pt idx="2029">
                  <c:v>571</c:v>
                </c:pt>
                <c:pt idx="2030">
                  <c:v>570</c:v>
                </c:pt>
                <c:pt idx="2031">
                  <c:v>569</c:v>
                </c:pt>
                <c:pt idx="2032">
                  <c:v>568</c:v>
                </c:pt>
                <c:pt idx="2033">
                  <c:v>567</c:v>
                </c:pt>
                <c:pt idx="2034">
                  <c:v>566</c:v>
                </c:pt>
                <c:pt idx="2035">
                  <c:v>565</c:v>
                </c:pt>
                <c:pt idx="2036">
                  <c:v>564</c:v>
                </c:pt>
                <c:pt idx="2037">
                  <c:v>563</c:v>
                </c:pt>
                <c:pt idx="2038">
                  <c:v>562</c:v>
                </c:pt>
                <c:pt idx="2039">
                  <c:v>561</c:v>
                </c:pt>
                <c:pt idx="2040">
                  <c:v>560</c:v>
                </c:pt>
                <c:pt idx="2041">
                  <c:v>559</c:v>
                </c:pt>
                <c:pt idx="2042">
                  <c:v>558</c:v>
                </c:pt>
                <c:pt idx="2043">
                  <c:v>557</c:v>
                </c:pt>
                <c:pt idx="2044">
                  <c:v>556</c:v>
                </c:pt>
                <c:pt idx="2045">
                  <c:v>555</c:v>
                </c:pt>
                <c:pt idx="2046">
                  <c:v>554</c:v>
                </c:pt>
                <c:pt idx="2047">
                  <c:v>553</c:v>
                </c:pt>
                <c:pt idx="2048">
                  <c:v>552</c:v>
                </c:pt>
                <c:pt idx="2049">
                  <c:v>551</c:v>
                </c:pt>
                <c:pt idx="2050">
                  <c:v>550</c:v>
                </c:pt>
                <c:pt idx="2051">
                  <c:v>549</c:v>
                </c:pt>
                <c:pt idx="2052">
                  <c:v>548</c:v>
                </c:pt>
                <c:pt idx="2053">
                  <c:v>547</c:v>
                </c:pt>
                <c:pt idx="2054">
                  <c:v>546</c:v>
                </c:pt>
                <c:pt idx="2055">
                  <c:v>545</c:v>
                </c:pt>
                <c:pt idx="2056">
                  <c:v>544</c:v>
                </c:pt>
                <c:pt idx="2057">
                  <c:v>543</c:v>
                </c:pt>
                <c:pt idx="2058">
                  <c:v>542</c:v>
                </c:pt>
                <c:pt idx="2059">
                  <c:v>541</c:v>
                </c:pt>
                <c:pt idx="2060">
                  <c:v>540</c:v>
                </c:pt>
                <c:pt idx="2061">
                  <c:v>539</c:v>
                </c:pt>
                <c:pt idx="2062">
                  <c:v>538</c:v>
                </c:pt>
                <c:pt idx="2063">
                  <c:v>537</c:v>
                </c:pt>
                <c:pt idx="2064">
                  <c:v>536</c:v>
                </c:pt>
                <c:pt idx="2065">
                  <c:v>535</c:v>
                </c:pt>
                <c:pt idx="2066">
                  <c:v>534</c:v>
                </c:pt>
                <c:pt idx="2067">
                  <c:v>533</c:v>
                </c:pt>
                <c:pt idx="2068">
                  <c:v>532</c:v>
                </c:pt>
                <c:pt idx="2069">
                  <c:v>531</c:v>
                </c:pt>
                <c:pt idx="2070">
                  <c:v>530</c:v>
                </c:pt>
                <c:pt idx="2071">
                  <c:v>529</c:v>
                </c:pt>
                <c:pt idx="2072">
                  <c:v>528</c:v>
                </c:pt>
                <c:pt idx="2073">
                  <c:v>527</c:v>
                </c:pt>
                <c:pt idx="2074">
                  <c:v>526</c:v>
                </c:pt>
                <c:pt idx="2075">
                  <c:v>525</c:v>
                </c:pt>
                <c:pt idx="2076">
                  <c:v>524</c:v>
                </c:pt>
                <c:pt idx="2077">
                  <c:v>523</c:v>
                </c:pt>
                <c:pt idx="2078">
                  <c:v>522</c:v>
                </c:pt>
                <c:pt idx="2079">
                  <c:v>521</c:v>
                </c:pt>
                <c:pt idx="2080">
                  <c:v>520</c:v>
                </c:pt>
                <c:pt idx="2081">
                  <c:v>519</c:v>
                </c:pt>
                <c:pt idx="2082">
                  <c:v>518</c:v>
                </c:pt>
                <c:pt idx="2083">
                  <c:v>517</c:v>
                </c:pt>
                <c:pt idx="2084">
                  <c:v>516</c:v>
                </c:pt>
                <c:pt idx="2085">
                  <c:v>515</c:v>
                </c:pt>
                <c:pt idx="2086">
                  <c:v>514</c:v>
                </c:pt>
                <c:pt idx="2087">
                  <c:v>513</c:v>
                </c:pt>
                <c:pt idx="2088">
                  <c:v>512</c:v>
                </c:pt>
                <c:pt idx="2089">
                  <c:v>511</c:v>
                </c:pt>
                <c:pt idx="2090">
                  <c:v>510</c:v>
                </c:pt>
                <c:pt idx="2091">
                  <c:v>509</c:v>
                </c:pt>
                <c:pt idx="2092">
                  <c:v>508</c:v>
                </c:pt>
                <c:pt idx="2093">
                  <c:v>507</c:v>
                </c:pt>
                <c:pt idx="2094">
                  <c:v>506</c:v>
                </c:pt>
                <c:pt idx="2095">
                  <c:v>505</c:v>
                </c:pt>
                <c:pt idx="2096">
                  <c:v>504</c:v>
                </c:pt>
                <c:pt idx="2097">
                  <c:v>503</c:v>
                </c:pt>
                <c:pt idx="2098">
                  <c:v>502</c:v>
                </c:pt>
                <c:pt idx="2099">
                  <c:v>501</c:v>
                </c:pt>
                <c:pt idx="2100">
                  <c:v>500</c:v>
                </c:pt>
                <c:pt idx="2101">
                  <c:v>499</c:v>
                </c:pt>
                <c:pt idx="2102">
                  <c:v>498</c:v>
                </c:pt>
                <c:pt idx="2103">
                  <c:v>497</c:v>
                </c:pt>
                <c:pt idx="2104">
                  <c:v>496</c:v>
                </c:pt>
                <c:pt idx="2105">
                  <c:v>495</c:v>
                </c:pt>
                <c:pt idx="2106">
                  <c:v>494</c:v>
                </c:pt>
                <c:pt idx="2107">
                  <c:v>493</c:v>
                </c:pt>
                <c:pt idx="2108">
                  <c:v>492</c:v>
                </c:pt>
                <c:pt idx="2109">
                  <c:v>491</c:v>
                </c:pt>
                <c:pt idx="2110">
                  <c:v>490</c:v>
                </c:pt>
                <c:pt idx="2111">
                  <c:v>489</c:v>
                </c:pt>
                <c:pt idx="2112">
                  <c:v>488</c:v>
                </c:pt>
                <c:pt idx="2113">
                  <c:v>487</c:v>
                </c:pt>
                <c:pt idx="2114">
                  <c:v>486</c:v>
                </c:pt>
                <c:pt idx="2115">
                  <c:v>485</c:v>
                </c:pt>
                <c:pt idx="2116">
                  <c:v>484</c:v>
                </c:pt>
                <c:pt idx="2117">
                  <c:v>483</c:v>
                </c:pt>
                <c:pt idx="2118">
                  <c:v>482</c:v>
                </c:pt>
                <c:pt idx="2119">
                  <c:v>481</c:v>
                </c:pt>
                <c:pt idx="2120">
                  <c:v>480</c:v>
                </c:pt>
                <c:pt idx="2121">
                  <c:v>479</c:v>
                </c:pt>
                <c:pt idx="2122">
                  <c:v>478</c:v>
                </c:pt>
                <c:pt idx="2123">
                  <c:v>477</c:v>
                </c:pt>
                <c:pt idx="2124">
                  <c:v>476</c:v>
                </c:pt>
                <c:pt idx="2125">
                  <c:v>475</c:v>
                </c:pt>
                <c:pt idx="2126">
                  <c:v>474</c:v>
                </c:pt>
                <c:pt idx="2127">
                  <c:v>473</c:v>
                </c:pt>
                <c:pt idx="2128">
                  <c:v>472</c:v>
                </c:pt>
                <c:pt idx="2129">
                  <c:v>471</c:v>
                </c:pt>
                <c:pt idx="2130">
                  <c:v>470</c:v>
                </c:pt>
                <c:pt idx="2131">
                  <c:v>469</c:v>
                </c:pt>
                <c:pt idx="2132">
                  <c:v>468</c:v>
                </c:pt>
                <c:pt idx="2133">
                  <c:v>467</c:v>
                </c:pt>
                <c:pt idx="2134">
                  <c:v>466</c:v>
                </c:pt>
                <c:pt idx="2135">
                  <c:v>465</c:v>
                </c:pt>
                <c:pt idx="2136">
                  <c:v>464</c:v>
                </c:pt>
                <c:pt idx="2137">
                  <c:v>463</c:v>
                </c:pt>
                <c:pt idx="2138">
                  <c:v>462</c:v>
                </c:pt>
                <c:pt idx="2139">
                  <c:v>461</c:v>
                </c:pt>
                <c:pt idx="2140">
                  <c:v>460</c:v>
                </c:pt>
                <c:pt idx="2141">
                  <c:v>459</c:v>
                </c:pt>
                <c:pt idx="2142">
                  <c:v>458</c:v>
                </c:pt>
                <c:pt idx="2143">
                  <c:v>457</c:v>
                </c:pt>
                <c:pt idx="2144">
                  <c:v>456</c:v>
                </c:pt>
                <c:pt idx="2145">
                  <c:v>455</c:v>
                </c:pt>
                <c:pt idx="2146">
                  <c:v>454</c:v>
                </c:pt>
                <c:pt idx="2147">
                  <c:v>453</c:v>
                </c:pt>
                <c:pt idx="2148">
                  <c:v>452</c:v>
                </c:pt>
                <c:pt idx="2149">
                  <c:v>451</c:v>
                </c:pt>
                <c:pt idx="2150">
                  <c:v>450</c:v>
                </c:pt>
                <c:pt idx="2151">
                  <c:v>449</c:v>
                </c:pt>
                <c:pt idx="2152">
                  <c:v>448</c:v>
                </c:pt>
                <c:pt idx="2153">
                  <c:v>447</c:v>
                </c:pt>
                <c:pt idx="2154">
                  <c:v>446</c:v>
                </c:pt>
                <c:pt idx="2155">
                  <c:v>445</c:v>
                </c:pt>
                <c:pt idx="2156">
                  <c:v>444</c:v>
                </c:pt>
                <c:pt idx="2157">
                  <c:v>443</c:v>
                </c:pt>
                <c:pt idx="2158">
                  <c:v>442</c:v>
                </c:pt>
                <c:pt idx="2159">
                  <c:v>441</c:v>
                </c:pt>
                <c:pt idx="2160">
                  <c:v>440</c:v>
                </c:pt>
                <c:pt idx="2161">
                  <c:v>439</c:v>
                </c:pt>
                <c:pt idx="2162">
                  <c:v>438</c:v>
                </c:pt>
                <c:pt idx="2163">
                  <c:v>437</c:v>
                </c:pt>
                <c:pt idx="2164">
                  <c:v>436</c:v>
                </c:pt>
                <c:pt idx="2165">
                  <c:v>435</c:v>
                </c:pt>
                <c:pt idx="2166">
                  <c:v>434</c:v>
                </c:pt>
                <c:pt idx="2167">
                  <c:v>433</c:v>
                </c:pt>
                <c:pt idx="2168">
                  <c:v>432</c:v>
                </c:pt>
                <c:pt idx="2169">
                  <c:v>431</c:v>
                </c:pt>
                <c:pt idx="2170">
                  <c:v>430</c:v>
                </c:pt>
                <c:pt idx="2171">
                  <c:v>429</c:v>
                </c:pt>
                <c:pt idx="2172">
                  <c:v>428</c:v>
                </c:pt>
                <c:pt idx="2173">
                  <c:v>427</c:v>
                </c:pt>
                <c:pt idx="2174">
                  <c:v>426</c:v>
                </c:pt>
                <c:pt idx="2175">
                  <c:v>425</c:v>
                </c:pt>
                <c:pt idx="2176">
                  <c:v>424</c:v>
                </c:pt>
                <c:pt idx="2177">
                  <c:v>423</c:v>
                </c:pt>
                <c:pt idx="2178">
                  <c:v>422</c:v>
                </c:pt>
                <c:pt idx="2179">
                  <c:v>421</c:v>
                </c:pt>
                <c:pt idx="2180">
                  <c:v>420</c:v>
                </c:pt>
                <c:pt idx="2181">
                  <c:v>419</c:v>
                </c:pt>
                <c:pt idx="2182">
                  <c:v>418</c:v>
                </c:pt>
                <c:pt idx="2183">
                  <c:v>417</c:v>
                </c:pt>
                <c:pt idx="2184">
                  <c:v>416</c:v>
                </c:pt>
                <c:pt idx="2185">
                  <c:v>415</c:v>
                </c:pt>
                <c:pt idx="2186">
                  <c:v>414</c:v>
                </c:pt>
                <c:pt idx="2187">
                  <c:v>413</c:v>
                </c:pt>
                <c:pt idx="2188">
                  <c:v>412</c:v>
                </c:pt>
                <c:pt idx="2189">
                  <c:v>411</c:v>
                </c:pt>
                <c:pt idx="2190">
                  <c:v>410</c:v>
                </c:pt>
                <c:pt idx="2191">
                  <c:v>409</c:v>
                </c:pt>
                <c:pt idx="2192">
                  <c:v>408</c:v>
                </c:pt>
                <c:pt idx="2193">
                  <c:v>407</c:v>
                </c:pt>
                <c:pt idx="2194">
                  <c:v>406</c:v>
                </c:pt>
                <c:pt idx="2195">
                  <c:v>405</c:v>
                </c:pt>
                <c:pt idx="2196">
                  <c:v>404</c:v>
                </c:pt>
                <c:pt idx="2197">
                  <c:v>403</c:v>
                </c:pt>
                <c:pt idx="2198">
                  <c:v>402</c:v>
                </c:pt>
                <c:pt idx="2199">
                  <c:v>401</c:v>
                </c:pt>
                <c:pt idx="2200">
                  <c:v>400</c:v>
                </c:pt>
                <c:pt idx="2201">
                  <c:v>399</c:v>
                </c:pt>
                <c:pt idx="2202">
                  <c:v>398</c:v>
                </c:pt>
                <c:pt idx="2203">
                  <c:v>397</c:v>
                </c:pt>
                <c:pt idx="2204">
                  <c:v>396</c:v>
                </c:pt>
                <c:pt idx="2205">
                  <c:v>395</c:v>
                </c:pt>
                <c:pt idx="2206">
                  <c:v>394</c:v>
                </c:pt>
                <c:pt idx="2207">
                  <c:v>393</c:v>
                </c:pt>
                <c:pt idx="2208">
                  <c:v>392</c:v>
                </c:pt>
                <c:pt idx="2209">
                  <c:v>391</c:v>
                </c:pt>
                <c:pt idx="2210">
                  <c:v>390</c:v>
                </c:pt>
                <c:pt idx="2211">
                  <c:v>389</c:v>
                </c:pt>
                <c:pt idx="2212">
                  <c:v>388</c:v>
                </c:pt>
                <c:pt idx="2213">
                  <c:v>387</c:v>
                </c:pt>
                <c:pt idx="2214">
                  <c:v>386</c:v>
                </c:pt>
                <c:pt idx="2215">
                  <c:v>385</c:v>
                </c:pt>
                <c:pt idx="2216">
                  <c:v>384</c:v>
                </c:pt>
                <c:pt idx="2217">
                  <c:v>383</c:v>
                </c:pt>
                <c:pt idx="2218">
                  <c:v>382</c:v>
                </c:pt>
                <c:pt idx="2219">
                  <c:v>381</c:v>
                </c:pt>
                <c:pt idx="2220">
                  <c:v>380</c:v>
                </c:pt>
                <c:pt idx="2221">
                  <c:v>379</c:v>
                </c:pt>
                <c:pt idx="2222">
                  <c:v>378</c:v>
                </c:pt>
                <c:pt idx="2223">
                  <c:v>377</c:v>
                </c:pt>
                <c:pt idx="2224">
                  <c:v>376</c:v>
                </c:pt>
                <c:pt idx="2225">
                  <c:v>375</c:v>
                </c:pt>
                <c:pt idx="2226">
                  <c:v>374</c:v>
                </c:pt>
                <c:pt idx="2227">
                  <c:v>373</c:v>
                </c:pt>
                <c:pt idx="2228">
                  <c:v>372</c:v>
                </c:pt>
                <c:pt idx="2229">
                  <c:v>371</c:v>
                </c:pt>
                <c:pt idx="2230">
                  <c:v>370</c:v>
                </c:pt>
                <c:pt idx="2231">
                  <c:v>369</c:v>
                </c:pt>
                <c:pt idx="2232">
                  <c:v>368</c:v>
                </c:pt>
                <c:pt idx="2233">
                  <c:v>367</c:v>
                </c:pt>
                <c:pt idx="2234">
                  <c:v>366</c:v>
                </c:pt>
                <c:pt idx="2235">
                  <c:v>365</c:v>
                </c:pt>
                <c:pt idx="2236">
                  <c:v>364</c:v>
                </c:pt>
                <c:pt idx="2237">
                  <c:v>363</c:v>
                </c:pt>
                <c:pt idx="2238">
                  <c:v>362</c:v>
                </c:pt>
                <c:pt idx="2239">
                  <c:v>361</c:v>
                </c:pt>
                <c:pt idx="2240">
                  <c:v>360</c:v>
                </c:pt>
                <c:pt idx="2241">
                  <c:v>359</c:v>
                </c:pt>
                <c:pt idx="2242">
                  <c:v>358</c:v>
                </c:pt>
                <c:pt idx="2243">
                  <c:v>357</c:v>
                </c:pt>
                <c:pt idx="2244">
                  <c:v>356</c:v>
                </c:pt>
                <c:pt idx="2245">
                  <c:v>355</c:v>
                </c:pt>
                <c:pt idx="2246">
                  <c:v>354</c:v>
                </c:pt>
                <c:pt idx="2247">
                  <c:v>353</c:v>
                </c:pt>
                <c:pt idx="2248">
                  <c:v>352</c:v>
                </c:pt>
                <c:pt idx="2249">
                  <c:v>351</c:v>
                </c:pt>
                <c:pt idx="2250">
                  <c:v>350</c:v>
                </c:pt>
                <c:pt idx="2251">
                  <c:v>349</c:v>
                </c:pt>
                <c:pt idx="2252">
                  <c:v>348</c:v>
                </c:pt>
                <c:pt idx="2253">
                  <c:v>347</c:v>
                </c:pt>
                <c:pt idx="2254">
                  <c:v>346</c:v>
                </c:pt>
                <c:pt idx="2255">
                  <c:v>345</c:v>
                </c:pt>
                <c:pt idx="2256">
                  <c:v>344</c:v>
                </c:pt>
                <c:pt idx="2257">
                  <c:v>343</c:v>
                </c:pt>
                <c:pt idx="2258">
                  <c:v>342</c:v>
                </c:pt>
                <c:pt idx="2259">
                  <c:v>341</c:v>
                </c:pt>
                <c:pt idx="2260">
                  <c:v>340</c:v>
                </c:pt>
                <c:pt idx="2261">
                  <c:v>339</c:v>
                </c:pt>
                <c:pt idx="2262">
                  <c:v>338</c:v>
                </c:pt>
                <c:pt idx="2263">
                  <c:v>337</c:v>
                </c:pt>
                <c:pt idx="2264">
                  <c:v>336</c:v>
                </c:pt>
                <c:pt idx="2265">
                  <c:v>335</c:v>
                </c:pt>
                <c:pt idx="2266">
                  <c:v>334</c:v>
                </c:pt>
                <c:pt idx="2267">
                  <c:v>333</c:v>
                </c:pt>
                <c:pt idx="2268">
                  <c:v>332</c:v>
                </c:pt>
                <c:pt idx="2269">
                  <c:v>331</c:v>
                </c:pt>
                <c:pt idx="2270">
                  <c:v>330</c:v>
                </c:pt>
                <c:pt idx="2271">
                  <c:v>329</c:v>
                </c:pt>
                <c:pt idx="2272">
                  <c:v>328</c:v>
                </c:pt>
                <c:pt idx="2273">
                  <c:v>327</c:v>
                </c:pt>
                <c:pt idx="2274">
                  <c:v>326</c:v>
                </c:pt>
                <c:pt idx="2275">
                  <c:v>325</c:v>
                </c:pt>
                <c:pt idx="2276">
                  <c:v>324</c:v>
                </c:pt>
                <c:pt idx="2277">
                  <c:v>323</c:v>
                </c:pt>
                <c:pt idx="2278">
                  <c:v>322</c:v>
                </c:pt>
                <c:pt idx="2279">
                  <c:v>321</c:v>
                </c:pt>
                <c:pt idx="2280">
                  <c:v>320</c:v>
                </c:pt>
                <c:pt idx="2281">
                  <c:v>319</c:v>
                </c:pt>
                <c:pt idx="2282">
                  <c:v>318</c:v>
                </c:pt>
                <c:pt idx="2283">
                  <c:v>317</c:v>
                </c:pt>
                <c:pt idx="2284">
                  <c:v>316</c:v>
                </c:pt>
                <c:pt idx="2285">
                  <c:v>315</c:v>
                </c:pt>
                <c:pt idx="2286">
                  <c:v>314</c:v>
                </c:pt>
                <c:pt idx="2287">
                  <c:v>313</c:v>
                </c:pt>
                <c:pt idx="2288">
                  <c:v>312</c:v>
                </c:pt>
                <c:pt idx="2289">
                  <c:v>311</c:v>
                </c:pt>
                <c:pt idx="2290">
                  <c:v>310</c:v>
                </c:pt>
                <c:pt idx="2291">
                  <c:v>309</c:v>
                </c:pt>
                <c:pt idx="2292">
                  <c:v>308</c:v>
                </c:pt>
                <c:pt idx="2293">
                  <c:v>307</c:v>
                </c:pt>
                <c:pt idx="2294">
                  <c:v>306</c:v>
                </c:pt>
                <c:pt idx="2295">
                  <c:v>305</c:v>
                </c:pt>
                <c:pt idx="2296">
                  <c:v>304</c:v>
                </c:pt>
                <c:pt idx="2297">
                  <c:v>303</c:v>
                </c:pt>
                <c:pt idx="2298">
                  <c:v>302</c:v>
                </c:pt>
                <c:pt idx="2299">
                  <c:v>301</c:v>
                </c:pt>
                <c:pt idx="2300">
                  <c:v>300</c:v>
                </c:pt>
                <c:pt idx="2301">
                  <c:v>299</c:v>
                </c:pt>
                <c:pt idx="2302">
                  <c:v>298</c:v>
                </c:pt>
                <c:pt idx="2303">
                  <c:v>297</c:v>
                </c:pt>
                <c:pt idx="2304">
                  <c:v>296</c:v>
                </c:pt>
                <c:pt idx="2305">
                  <c:v>295</c:v>
                </c:pt>
                <c:pt idx="2306">
                  <c:v>294</c:v>
                </c:pt>
                <c:pt idx="2307">
                  <c:v>293</c:v>
                </c:pt>
                <c:pt idx="2308">
                  <c:v>292</c:v>
                </c:pt>
                <c:pt idx="2309">
                  <c:v>291</c:v>
                </c:pt>
                <c:pt idx="2310">
                  <c:v>290</c:v>
                </c:pt>
                <c:pt idx="2311">
                  <c:v>289</c:v>
                </c:pt>
                <c:pt idx="2312">
                  <c:v>288</c:v>
                </c:pt>
                <c:pt idx="2313">
                  <c:v>287</c:v>
                </c:pt>
                <c:pt idx="2314">
                  <c:v>286</c:v>
                </c:pt>
                <c:pt idx="2315">
                  <c:v>285</c:v>
                </c:pt>
                <c:pt idx="2316">
                  <c:v>284</c:v>
                </c:pt>
                <c:pt idx="2317">
                  <c:v>283</c:v>
                </c:pt>
                <c:pt idx="2318">
                  <c:v>282</c:v>
                </c:pt>
                <c:pt idx="2319">
                  <c:v>281</c:v>
                </c:pt>
                <c:pt idx="2320">
                  <c:v>280</c:v>
                </c:pt>
                <c:pt idx="2321">
                  <c:v>279</c:v>
                </c:pt>
                <c:pt idx="2322">
                  <c:v>278</c:v>
                </c:pt>
                <c:pt idx="2323">
                  <c:v>277</c:v>
                </c:pt>
                <c:pt idx="2324">
                  <c:v>276</c:v>
                </c:pt>
                <c:pt idx="2325">
                  <c:v>275</c:v>
                </c:pt>
                <c:pt idx="2326">
                  <c:v>274</c:v>
                </c:pt>
                <c:pt idx="2327">
                  <c:v>273</c:v>
                </c:pt>
                <c:pt idx="2328">
                  <c:v>272</c:v>
                </c:pt>
                <c:pt idx="2329">
                  <c:v>271</c:v>
                </c:pt>
                <c:pt idx="2330">
                  <c:v>270</c:v>
                </c:pt>
                <c:pt idx="2331">
                  <c:v>269</c:v>
                </c:pt>
                <c:pt idx="2332">
                  <c:v>268</c:v>
                </c:pt>
                <c:pt idx="2333">
                  <c:v>267</c:v>
                </c:pt>
                <c:pt idx="2334">
                  <c:v>266</c:v>
                </c:pt>
                <c:pt idx="2335">
                  <c:v>265</c:v>
                </c:pt>
                <c:pt idx="2336">
                  <c:v>264</c:v>
                </c:pt>
                <c:pt idx="2337">
                  <c:v>263</c:v>
                </c:pt>
                <c:pt idx="2338">
                  <c:v>262</c:v>
                </c:pt>
                <c:pt idx="2339">
                  <c:v>261</c:v>
                </c:pt>
                <c:pt idx="2340">
                  <c:v>260</c:v>
                </c:pt>
                <c:pt idx="2341">
                  <c:v>259</c:v>
                </c:pt>
                <c:pt idx="2342">
                  <c:v>258</c:v>
                </c:pt>
                <c:pt idx="2343">
                  <c:v>257</c:v>
                </c:pt>
                <c:pt idx="2344">
                  <c:v>256</c:v>
                </c:pt>
                <c:pt idx="2345">
                  <c:v>255</c:v>
                </c:pt>
                <c:pt idx="2346">
                  <c:v>254</c:v>
                </c:pt>
                <c:pt idx="2347">
                  <c:v>253</c:v>
                </c:pt>
                <c:pt idx="2348">
                  <c:v>252</c:v>
                </c:pt>
                <c:pt idx="2349">
                  <c:v>251</c:v>
                </c:pt>
                <c:pt idx="2350">
                  <c:v>250</c:v>
                </c:pt>
                <c:pt idx="2351">
                  <c:v>249</c:v>
                </c:pt>
                <c:pt idx="2352">
                  <c:v>248</c:v>
                </c:pt>
                <c:pt idx="2353">
                  <c:v>247</c:v>
                </c:pt>
                <c:pt idx="2354">
                  <c:v>246</c:v>
                </c:pt>
                <c:pt idx="2355">
                  <c:v>245</c:v>
                </c:pt>
                <c:pt idx="2356">
                  <c:v>244</c:v>
                </c:pt>
                <c:pt idx="2357">
                  <c:v>243</c:v>
                </c:pt>
                <c:pt idx="2358">
                  <c:v>242</c:v>
                </c:pt>
                <c:pt idx="2359">
                  <c:v>241</c:v>
                </c:pt>
                <c:pt idx="2360">
                  <c:v>240</c:v>
                </c:pt>
                <c:pt idx="2361">
                  <c:v>239</c:v>
                </c:pt>
                <c:pt idx="2362">
                  <c:v>238</c:v>
                </c:pt>
                <c:pt idx="2363">
                  <c:v>237</c:v>
                </c:pt>
                <c:pt idx="2364">
                  <c:v>236</c:v>
                </c:pt>
                <c:pt idx="2365">
                  <c:v>235</c:v>
                </c:pt>
                <c:pt idx="2366">
                  <c:v>234</c:v>
                </c:pt>
                <c:pt idx="2367">
                  <c:v>233</c:v>
                </c:pt>
                <c:pt idx="2368">
                  <c:v>232</c:v>
                </c:pt>
                <c:pt idx="2369">
                  <c:v>231</c:v>
                </c:pt>
                <c:pt idx="2370">
                  <c:v>230</c:v>
                </c:pt>
                <c:pt idx="2371">
                  <c:v>229</c:v>
                </c:pt>
                <c:pt idx="2372">
                  <c:v>228</c:v>
                </c:pt>
                <c:pt idx="2373">
                  <c:v>227</c:v>
                </c:pt>
                <c:pt idx="2374">
                  <c:v>226</c:v>
                </c:pt>
                <c:pt idx="2375">
                  <c:v>225</c:v>
                </c:pt>
                <c:pt idx="2376">
                  <c:v>224</c:v>
                </c:pt>
                <c:pt idx="2377">
                  <c:v>223</c:v>
                </c:pt>
                <c:pt idx="2378">
                  <c:v>222</c:v>
                </c:pt>
                <c:pt idx="2379">
                  <c:v>221</c:v>
                </c:pt>
                <c:pt idx="2380">
                  <c:v>220</c:v>
                </c:pt>
                <c:pt idx="2381">
                  <c:v>219</c:v>
                </c:pt>
                <c:pt idx="2382">
                  <c:v>218</c:v>
                </c:pt>
                <c:pt idx="2383">
                  <c:v>217</c:v>
                </c:pt>
                <c:pt idx="2384">
                  <c:v>216</c:v>
                </c:pt>
                <c:pt idx="2385">
                  <c:v>215</c:v>
                </c:pt>
                <c:pt idx="2386">
                  <c:v>214</c:v>
                </c:pt>
                <c:pt idx="2387">
                  <c:v>213</c:v>
                </c:pt>
                <c:pt idx="2388">
                  <c:v>212</c:v>
                </c:pt>
                <c:pt idx="2389">
                  <c:v>211</c:v>
                </c:pt>
                <c:pt idx="2390">
                  <c:v>210</c:v>
                </c:pt>
                <c:pt idx="2391">
                  <c:v>209</c:v>
                </c:pt>
                <c:pt idx="2392">
                  <c:v>208</c:v>
                </c:pt>
                <c:pt idx="2393">
                  <c:v>207</c:v>
                </c:pt>
                <c:pt idx="2394">
                  <c:v>206</c:v>
                </c:pt>
                <c:pt idx="2395">
                  <c:v>205</c:v>
                </c:pt>
                <c:pt idx="2396">
                  <c:v>204</c:v>
                </c:pt>
                <c:pt idx="2397">
                  <c:v>203</c:v>
                </c:pt>
                <c:pt idx="2398">
                  <c:v>202</c:v>
                </c:pt>
                <c:pt idx="2399">
                  <c:v>201</c:v>
                </c:pt>
                <c:pt idx="2400">
                  <c:v>200</c:v>
                </c:pt>
              </c:numCache>
            </c:numRef>
          </c:xVal>
          <c:yVal>
            <c:numRef>
              <c:f>'Transmission Data'!$E:$E</c:f>
              <c:numCache>
                <c:formatCode>General</c:formatCode>
                <c:ptCount val="1048576"/>
                <c:pt idx="0">
                  <c:v>2.3999999999999998E-3</c:v>
                </c:pt>
                <c:pt idx="1">
                  <c:v>2.4499999999999999E-3</c:v>
                </c:pt>
                <c:pt idx="2">
                  <c:v>2.16E-3</c:v>
                </c:pt>
                <c:pt idx="3">
                  <c:v>2.5600000000000002E-3</c:v>
                </c:pt>
                <c:pt idx="4">
                  <c:v>2.66E-3</c:v>
                </c:pt>
                <c:pt idx="5">
                  <c:v>2.6800000000000001E-3</c:v>
                </c:pt>
                <c:pt idx="6">
                  <c:v>2.6099999999999999E-3</c:v>
                </c:pt>
                <c:pt idx="7">
                  <c:v>2.9499999999999999E-3</c:v>
                </c:pt>
                <c:pt idx="8">
                  <c:v>2.4299999999999999E-3</c:v>
                </c:pt>
                <c:pt idx="9">
                  <c:v>2.5300000000000001E-3</c:v>
                </c:pt>
                <c:pt idx="10">
                  <c:v>2.7499999999999998E-3</c:v>
                </c:pt>
                <c:pt idx="11">
                  <c:v>2.5200000000000001E-3</c:v>
                </c:pt>
                <c:pt idx="12">
                  <c:v>2.47E-3</c:v>
                </c:pt>
                <c:pt idx="13">
                  <c:v>2.3500000000000001E-3</c:v>
                </c:pt>
                <c:pt idx="14">
                  <c:v>2.4299999999999999E-3</c:v>
                </c:pt>
                <c:pt idx="15">
                  <c:v>2.0699999999999998E-3</c:v>
                </c:pt>
                <c:pt idx="16">
                  <c:v>2.2799999999999999E-3</c:v>
                </c:pt>
                <c:pt idx="17">
                  <c:v>2.3E-3</c:v>
                </c:pt>
                <c:pt idx="18">
                  <c:v>2.5500000000000002E-3</c:v>
                </c:pt>
                <c:pt idx="19">
                  <c:v>2.0400000000000001E-3</c:v>
                </c:pt>
                <c:pt idx="20">
                  <c:v>1.72E-3</c:v>
                </c:pt>
                <c:pt idx="21">
                  <c:v>2.1099999999999999E-3</c:v>
                </c:pt>
                <c:pt idx="22">
                  <c:v>2.2300000000000002E-3</c:v>
                </c:pt>
                <c:pt idx="23">
                  <c:v>1.7799999999999999E-3</c:v>
                </c:pt>
                <c:pt idx="24">
                  <c:v>1.83E-3</c:v>
                </c:pt>
                <c:pt idx="25">
                  <c:v>2.1900000000000001E-3</c:v>
                </c:pt>
                <c:pt idx="26">
                  <c:v>2.1299999999999999E-3</c:v>
                </c:pt>
                <c:pt idx="27">
                  <c:v>1.7799999999999999E-3</c:v>
                </c:pt>
                <c:pt idx="28">
                  <c:v>2.0600000000000002E-3</c:v>
                </c:pt>
                <c:pt idx="29">
                  <c:v>1.8400000000000001E-3</c:v>
                </c:pt>
                <c:pt idx="30">
                  <c:v>2.32E-3</c:v>
                </c:pt>
                <c:pt idx="31">
                  <c:v>1.98E-3</c:v>
                </c:pt>
                <c:pt idx="32">
                  <c:v>2.0300000000000001E-3</c:v>
                </c:pt>
                <c:pt idx="33">
                  <c:v>2.0999999999999999E-3</c:v>
                </c:pt>
                <c:pt idx="34">
                  <c:v>1.6999999999999999E-3</c:v>
                </c:pt>
                <c:pt idx="35">
                  <c:v>1.57E-3</c:v>
                </c:pt>
                <c:pt idx="36">
                  <c:v>1.8400000000000001E-3</c:v>
                </c:pt>
                <c:pt idx="37">
                  <c:v>1.7799999999999999E-3</c:v>
                </c:pt>
                <c:pt idx="38">
                  <c:v>1.6999999999999999E-3</c:v>
                </c:pt>
                <c:pt idx="39">
                  <c:v>1.5200000000000001E-3</c:v>
                </c:pt>
                <c:pt idx="40">
                  <c:v>1.5200000000000001E-3</c:v>
                </c:pt>
                <c:pt idx="41">
                  <c:v>1.3699999999999999E-3</c:v>
                </c:pt>
                <c:pt idx="42">
                  <c:v>1.2700000000000001E-3</c:v>
                </c:pt>
                <c:pt idx="43">
                  <c:v>1.6199999999999999E-3</c:v>
                </c:pt>
                <c:pt idx="44">
                  <c:v>1.4300000000000001E-3</c:v>
                </c:pt>
                <c:pt idx="45">
                  <c:v>1.34E-3</c:v>
                </c:pt>
                <c:pt idx="46">
                  <c:v>1.2800000000000001E-3</c:v>
                </c:pt>
                <c:pt idx="47">
                  <c:v>1.5900000000000001E-3</c:v>
                </c:pt>
                <c:pt idx="48">
                  <c:v>1.25E-3</c:v>
                </c:pt>
                <c:pt idx="49">
                  <c:v>1.32E-3</c:v>
                </c:pt>
                <c:pt idx="50">
                  <c:v>1.2199999999999999E-3</c:v>
                </c:pt>
                <c:pt idx="51">
                  <c:v>1.31E-3</c:v>
                </c:pt>
                <c:pt idx="52">
                  <c:v>1.4300000000000001E-3</c:v>
                </c:pt>
                <c:pt idx="53">
                  <c:v>1.33E-3</c:v>
                </c:pt>
                <c:pt idx="54">
                  <c:v>1.17E-3</c:v>
                </c:pt>
                <c:pt idx="55">
                  <c:v>1.4400000000000001E-3</c:v>
                </c:pt>
                <c:pt idx="56">
                  <c:v>1.4E-3</c:v>
                </c:pt>
                <c:pt idx="57">
                  <c:v>1.15E-3</c:v>
                </c:pt>
                <c:pt idx="58">
                  <c:v>1.2199999999999999E-3</c:v>
                </c:pt>
                <c:pt idx="59">
                  <c:v>1.23E-3</c:v>
                </c:pt>
                <c:pt idx="60">
                  <c:v>1.2899999999999999E-3</c:v>
                </c:pt>
                <c:pt idx="61" formatCode="0.00E+00">
                  <c:v>7.3496499999999997E-4</c:v>
                </c:pt>
                <c:pt idx="62">
                  <c:v>1.09E-3</c:v>
                </c:pt>
                <c:pt idx="63">
                  <c:v>1.17E-3</c:v>
                </c:pt>
                <c:pt idx="64">
                  <c:v>1.0200000000000001E-3</c:v>
                </c:pt>
                <c:pt idx="65">
                  <c:v>1.0200000000000001E-3</c:v>
                </c:pt>
                <c:pt idx="66">
                  <c:v>1.14E-3</c:v>
                </c:pt>
                <c:pt idx="67">
                  <c:v>1.01E-3</c:v>
                </c:pt>
                <c:pt idx="68">
                  <c:v>1.14E-3</c:v>
                </c:pt>
                <c:pt idx="69" formatCode="0.00E+00">
                  <c:v>8.8908699999999999E-4</c:v>
                </c:pt>
                <c:pt idx="70" formatCode="0.00E+00">
                  <c:v>8.7301100000000003E-4</c:v>
                </c:pt>
                <c:pt idx="71" formatCode="0.00E+00">
                  <c:v>9.4306900000000005E-4</c:v>
                </c:pt>
                <c:pt idx="72" formatCode="0.00E+00">
                  <c:v>8.65207E-4</c:v>
                </c:pt>
                <c:pt idx="73" formatCode="0.00E+00">
                  <c:v>9.0825900000000002E-4</c:v>
                </c:pt>
                <c:pt idx="74" formatCode="0.00E+00">
                  <c:v>7.5885700000000004E-4</c:v>
                </c:pt>
                <c:pt idx="75" formatCode="0.00E+00">
                  <c:v>8.7683399999999995E-4</c:v>
                </c:pt>
                <c:pt idx="76" formatCode="0.00E+00">
                  <c:v>9.8545199999999994E-4</c:v>
                </c:pt>
                <c:pt idx="77">
                  <c:v>1.07E-3</c:v>
                </c:pt>
                <c:pt idx="78" formatCode="0.00E+00">
                  <c:v>8.7065899999999997E-4</c:v>
                </c:pt>
                <c:pt idx="79">
                  <c:v>1.0300000000000001E-3</c:v>
                </c:pt>
                <c:pt idx="80" formatCode="0.00E+00">
                  <c:v>8.9265999999999998E-4</c:v>
                </c:pt>
                <c:pt idx="81" formatCode="0.00E+00">
                  <c:v>8.8535199999999995E-4</c:v>
                </c:pt>
                <c:pt idx="82">
                  <c:v>1.0200000000000001E-3</c:v>
                </c:pt>
                <c:pt idx="83" formatCode="0.00E+00">
                  <c:v>8.6992600000000003E-4</c:v>
                </c:pt>
                <c:pt idx="84" formatCode="0.00E+00">
                  <c:v>8.9795100000000002E-4</c:v>
                </c:pt>
                <c:pt idx="85" formatCode="0.00E+00">
                  <c:v>9.7260300000000005E-4</c:v>
                </c:pt>
                <c:pt idx="86" formatCode="0.00E+00">
                  <c:v>9.8271500000000011E-4</c:v>
                </c:pt>
                <c:pt idx="87" formatCode="0.00E+00">
                  <c:v>8.2042400000000004E-4</c:v>
                </c:pt>
                <c:pt idx="88" formatCode="0.00E+00">
                  <c:v>7.1586900000000005E-4</c:v>
                </c:pt>
                <c:pt idx="89" formatCode="0.00E+00">
                  <c:v>8.8684400000000002E-4</c:v>
                </c:pt>
                <c:pt idx="90" formatCode="0.00E+00">
                  <c:v>8.7869399999999996E-4</c:v>
                </c:pt>
                <c:pt idx="91" formatCode="0.00E+00">
                  <c:v>9.8421199999999993E-4</c:v>
                </c:pt>
                <c:pt idx="92" formatCode="0.00E+00">
                  <c:v>6.9181899999999998E-4</c:v>
                </c:pt>
                <c:pt idx="93" formatCode="0.00E+00">
                  <c:v>6.5075400000000002E-4</c:v>
                </c:pt>
                <c:pt idx="94" formatCode="0.00E+00">
                  <c:v>7.5387299999999996E-4</c:v>
                </c:pt>
                <c:pt idx="95" formatCode="0.00E+00">
                  <c:v>7.4100299999999995E-4</c:v>
                </c:pt>
                <c:pt idx="96" formatCode="0.00E+00">
                  <c:v>6.8141499999999999E-4</c:v>
                </c:pt>
                <c:pt idx="97" formatCode="0.00E+00">
                  <c:v>8.0436099999999996E-4</c:v>
                </c:pt>
                <c:pt idx="98" formatCode="0.00E+00">
                  <c:v>7.3337499999999998E-4</c:v>
                </c:pt>
                <c:pt idx="99" formatCode="0.00E+00">
                  <c:v>8.4454799999999998E-4</c:v>
                </c:pt>
                <c:pt idx="100" formatCode="0.00E+00">
                  <c:v>8.3915499999999996E-4</c:v>
                </c:pt>
                <c:pt idx="101" formatCode="0.00E+00">
                  <c:v>8.3585799999999998E-4</c:v>
                </c:pt>
                <c:pt idx="102" formatCode="0.00E+00">
                  <c:v>7.1960299999999997E-4</c:v>
                </c:pt>
                <c:pt idx="103" formatCode="0.00E+00">
                  <c:v>6.4648400000000001E-4</c:v>
                </c:pt>
                <c:pt idx="104" formatCode="0.00E+00">
                  <c:v>7.9742599999999995E-4</c:v>
                </c:pt>
                <c:pt idx="105" formatCode="0.00E+00">
                  <c:v>6.7435599999999998E-4</c:v>
                </c:pt>
                <c:pt idx="106" formatCode="0.00E+00">
                  <c:v>7.5253799999999997E-4</c:v>
                </c:pt>
                <c:pt idx="107" formatCode="0.00E+00">
                  <c:v>7.1141300000000004E-4</c:v>
                </c:pt>
                <c:pt idx="108" formatCode="0.00E+00">
                  <c:v>8.6970700000000005E-4</c:v>
                </c:pt>
                <c:pt idx="109" formatCode="0.00E+00">
                  <c:v>7.8765400000000005E-4</c:v>
                </c:pt>
                <c:pt idx="110" formatCode="0.00E+00">
                  <c:v>5.1693900000000001E-4</c:v>
                </c:pt>
                <c:pt idx="111" formatCode="0.00E+00">
                  <c:v>6.35287E-4</c:v>
                </c:pt>
                <c:pt idx="112" formatCode="0.00E+00">
                  <c:v>7.0543799999999996E-4</c:v>
                </c:pt>
                <c:pt idx="113" formatCode="0.00E+00">
                  <c:v>5.7212300000000001E-4</c:v>
                </c:pt>
                <c:pt idx="114" formatCode="0.00E+00">
                  <c:v>7.4406699999999995E-4</c:v>
                </c:pt>
                <c:pt idx="115" formatCode="0.00E+00">
                  <c:v>6.9072800000000005E-4</c:v>
                </c:pt>
                <c:pt idx="116" formatCode="0.00E+00">
                  <c:v>6.5069599999999998E-4</c:v>
                </c:pt>
                <c:pt idx="117" formatCode="0.00E+00">
                  <c:v>7.5079200000000002E-4</c:v>
                </c:pt>
                <c:pt idx="118" formatCode="0.00E+00">
                  <c:v>5.6670099999999997E-4</c:v>
                </c:pt>
                <c:pt idx="119" formatCode="0.00E+00">
                  <c:v>6.4116800000000001E-4</c:v>
                </c:pt>
                <c:pt idx="120" formatCode="0.00E+00">
                  <c:v>5.3355199999999996E-4</c:v>
                </c:pt>
                <c:pt idx="121" formatCode="0.00E+00">
                  <c:v>5.5039200000000003E-4</c:v>
                </c:pt>
                <c:pt idx="122" formatCode="0.00E+00">
                  <c:v>5.2653200000000002E-4</c:v>
                </c:pt>
                <c:pt idx="123" formatCode="0.00E+00">
                  <c:v>5.2505300000000004E-4</c:v>
                </c:pt>
                <c:pt idx="124" formatCode="0.00E+00">
                  <c:v>4.4977999999999999E-4</c:v>
                </c:pt>
                <c:pt idx="125" formatCode="0.00E+00">
                  <c:v>4.4572299999999997E-4</c:v>
                </c:pt>
                <c:pt idx="126" formatCode="0.00E+00">
                  <c:v>5.4122899999999995E-4</c:v>
                </c:pt>
                <c:pt idx="127" formatCode="0.00E+00">
                  <c:v>4.5802000000000001E-4</c:v>
                </c:pt>
                <c:pt idx="128" formatCode="0.00E+00">
                  <c:v>5.2381200000000002E-4</c:v>
                </c:pt>
                <c:pt idx="129" formatCode="0.00E+00">
                  <c:v>4.4780299999999998E-4</c:v>
                </c:pt>
                <c:pt idx="130" formatCode="0.00E+00">
                  <c:v>4.6660199999999999E-4</c:v>
                </c:pt>
                <c:pt idx="131" formatCode="0.00E+00">
                  <c:v>4.6217099999999999E-4</c:v>
                </c:pt>
                <c:pt idx="132" formatCode="0.00E+00">
                  <c:v>4.6763799999999998E-4</c:v>
                </c:pt>
                <c:pt idx="133" formatCode="0.00E+00">
                  <c:v>5.4024200000000002E-4</c:v>
                </c:pt>
                <c:pt idx="134" formatCode="0.00E+00">
                  <c:v>4.15847E-4</c:v>
                </c:pt>
                <c:pt idx="135" formatCode="0.00E+00">
                  <c:v>4.55434E-4</c:v>
                </c:pt>
                <c:pt idx="136" formatCode="0.00E+00">
                  <c:v>2.97946E-4</c:v>
                </c:pt>
                <c:pt idx="137" formatCode="0.00E+00">
                  <c:v>4.68238E-4</c:v>
                </c:pt>
                <c:pt idx="138" formatCode="0.00E+00">
                  <c:v>3.82381E-4</c:v>
                </c:pt>
                <c:pt idx="139" formatCode="0.00E+00">
                  <c:v>3.9541799999999997E-4</c:v>
                </c:pt>
                <c:pt idx="140" formatCode="0.00E+00">
                  <c:v>5.9932300000000002E-4</c:v>
                </c:pt>
                <c:pt idx="141" formatCode="0.00E+00">
                  <c:v>3.97375E-4</c:v>
                </c:pt>
                <c:pt idx="142" formatCode="0.00E+00">
                  <c:v>4.1899800000000002E-4</c:v>
                </c:pt>
                <c:pt idx="143" formatCode="0.00E+00">
                  <c:v>3.6566300000000001E-4</c:v>
                </c:pt>
                <c:pt idx="144" formatCode="0.00E+00">
                  <c:v>3.64082E-4</c:v>
                </c:pt>
                <c:pt idx="145" formatCode="0.00E+00">
                  <c:v>3.78322E-4</c:v>
                </c:pt>
                <c:pt idx="146" formatCode="0.00E+00">
                  <c:v>4.75926E-4</c:v>
                </c:pt>
                <c:pt idx="147" formatCode="0.00E+00">
                  <c:v>3.6101299999999998E-4</c:v>
                </c:pt>
                <c:pt idx="148" formatCode="0.00E+00">
                  <c:v>4.2401100000000002E-4</c:v>
                </c:pt>
                <c:pt idx="149" formatCode="0.00E+00">
                  <c:v>4.56374E-4</c:v>
                </c:pt>
                <c:pt idx="150" formatCode="0.00E+00">
                  <c:v>3.5130399999999998E-4</c:v>
                </c:pt>
                <c:pt idx="151" formatCode="0.00E+00">
                  <c:v>3.6985799999999998E-4</c:v>
                </c:pt>
                <c:pt idx="152" formatCode="0.00E+00">
                  <c:v>2.6545099999999999E-4</c:v>
                </c:pt>
                <c:pt idx="153" formatCode="0.00E+00">
                  <c:v>3.8068500000000002E-4</c:v>
                </c:pt>
                <c:pt idx="154" formatCode="0.00E+00">
                  <c:v>3.15812E-4</c:v>
                </c:pt>
                <c:pt idx="155" formatCode="0.00E+00">
                  <c:v>3.79906E-4</c:v>
                </c:pt>
                <c:pt idx="156" formatCode="0.00E+00">
                  <c:v>3.0117000000000002E-4</c:v>
                </c:pt>
                <c:pt idx="157" formatCode="0.00E+00">
                  <c:v>3.9111300000000001E-4</c:v>
                </c:pt>
                <c:pt idx="158" formatCode="0.00E+00">
                  <c:v>4.2839100000000003E-4</c:v>
                </c:pt>
                <c:pt idx="159" formatCode="0.00E+00">
                  <c:v>2.8566799999999999E-4</c:v>
                </c:pt>
                <c:pt idx="160" formatCode="0.00E+00">
                  <c:v>3.22608E-4</c:v>
                </c:pt>
                <c:pt idx="161" formatCode="0.00E+00">
                  <c:v>2.4445800000000002E-4</c:v>
                </c:pt>
                <c:pt idx="162" formatCode="0.00E+00">
                  <c:v>2.65042E-4</c:v>
                </c:pt>
                <c:pt idx="163" formatCode="0.00E+00">
                  <c:v>4.9307699999999997E-4</c:v>
                </c:pt>
                <c:pt idx="164" formatCode="0.00E+00">
                  <c:v>2.9556800000000001E-4</c:v>
                </c:pt>
                <c:pt idx="165" formatCode="0.00E+00">
                  <c:v>3.60615E-4</c:v>
                </c:pt>
                <c:pt idx="166" formatCode="0.00E+00">
                  <c:v>2.9140500000000001E-4</c:v>
                </c:pt>
                <c:pt idx="167" formatCode="0.00E+00">
                  <c:v>4.0469300000000002E-4</c:v>
                </c:pt>
                <c:pt idx="168" formatCode="0.00E+00">
                  <c:v>2.4847999999999998E-4</c:v>
                </c:pt>
                <c:pt idx="169" formatCode="0.00E+00">
                  <c:v>2.7785199999999998E-4</c:v>
                </c:pt>
                <c:pt idx="170" formatCode="0.00E+00">
                  <c:v>2.5549900000000001E-4</c:v>
                </c:pt>
                <c:pt idx="171" formatCode="0.00E+00">
                  <c:v>2.9147299999999999E-4</c:v>
                </c:pt>
                <c:pt idx="172" formatCode="0.00E+00">
                  <c:v>2.5394600000000001E-4</c:v>
                </c:pt>
                <c:pt idx="173" formatCode="0.00E+00">
                  <c:v>2.27555E-4</c:v>
                </c:pt>
                <c:pt idx="174" formatCode="0.00E+00">
                  <c:v>2.86891E-4</c:v>
                </c:pt>
                <c:pt idx="175" formatCode="0.00E+00">
                  <c:v>2.31466E-4</c:v>
                </c:pt>
                <c:pt idx="176" formatCode="0.00E+00">
                  <c:v>1.7411799999999999E-4</c:v>
                </c:pt>
                <c:pt idx="177" formatCode="0.00E+00">
                  <c:v>2.6143299999999999E-4</c:v>
                </c:pt>
                <c:pt idx="178" formatCode="0.00E+00">
                  <c:v>2.1976400000000001E-4</c:v>
                </c:pt>
                <c:pt idx="179" formatCode="0.00E+00">
                  <c:v>2.4117100000000001E-4</c:v>
                </c:pt>
                <c:pt idx="180" formatCode="0.00E+00">
                  <c:v>2.4323199999999999E-4</c:v>
                </c:pt>
                <c:pt idx="181" formatCode="0.00E+00">
                  <c:v>1.6883999999999999E-4</c:v>
                </c:pt>
                <c:pt idx="182" formatCode="0.00E+00">
                  <c:v>1.36002E-4</c:v>
                </c:pt>
                <c:pt idx="183" formatCode="0.00E+00">
                  <c:v>2.24427E-4</c:v>
                </c:pt>
                <c:pt idx="184" formatCode="0.00E+00">
                  <c:v>1.8326900000000001E-4</c:v>
                </c:pt>
                <c:pt idx="185" formatCode="0.00E+00">
                  <c:v>1.8765599999999999E-4</c:v>
                </c:pt>
                <c:pt idx="186" formatCode="0.00E+00">
                  <c:v>1.8964599999999999E-4</c:v>
                </c:pt>
                <c:pt idx="187" formatCode="0.00E+00">
                  <c:v>1.05701E-4</c:v>
                </c:pt>
                <c:pt idx="188" formatCode="0.00E+00">
                  <c:v>1.4543100000000001E-4</c:v>
                </c:pt>
                <c:pt idx="189" formatCode="0.00E+00">
                  <c:v>2.1130000000000001E-4</c:v>
                </c:pt>
                <c:pt idx="190" formatCode="0.00E+00">
                  <c:v>2.8426599999999998E-4</c:v>
                </c:pt>
                <c:pt idx="191" formatCode="0.00E+00">
                  <c:v>2.0258299999999999E-4</c:v>
                </c:pt>
                <c:pt idx="192" formatCode="0.00E+00">
                  <c:v>1.7670300000000001E-4</c:v>
                </c:pt>
                <c:pt idx="193" formatCode="0.00E+00">
                  <c:v>2.3272899999999999E-4</c:v>
                </c:pt>
                <c:pt idx="194" formatCode="0.00E+00">
                  <c:v>1.6845900000000001E-4</c:v>
                </c:pt>
                <c:pt idx="195" formatCode="0.00E+00">
                  <c:v>1.7755000000000001E-4</c:v>
                </c:pt>
                <c:pt idx="196" formatCode="0.00E+00">
                  <c:v>1.9970599999999999E-4</c:v>
                </c:pt>
                <c:pt idx="197" formatCode="0.00E+00">
                  <c:v>1.8319899999999999E-4</c:v>
                </c:pt>
                <c:pt idx="198" formatCode="0.00E+00">
                  <c:v>2.44233E-4</c:v>
                </c:pt>
                <c:pt idx="199" formatCode="0.00E+00">
                  <c:v>2.0965799999999999E-4</c:v>
                </c:pt>
                <c:pt idx="200" formatCode="0.00E+00">
                  <c:v>1.92089E-4</c:v>
                </c:pt>
                <c:pt idx="201" formatCode="0.00E+00">
                  <c:v>2.8671799999999999E-4</c:v>
                </c:pt>
                <c:pt idx="202" formatCode="0.00E+00">
                  <c:v>1.80349E-4</c:v>
                </c:pt>
                <c:pt idx="203" formatCode="0.00E+00">
                  <c:v>2.2006900000000001E-4</c:v>
                </c:pt>
                <c:pt idx="204" formatCode="0.00E+00">
                  <c:v>1.55353E-4</c:v>
                </c:pt>
                <c:pt idx="205" formatCode="0.00E+00">
                  <c:v>2.6250500000000001E-4</c:v>
                </c:pt>
                <c:pt idx="206" formatCode="0.00E+00">
                  <c:v>2.31334E-4</c:v>
                </c:pt>
                <c:pt idx="207" formatCode="0.00E+00">
                  <c:v>2.3340200000000001E-4</c:v>
                </c:pt>
                <c:pt idx="208" formatCode="0.00E+00">
                  <c:v>2.1813400000000001E-4</c:v>
                </c:pt>
                <c:pt idx="209" formatCode="0.00E+00">
                  <c:v>1.7157699999999999E-4</c:v>
                </c:pt>
                <c:pt idx="210" formatCode="0.00E+00">
                  <c:v>2.41189E-4</c:v>
                </c:pt>
                <c:pt idx="211" formatCode="0.00E+00">
                  <c:v>1.83287E-4</c:v>
                </c:pt>
                <c:pt idx="212" formatCode="0.00E+00">
                  <c:v>1.58932E-4</c:v>
                </c:pt>
                <c:pt idx="213" formatCode="0.00E+00">
                  <c:v>2.29445E-4</c:v>
                </c:pt>
                <c:pt idx="214" formatCode="0.00E+00">
                  <c:v>2.63816E-4</c:v>
                </c:pt>
                <c:pt idx="215" formatCode="0.00E+00">
                  <c:v>1.5444499999999999E-4</c:v>
                </c:pt>
                <c:pt idx="216" formatCode="0.00E+00">
                  <c:v>1.06519E-4</c:v>
                </c:pt>
                <c:pt idx="217" formatCode="0.00E+00">
                  <c:v>1.44754E-4</c:v>
                </c:pt>
                <c:pt idx="218" formatCode="0.00E+00">
                  <c:v>2.0775700000000001E-4</c:v>
                </c:pt>
                <c:pt idx="219" formatCode="0.00E+00">
                  <c:v>2.1552799999999999E-4</c:v>
                </c:pt>
                <c:pt idx="220" formatCode="0.00E+00">
                  <c:v>2.5321600000000001E-4</c:v>
                </c:pt>
                <c:pt idx="221" formatCode="0.00E+00">
                  <c:v>1.5241000000000001E-4</c:v>
                </c:pt>
                <c:pt idx="222" formatCode="0.00E+00">
                  <c:v>1.99278E-4</c:v>
                </c:pt>
                <c:pt idx="223" formatCode="0.00E+00">
                  <c:v>2.3141500000000001E-4</c:v>
                </c:pt>
                <c:pt idx="224" formatCode="0.00E+00">
                  <c:v>1.9874000000000001E-4</c:v>
                </c:pt>
                <c:pt idx="225" formatCode="0.00E+00">
                  <c:v>1.56713E-4</c:v>
                </c:pt>
                <c:pt idx="226" formatCode="0.00E+00">
                  <c:v>1.99734E-4</c:v>
                </c:pt>
                <c:pt idx="227" formatCode="0.00E+00">
                  <c:v>1.8938200000000001E-4</c:v>
                </c:pt>
                <c:pt idx="228" formatCode="0.00E+00">
                  <c:v>1.20288E-4</c:v>
                </c:pt>
                <c:pt idx="229" formatCode="0.00E+00">
                  <c:v>2.8012000000000002E-4</c:v>
                </c:pt>
                <c:pt idx="230" formatCode="0.00E+00">
                  <c:v>1.9533800000000001E-4</c:v>
                </c:pt>
                <c:pt idx="231" formatCode="0.00E+00">
                  <c:v>2.1399799999999999E-4</c:v>
                </c:pt>
                <c:pt idx="232" formatCode="0.00E+00">
                  <c:v>2.6340899999999998E-4</c:v>
                </c:pt>
                <c:pt idx="233" formatCode="0.00E+00">
                  <c:v>1.8173199999999999E-4</c:v>
                </c:pt>
                <c:pt idx="234" formatCode="0.00E+00">
                  <c:v>3.2386300000000003E-4</c:v>
                </c:pt>
                <c:pt idx="235" formatCode="0.00E+00">
                  <c:v>1.84067E-4</c:v>
                </c:pt>
                <c:pt idx="236" formatCode="0.00E+00">
                  <c:v>1.8053200000000001E-4</c:v>
                </c:pt>
                <c:pt idx="237" formatCode="0.00E+00">
                  <c:v>1.96572E-4</c:v>
                </c:pt>
                <c:pt idx="238" formatCode="0.00E+00">
                  <c:v>2.3934800000000001E-4</c:v>
                </c:pt>
                <c:pt idx="239" formatCode="0.00E+00">
                  <c:v>2.78249E-4</c:v>
                </c:pt>
                <c:pt idx="240" formatCode="0.00E+00">
                  <c:v>1.9103300000000001E-4</c:v>
                </c:pt>
                <c:pt idx="241" formatCode="0.00E+00">
                  <c:v>1.9479299999999999E-4</c:v>
                </c:pt>
                <c:pt idx="242" formatCode="0.00E+00">
                  <c:v>2.81978E-4</c:v>
                </c:pt>
                <c:pt idx="243" formatCode="0.00E+00">
                  <c:v>1.8355800000000001E-4</c:v>
                </c:pt>
                <c:pt idx="244" formatCode="0.00E+00">
                  <c:v>2.1250800000000001E-4</c:v>
                </c:pt>
                <c:pt idx="245" formatCode="0.00E+00">
                  <c:v>2.3264E-4</c:v>
                </c:pt>
                <c:pt idx="246" formatCode="0.00E+00">
                  <c:v>2.39662E-4</c:v>
                </c:pt>
                <c:pt idx="247" formatCode="0.00E+00">
                  <c:v>1.8620999999999999E-4</c:v>
                </c:pt>
                <c:pt idx="248" formatCode="0.00E+00">
                  <c:v>2.4714600000000001E-4</c:v>
                </c:pt>
                <c:pt idx="249" formatCode="0.00E+00">
                  <c:v>2.1235700000000001E-4</c:v>
                </c:pt>
                <c:pt idx="250" formatCode="0.00E+00">
                  <c:v>1.7963199999999999E-4</c:v>
                </c:pt>
                <c:pt idx="251" formatCode="0.00E+00">
                  <c:v>2.4591899999999999E-4</c:v>
                </c:pt>
                <c:pt idx="252" formatCode="0.00E+00">
                  <c:v>1.7844200000000001E-4</c:v>
                </c:pt>
                <c:pt idx="253" formatCode="0.00E+00">
                  <c:v>1.81516E-4</c:v>
                </c:pt>
                <c:pt idx="254" formatCode="0.00E+00">
                  <c:v>2.4326600000000001E-4</c:v>
                </c:pt>
                <c:pt idx="255" formatCode="0.00E+00">
                  <c:v>2.34687E-4</c:v>
                </c:pt>
                <c:pt idx="256" formatCode="0.00E+00">
                  <c:v>1.9984399999999999E-4</c:v>
                </c:pt>
                <c:pt idx="257" formatCode="0.00E+00">
                  <c:v>2.77199E-4</c:v>
                </c:pt>
                <c:pt idx="258" formatCode="0.00E+00">
                  <c:v>2.4363299999999999E-4</c:v>
                </c:pt>
                <c:pt idx="259" formatCode="0.00E+00">
                  <c:v>2.7021400000000001E-4</c:v>
                </c:pt>
                <c:pt idx="260" formatCode="0.00E+00">
                  <c:v>2.63441E-4</c:v>
                </c:pt>
                <c:pt idx="261" formatCode="0.00E+00">
                  <c:v>2.22716E-4</c:v>
                </c:pt>
                <c:pt idx="262" formatCode="0.00E+00">
                  <c:v>2.0086799999999999E-4</c:v>
                </c:pt>
                <c:pt idx="263" formatCode="0.00E+00">
                  <c:v>1.60691E-4</c:v>
                </c:pt>
                <c:pt idx="264" formatCode="0.00E+00">
                  <c:v>1.6807000000000001E-4</c:v>
                </c:pt>
                <c:pt idx="265" formatCode="0.00E+00">
                  <c:v>2.4578499999999999E-4</c:v>
                </c:pt>
                <c:pt idx="266" formatCode="0.00E+00">
                  <c:v>3.0042399999999998E-4</c:v>
                </c:pt>
                <c:pt idx="267" formatCode="0.00E+00">
                  <c:v>2.0830600000000001E-4</c:v>
                </c:pt>
                <c:pt idx="268" formatCode="0.00E+00">
                  <c:v>1.50388E-4</c:v>
                </c:pt>
                <c:pt idx="269" formatCode="0.00E+00">
                  <c:v>1.7658100000000001E-4</c:v>
                </c:pt>
                <c:pt idx="270" formatCode="0.00E+00">
                  <c:v>1.37269E-4</c:v>
                </c:pt>
                <c:pt idx="271" formatCode="0.00E+00">
                  <c:v>3.2687999999999999E-4</c:v>
                </c:pt>
                <c:pt idx="272" formatCode="0.00E+00">
                  <c:v>1.8484799999999999E-4</c:v>
                </c:pt>
                <c:pt idx="273" formatCode="0.00E+00">
                  <c:v>1.91421E-4</c:v>
                </c:pt>
                <c:pt idx="274" formatCode="0.00E+00">
                  <c:v>2.3047899999999999E-4</c:v>
                </c:pt>
                <c:pt idx="275" formatCode="0.00E+00">
                  <c:v>1.8714900000000001E-4</c:v>
                </c:pt>
                <c:pt idx="276" formatCode="0.00E+00">
                  <c:v>2.1447099999999999E-4</c:v>
                </c:pt>
                <c:pt idx="277" formatCode="0.00E+00">
                  <c:v>2.3616300000000001E-4</c:v>
                </c:pt>
                <c:pt idx="278" formatCode="0.00E+00">
                  <c:v>2.22964E-4</c:v>
                </c:pt>
                <c:pt idx="279" formatCode="0.00E+00">
                  <c:v>1.67598E-4</c:v>
                </c:pt>
                <c:pt idx="280" formatCode="0.00E+00">
                  <c:v>2.8808700000000002E-4</c:v>
                </c:pt>
                <c:pt idx="281" formatCode="0.00E+00">
                  <c:v>2.46908E-4</c:v>
                </c:pt>
                <c:pt idx="282" formatCode="0.00E+00">
                  <c:v>1.2870500000000001E-4</c:v>
                </c:pt>
                <c:pt idx="283" formatCode="0.00E+00">
                  <c:v>3.0291999999999998E-4</c:v>
                </c:pt>
                <c:pt idx="284" formatCode="0.00E+00">
                  <c:v>1.7062499999999999E-4</c:v>
                </c:pt>
                <c:pt idx="285" formatCode="0.00E+00">
                  <c:v>2.5911100000000002E-4</c:v>
                </c:pt>
                <c:pt idx="286" formatCode="0.00E+00">
                  <c:v>1.8042700000000001E-4</c:v>
                </c:pt>
                <c:pt idx="287" formatCode="0.00E+00">
                  <c:v>2.3989000000000001E-4</c:v>
                </c:pt>
                <c:pt idx="288" formatCode="0.00E+00">
                  <c:v>2.05272E-4</c:v>
                </c:pt>
                <c:pt idx="289" formatCode="0.00E+00">
                  <c:v>2.4493200000000001E-4</c:v>
                </c:pt>
                <c:pt idx="290" formatCode="0.00E+00">
                  <c:v>1.9649199999999999E-4</c:v>
                </c:pt>
                <c:pt idx="291" formatCode="0.00E+00">
                  <c:v>3.1211100000000001E-4</c:v>
                </c:pt>
                <c:pt idx="292" formatCode="0.00E+00">
                  <c:v>1.7500099999999999E-4</c:v>
                </c:pt>
                <c:pt idx="293" formatCode="0.00E+00">
                  <c:v>2.10199E-4</c:v>
                </c:pt>
                <c:pt idx="294" formatCode="0.00E+00">
                  <c:v>2.04382E-4</c:v>
                </c:pt>
                <c:pt idx="295" formatCode="0.00E+00">
                  <c:v>2.1378099999999999E-4</c:v>
                </c:pt>
                <c:pt idx="296" formatCode="0.00E+00">
                  <c:v>2.9292899999999999E-4</c:v>
                </c:pt>
                <c:pt idx="297" formatCode="0.00E+00">
                  <c:v>2.1765099999999999E-4</c:v>
                </c:pt>
                <c:pt idx="298" formatCode="0.00E+00">
                  <c:v>1.6991900000000001E-4</c:v>
                </c:pt>
                <c:pt idx="299" formatCode="0.00E+00">
                  <c:v>2.15987E-4</c:v>
                </c:pt>
                <c:pt idx="300" formatCode="0.00E+00">
                  <c:v>3.1778999999999998E-4</c:v>
                </c:pt>
                <c:pt idx="301" formatCode="0.00E+00">
                  <c:v>2.9057900000000001E-4</c:v>
                </c:pt>
                <c:pt idx="302" formatCode="0.00E+00">
                  <c:v>2.72692E-4</c:v>
                </c:pt>
                <c:pt idx="303" formatCode="0.00E+00">
                  <c:v>3.9528399999999998E-4</c:v>
                </c:pt>
                <c:pt idx="304" formatCode="0.00E+00">
                  <c:v>2.53374E-4</c:v>
                </c:pt>
                <c:pt idx="305" formatCode="0.00E+00">
                  <c:v>5.3160100000000004E-4</c:v>
                </c:pt>
                <c:pt idx="306" formatCode="0.00E+00">
                  <c:v>3.6069599999999998E-4</c:v>
                </c:pt>
                <c:pt idx="307" formatCode="0.00E+00">
                  <c:v>5.6545399999999996E-4</c:v>
                </c:pt>
                <c:pt idx="308" formatCode="0.00E+00">
                  <c:v>4.2119299999999999E-4</c:v>
                </c:pt>
                <c:pt idx="309" formatCode="0.00E+00">
                  <c:v>4.6366499999999999E-4</c:v>
                </c:pt>
                <c:pt idx="310" formatCode="0.00E+00">
                  <c:v>5.1540699999999995E-4</c:v>
                </c:pt>
                <c:pt idx="311" formatCode="0.00E+00">
                  <c:v>3.7114299999999999E-4</c:v>
                </c:pt>
                <c:pt idx="312" formatCode="0.00E+00">
                  <c:v>5.5119000000000001E-4</c:v>
                </c:pt>
                <c:pt idx="313" formatCode="0.00E+00">
                  <c:v>4.5536699999999998E-4</c:v>
                </c:pt>
                <c:pt idx="314" formatCode="0.00E+00">
                  <c:v>6.3098400000000002E-4</c:v>
                </c:pt>
                <c:pt idx="315" formatCode="0.00E+00">
                  <c:v>6.3161000000000001E-4</c:v>
                </c:pt>
                <c:pt idx="316" formatCode="0.00E+00">
                  <c:v>6.4130000000000003E-4</c:v>
                </c:pt>
                <c:pt idx="317" formatCode="0.00E+00">
                  <c:v>6.6618099999999996E-4</c:v>
                </c:pt>
                <c:pt idx="318" formatCode="0.00E+00">
                  <c:v>7.12443E-4</c:v>
                </c:pt>
                <c:pt idx="319" formatCode="0.00E+00">
                  <c:v>7.1190999999999995E-4</c:v>
                </c:pt>
                <c:pt idx="320" formatCode="0.00E+00">
                  <c:v>8.1560499999999995E-4</c:v>
                </c:pt>
                <c:pt idx="321" formatCode="0.00E+00">
                  <c:v>8.5104600000000005E-4</c:v>
                </c:pt>
                <c:pt idx="322" formatCode="0.00E+00">
                  <c:v>5.8361800000000005E-4</c:v>
                </c:pt>
                <c:pt idx="323" formatCode="0.00E+00">
                  <c:v>7.9778200000000003E-4</c:v>
                </c:pt>
                <c:pt idx="324" formatCode="0.00E+00">
                  <c:v>6.9017700000000004E-4</c:v>
                </c:pt>
                <c:pt idx="325" formatCode="0.00E+00">
                  <c:v>8.8935800000000003E-4</c:v>
                </c:pt>
                <c:pt idx="326" formatCode="0.00E+00">
                  <c:v>8.6926500000000003E-4</c:v>
                </c:pt>
                <c:pt idx="327" formatCode="0.00E+00">
                  <c:v>7.3775200000000005E-4</c:v>
                </c:pt>
                <c:pt idx="328">
                  <c:v>1.06E-3</c:v>
                </c:pt>
                <c:pt idx="329" formatCode="0.00E+00">
                  <c:v>9.2180199999999999E-4</c:v>
                </c:pt>
                <c:pt idx="330" formatCode="0.00E+00">
                  <c:v>6.7767100000000002E-4</c:v>
                </c:pt>
                <c:pt idx="331" formatCode="0.00E+00">
                  <c:v>8.1262999999999995E-4</c:v>
                </c:pt>
                <c:pt idx="332" formatCode="0.00E+00">
                  <c:v>8.8792299999999999E-4</c:v>
                </c:pt>
                <c:pt idx="333" formatCode="0.00E+00">
                  <c:v>7.8617599999999998E-4</c:v>
                </c:pt>
                <c:pt idx="334">
                  <c:v>1.1199999999999999E-3</c:v>
                </c:pt>
                <c:pt idx="335" formatCode="0.00E+00">
                  <c:v>8.2188499999999996E-4</c:v>
                </c:pt>
                <c:pt idx="336" formatCode="0.00E+00">
                  <c:v>6.6983600000000004E-4</c:v>
                </c:pt>
                <c:pt idx="337" formatCode="0.00E+00">
                  <c:v>7.4337299999999997E-4</c:v>
                </c:pt>
                <c:pt idx="338" formatCode="0.00E+00">
                  <c:v>7.7581999999999998E-4</c:v>
                </c:pt>
                <c:pt idx="339" formatCode="0.00E+00">
                  <c:v>7.5100299999999998E-4</c:v>
                </c:pt>
                <c:pt idx="340" formatCode="0.00E+00">
                  <c:v>7.5849299999999995E-4</c:v>
                </c:pt>
                <c:pt idx="341" formatCode="0.00E+00">
                  <c:v>5.6057999999999998E-4</c:v>
                </c:pt>
                <c:pt idx="342" formatCode="0.00E+00">
                  <c:v>6.6849900000000002E-4</c:v>
                </c:pt>
                <c:pt idx="343" formatCode="0.00E+00">
                  <c:v>8.1316799999999996E-4</c:v>
                </c:pt>
                <c:pt idx="344" formatCode="0.00E+00">
                  <c:v>7.3553900000000001E-4</c:v>
                </c:pt>
                <c:pt idx="345" formatCode="0.00E+00">
                  <c:v>7.0075900000000002E-4</c:v>
                </c:pt>
                <c:pt idx="346" formatCode="0.00E+00">
                  <c:v>7.9847900000000005E-4</c:v>
                </c:pt>
                <c:pt idx="347" formatCode="0.00E+00">
                  <c:v>7.6220599999999997E-4</c:v>
                </c:pt>
                <c:pt idx="348" formatCode="0.00E+00">
                  <c:v>5.47023E-4</c:v>
                </c:pt>
                <c:pt idx="349" formatCode="0.00E+00">
                  <c:v>6.5906899999999997E-4</c:v>
                </c:pt>
                <c:pt idx="350" formatCode="0.00E+00">
                  <c:v>6.7592200000000002E-4</c:v>
                </c:pt>
                <c:pt idx="351" formatCode="0.00E+00">
                  <c:v>5.4902499999999997E-4</c:v>
                </c:pt>
                <c:pt idx="352" formatCode="0.00E+00">
                  <c:v>7.18434E-4</c:v>
                </c:pt>
                <c:pt idx="353" formatCode="0.00E+00">
                  <c:v>5.4001099999999996E-4</c:v>
                </c:pt>
                <c:pt idx="354" formatCode="0.00E+00">
                  <c:v>5.4575700000000001E-4</c:v>
                </c:pt>
                <c:pt idx="355" formatCode="0.00E+00">
                  <c:v>6.0237799999999998E-4</c:v>
                </c:pt>
                <c:pt idx="356" formatCode="0.00E+00">
                  <c:v>4.6782699999999998E-4</c:v>
                </c:pt>
                <c:pt idx="357" formatCode="0.00E+00">
                  <c:v>5.1178900000000002E-4</c:v>
                </c:pt>
                <c:pt idx="358" formatCode="0.00E+00">
                  <c:v>6.8190199999999996E-4</c:v>
                </c:pt>
                <c:pt idx="359" formatCode="0.00E+00">
                  <c:v>4.6202599999999998E-4</c:v>
                </c:pt>
                <c:pt idx="360" formatCode="0.00E+00">
                  <c:v>5.5825500000000001E-4</c:v>
                </c:pt>
                <c:pt idx="361" formatCode="0.00E+00">
                  <c:v>3.5457000000000002E-4</c:v>
                </c:pt>
                <c:pt idx="362" formatCode="0.00E+00">
                  <c:v>3.8494100000000003E-4</c:v>
                </c:pt>
                <c:pt idx="363" formatCode="0.00E+00">
                  <c:v>3.79355E-4</c:v>
                </c:pt>
                <c:pt idx="364" formatCode="0.00E+00">
                  <c:v>5.5209499999999995E-4</c:v>
                </c:pt>
                <c:pt idx="365" formatCode="0.00E+00">
                  <c:v>4.59665E-4</c:v>
                </c:pt>
                <c:pt idx="366" formatCode="0.00E+00">
                  <c:v>4.2947500000000002E-4</c:v>
                </c:pt>
                <c:pt idx="367" formatCode="0.00E+00">
                  <c:v>3.13467E-4</c:v>
                </c:pt>
                <c:pt idx="368" formatCode="0.00E+00">
                  <c:v>3.5724900000000002E-4</c:v>
                </c:pt>
                <c:pt idx="369" formatCode="0.00E+00">
                  <c:v>4.1652200000000001E-4</c:v>
                </c:pt>
                <c:pt idx="370" formatCode="0.00E+00">
                  <c:v>3.4362299999999999E-4</c:v>
                </c:pt>
                <c:pt idx="371" formatCode="0.00E+00">
                  <c:v>3.7863399999999998E-4</c:v>
                </c:pt>
                <c:pt idx="372" formatCode="0.00E+00">
                  <c:v>3.1620800000000001E-4</c:v>
                </c:pt>
                <c:pt idx="373" formatCode="0.00E+00">
                  <c:v>3.3082100000000002E-4</c:v>
                </c:pt>
                <c:pt idx="374" formatCode="0.00E+00">
                  <c:v>3.5693900000000002E-4</c:v>
                </c:pt>
                <c:pt idx="375" formatCode="0.00E+00">
                  <c:v>3.74717E-4</c:v>
                </c:pt>
                <c:pt idx="376" formatCode="0.00E+00">
                  <c:v>3.41899E-4</c:v>
                </c:pt>
                <c:pt idx="377" formatCode="0.00E+00">
                  <c:v>2.7069600000000001E-4</c:v>
                </c:pt>
                <c:pt idx="378" formatCode="0.00E+00">
                  <c:v>2.0401800000000001E-4</c:v>
                </c:pt>
                <c:pt idx="379" formatCode="0.00E+00">
                  <c:v>3.7792099999999998E-4</c:v>
                </c:pt>
                <c:pt idx="380" formatCode="0.00E+00">
                  <c:v>3.9003799999999999E-4</c:v>
                </c:pt>
                <c:pt idx="381" formatCode="0.00E+00">
                  <c:v>3.1418700000000001E-4</c:v>
                </c:pt>
                <c:pt idx="382" formatCode="0.00E+00">
                  <c:v>2.54844E-4</c:v>
                </c:pt>
                <c:pt idx="383" formatCode="0.00E+00">
                  <c:v>2.1131399999999999E-4</c:v>
                </c:pt>
                <c:pt idx="384" formatCode="0.00E+00">
                  <c:v>3.2864199999999997E-4</c:v>
                </c:pt>
                <c:pt idx="385" formatCode="0.00E+00">
                  <c:v>2.9191200000000002E-4</c:v>
                </c:pt>
                <c:pt idx="386" formatCode="0.00E+00">
                  <c:v>2.7645600000000001E-4</c:v>
                </c:pt>
                <c:pt idx="387" formatCode="0.00E+00">
                  <c:v>3.8867600000000002E-4</c:v>
                </c:pt>
                <c:pt idx="388" formatCode="0.00E+00">
                  <c:v>2.8006100000000001E-4</c:v>
                </c:pt>
                <c:pt idx="389" formatCode="0.00E+00">
                  <c:v>1.5087799999999999E-4</c:v>
                </c:pt>
                <c:pt idx="390" formatCode="0.00E+00">
                  <c:v>2.2263400000000001E-4</c:v>
                </c:pt>
                <c:pt idx="391" formatCode="0.00E+00">
                  <c:v>3.0288199999999998E-4</c:v>
                </c:pt>
                <c:pt idx="392" formatCode="0.00E+00">
                  <c:v>2.6071500000000001E-4</c:v>
                </c:pt>
                <c:pt idx="393" formatCode="0.00E+00">
                  <c:v>2.0190900000000001E-4</c:v>
                </c:pt>
                <c:pt idx="394" formatCode="0.00E+00">
                  <c:v>2.16586E-4</c:v>
                </c:pt>
                <c:pt idx="395" formatCode="0.00E+00">
                  <c:v>2.0504E-4</c:v>
                </c:pt>
                <c:pt idx="396" formatCode="0.00E+00">
                  <c:v>2.26216E-4</c:v>
                </c:pt>
                <c:pt idx="397" formatCode="0.00E+00">
                  <c:v>1.8298199999999999E-4</c:v>
                </c:pt>
                <c:pt idx="398" formatCode="0.00E+00">
                  <c:v>2.3834600000000001E-4</c:v>
                </c:pt>
                <c:pt idx="399" formatCode="0.00E+00">
                  <c:v>2.2494099999999999E-4</c:v>
                </c:pt>
                <c:pt idx="400" formatCode="0.00E+00">
                  <c:v>2.0666799999999999E-4</c:v>
                </c:pt>
                <c:pt idx="401" formatCode="0.00E+00">
                  <c:v>2.6666899999999998E-4</c:v>
                </c:pt>
                <c:pt idx="402" formatCode="0.00E+00">
                  <c:v>2.66567E-4</c:v>
                </c:pt>
                <c:pt idx="403" formatCode="0.00E+00">
                  <c:v>2.1309200000000001E-4</c:v>
                </c:pt>
                <c:pt idx="404" formatCode="0.00E+00">
                  <c:v>2.7644300000000002E-4</c:v>
                </c:pt>
                <c:pt idx="405" formatCode="0.00E+00">
                  <c:v>1.5034299999999999E-4</c:v>
                </c:pt>
                <c:pt idx="406" formatCode="0.00E+00">
                  <c:v>2.7168400000000001E-4</c:v>
                </c:pt>
                <c:pt idx="407" formatCode="0.00E+00">
                  <c:v>9.9831899999999995E-5</c:v>
                </c:pt>
                <c:pt idx="408" formatCode="0.00E+00">
                  <c:v>1.5705999999999999E-4</c:v>
                </c:pt>
                <c:pt idx="409" formatCode="0.00E+00">
                  <c:v>2.68151E-4</c:v>
                </c:pt>
                <c:pt idx="410" formatCode="0.00E+00">
                  <c:v>2.4581700000000001E-4</c:v>
                </c:pt>
                <c:pt idx="411" formatCode="0.00E+00">
                  <c:v>1.9912799999999999E-4</c:v>
                </c:pt>
                <c:pt idx="412" formatCode="0.00E+00">
                  <c:v>2.3020899999999999E-4</c:v>
                </c:pt>
                <c:pt idx="413" formatCode="0.00E+00">
                  <c:v>1.87512E-4</c:v>
                </c:pt>
                <c:pt idx="414" formatCode="0.00E+00">
                  <c:v>2.2817200000000001E-4</c:v>
                </c:pt>
                <c:pt idx="415" formatCode="0.00E+00">
                  <c:v>2.5195300000000002E-4</c:v>
                </c:pt>
                <c:pt idx="416" formatCode="0.00E+00">
                  <c:v>2.1202699999999999E-4</c:v>
                </c:pt>
                <c:pt idx="417" formatCode="0.00E+00">
                  <c:v>2.4464000000000002E-4</c:v>
                </c:pt>
                <c:pt idx="418" formatCode="0.00E+00">
                  <c:v>2.6113999999999998E-4</c:v>
                </c:pt>
                <c:pt idx="419" formatCode="0.00E+00">
                  <c:v>1.9200700000000001E-4</c:v>
                </c:pt>
                <c:pt idx="420" formatCode="0.00E+00">
                  <c:v>1.4602699999999999E-4</c:v>
                </c:pt>
                <c:pt idx="421" formatCode="0.00E+00">
                  <c:v>2.3681099999999999E-4</c:v>
                </c:pt>
                <c:pt idx="422" formatCode="0.00E+00">
                  <c:v>1.76231E-4</c:v>
                </c:pt>
                <c:pt idx="423" formatCode="0.00E+00">
                  <c:v>1.7726299999999999E-4</c:v>
                </c:pt>
                <c:pt idx="424" formatCode="0.00E+00">
                  <c:v>3.6163100000000001E-4</c:v>
                </c:pt>
                <c:pt idx="425" formatCode="0.00E+00">
                  <c:v>3.0979100000000002E-4</c:v>
                </c:pt>
                <c:pt idx="426" formatCode="0.00E+00">
                  <c:v>2.7208199999999999E-4</c:v>
                </c:pt>
                <c:pt idx="427" formatCode="0.00E+00">
                  <c:v>2.38471E-4</c:v>
                </c:pt>
                <c:pt idx="428" formatCode="0.00E+00">
                  <c:v>2.9550799999999999E-4</c:v>
                </c:pt>
                <c:pt idx="429" formatCode="0.00E+00">
                  <c:v>2.9285200000000002E-4</c:v>
                </c:pt>
                <c:pt idx="430" formatCode="0.00E+00">
                  <c:v>4.0771900000000002E-4</c:v>
                </c:pt>
                <c:pt idx="431" formatCode="0.00E+00">
                  <c:v>2.58597E-4</c:v>
                </c:pt>
                <c:pt idx="432" formatCode="0.00E+00">
                  <c:v>3.2950200000000002E-4</c:v>
                </c:pt>
                <c:pt idx="433" formatCode="0.00E+00">
                  <c:v>5.1111500000000003E-4</c:v>
                </c:pt>
                <c:pt idx="434" formatCode="0.00E+00">
                  <c:v>3.6892799999999998E-4</c:v>
                </c:pt>
                <c:pt idx="435" formatCode="0.00E+00">
                  <c:v>1.9140100000000001E-4</c:v>
                </c:pt>
                <c:pt idx="436" formatCode="0.00E+00">
                  <c:v>3.3010899999999998E-4</c:v>
                </c:pt>
                <c:pt idx="437" formatCode="0.00E+00">
                  <c:v>3.5474500000000001E-4</c:v>
                </c:pt>
                <c:pt idx="438" formatCode="0.00E+00">
                  <c:v>3.0535799999999999E-4</c:v>
                </c:pt>
                <c:pt idx="439" formatCode="0.00E+00">
                  <c:v>3.5715200000000001E-4</c:v>
                </c:pt>
                <c:pt idx="440" formatCode="0.00E+00">
                  <c:v>2.09416E-4</c:v>
                </c:pt>
                <c:pt idx="441" formatCode="0.00E+00">
                  <c:v>1.6523199999999999E-4</c:v>
                </c:pt>
                <c:pt idx="442" formatCode="0.00E+00">
                  <c:v>3.3757900000000001E-4</c:v>
                </c:pt>
                <c:pt idx="443" formatCode="0.00E+00">
                  <c:v>3.1897199999999999E-4</c:v>
                </c:pt>
                <c:pt idx="444" formatCode="0.00E+00">
                  <c:v>2.3341900000000001E-4</c:v>
                </c:pt>
                <c:pt idx="445" formatCode="0.00E+00">
                  <c:v>3.0697299999999999E-4</c:v>
                </c:pt>
                <c:pt idx="446" formatCode="0.00E+00">
                  <c:v>2.9675600000000002E-4</c:v>
                </c:pt>
                <c:pt idx="447" formatCode="0.00E+00">
                  <c:v>3.0684000000000001E-4</c:v>
                </c:pt>
                <c:pt idx="448" formatCode="0.00E+00">
                  <c:v>2.7193900000000001E-4</c:v>
                </c:pt>
                <c:pt idx="449" formatCode="0.00E+00">
                  <c:v>1.8892900000000001E-4</c:v>
                </c:pt>
                <c:pt idx="450" formatCode="0.00E+00">
                  <c:v>2.9108200000000002E-4</c:v>
                </c:pt>
                <c:pt idx="451" formatCode="0.00E+00">
                  <c:v>3.0561E-4</c:v>
                </c:pt>
                <c:pt idx="452" formatCode="0.00E+00">
                  <c:v>3.1664099999999999E-4</c:v>
                </c:pt>
                <c:pt idx="453" formatCode="0.00E+00">
                  <c:v>2.6937100000000002E-4</c:v>
                </c:pt>
                <c:pt idx="454" formatCode="0.00E+00">
                  <c:v>2.5194399999999999E-4</c:v>
                </c:pt>
                <c:pt idx="455" formatCode="0.00E+00">
                  <c:v>1.71688E-4</c:v>
                </c:pt>
                <c:pt idx="456" formatCode="0.00E+00">
                  <c:v>2.6955799999999998E-4</c:v>
                </c:pt>
                <c:pt idx="457" formatCode="0.00E+00">
                  <c:v>2.5801200000000001E-4</c:v>
                </c:pt>
                <c:pt idx="458" formatCode="0.00E+00">
                  <c:v>2.6229900000000002E-4</c:v>
                </c:pt>
                <c:pt idx="459" formatCode="0.00E+00">
                  <c:v>2.24606E-4</c:v>
                </c:pt>
                <c:pt idx="460" formatCode="0.00E+00">
                  <c:v>2.4109199999999999E-4</c:v>
                </c:pt>
                <c:pt idx="461" formatCode="0.00E+00">
                  <c:v>2.4319399999999999E-4</c:v>
                </c:pt>
                <c:pt idx="462" formatCode="0.00E+00">
                  <c:v>2.7978699999999998E-4</c:v>
                </c:pt>
                <c:pt idx="463" formatCode="0.00E+00">
                  <c:v>1.63552E-4</c:v>
                </c:pt>
                <c:pt idx="464" formatCode="0.00E+00">
                  <c:v>2.3269600000000001E-4</c:v>
                </c:pt>
                <c:pt idx="465" formatCode="0.00E+00">
                  <c:v>2.4645299999999999E-4</c:v>
                </c:pt>
                <c:pt idx="466" formatCode="0.00E+00">
                  <c:v>2.9357400000000001E-4</c:v>
                </c:pt>
                <c:pt idx="467" formatCode="0.00E+00">
                  <c:v>2.9640800000000001E-4</c:v>
                </c:pt>
                <c:pt idx="468" formatCode="0.00E+00">
                  <c:v>2.0572E-4</c:v>
                </c:pt>
                <c:pt idx="469" formatCode="0.00E+00">
                  <c:v>3.3739700000000002E-4</c:v>
                </c:pt>
                <c:pt idx="470" formatCode="0.00E+00">
                  <c:v>3.1165700000000001E-4</c:v>
                </c:pt>
                <c:pt idx="471" formatCode="0.00E+00">
                  <c:v>2.42138E-4</c:v>
                </c:pt>
                <c:pt idx="472" formatCode="0.00E+00">
                  <c:v>2.1498900000000001E-4</c:v>
                </c:pt>
                <c:pt idx="473" formatCode="0.00E+00">
                  <c:v>2.35937E-4</c:v>
                </c:pt>
                <c:pt idx="474" formatCode="0.00E+00">
                  <c:v>1.78899E-4</c:v>
                </c:pt>
                <c:pt idx="475" formatCode="0.00E+00">
                  <c:v>1.8866799999999999E-4</c:v>
                </c:pt>
                <c:pt idx="476" formatCode="0.00E+00">
                  <c:v>2.8434899999999998E-4</c:v>
                </c:pt>
                <c:pt idx="477" formatCode="0.00E+00">
                  <c:v>2.4751299999999999E-4</c:v>
                </c:pt>
                <c:pt idx="478" formatCode="0.00E+00">
                  <c:v>3.8979299999999999E-4</c:v>
                </c:pt>
                <c:pt idx="479" formatCode="0.00E+00">
                  <c:v>2.1327600000000001E-4</c:v>
                </c:pt>
                <c:pt idx="480" formatCode="0.00E+00">
                  <c:v>2.0320000000000001E-4</c:v>
                </c:pt>
                <c:pt idx="481" formatCode="0.00E+00">
                  <c:v>2.8887200000000002E-4</c:v>
                </c:pt>
                <c:pt idx="482" formatCode="0.00E+00">
                  <c:v>2.5302199999999999E-4</c:v>
                </c:pt>
                <c:pt idx="483" formatCode="0.00E+00">
                  <c:v>1.52504E-4</c:v>
                </c:pt>
                <c:pt idx="484" formatCode="0.00E+00">
                  <c:v>1.15488E-4</c:v>
                </c:pt>
                <c:pt idx="485" formatCode="0.00E+00">
                  <c:v>2.9613900000000001E-4</c:v>
                </c:pt>
                <c:pt idx="486" formatCode="0.00E+00">
                  <c:v>2.5312799999999998E-4</c:v>
                </c:pt>
                <c:pt idx="487" formatCode="0.00E+00">
                  <c:v>1.9261199999999999E-4</c:v>
                </c:pt>
                <c:pt idx="488" formatCode="0.00E+00">
                  <c:v>1.2858499999999999E-4</c:v>
                </c:pt>
                <c:pt idx="489" formatCode="0.00E+00">
                  <c:v>1.9014800000000001E-4</c:v>
                </c:pt>
                <c:pt idx="490" formatCode="0.00E+00">
                  <c:v>1.7738300000000001E-4</c:v>
                </c:pt>
                <c:pt idx="491" formatCode="0.00E+00">
                  <c:v>7.2466799999999995E-5</c:v>
                </c:pt>
                <c:pt idx="492" formatCode="0.00E+00">
                  <c:v>2.6841899999999999E-4</c:v>
                </c:pt>
                <c:pt idx="493" formatCode="0.00E+00">
                  <c:v>2.1689499999999999E-4</c:v>
                </c:pt>
                <c:pt idx="494" formatCode="0.00E+00">
                  <c:v>3.1001100000000001E-4</c:v>
                </c:pt>
                <c:pt idx="495" formatCode="0.00E+00">
                  <c:v>2.34081E-4</c:v>
                </c:pt>
                <c:pt idx="496" formatCode="0.00E+00">
                  <c:v>2.04534E-4</c:v>
                </c:pt>
                <c:pt idx="497" formatCode="0.00E+00">
                  <c:v>2.79881E-4</c:v>
                </c:pt>
                <c:pt idx="498" formatCode="0.00E+00">
                  <c:v>1.8994500000000001E-4</c:v>
                </c:pt>
                <c:pt idx="499" formatCode="0.00E+00">
                  <c:v>2.2413000000000001E-4</c:v>
                </c:pt>
                <c:pt idx="500" formatCode="0.00E+00">
                  <c:v>2.5357800000000002E-4</c:v>
                </c:pt>
                <c:pt idx="501" formatCode="0.00E+00">
                  <c:v>1.23304E-4</c:v>
                </c:pt>
                <c:pt idx="502" formatCode="0.00E+00">
                  <c:v>4.4057100000000002E-5</c:v>
                </c:pt>
                <c:pt idx="503" formatCode="0.00E+00">
                  <c:v>2.2095900000000001E-4</c:v>
                </c:pt>
                <c:pt idx="504" formatCode="0.00E+00">
                  <c:v>1.2939000000000001E-4</c:v>
                </c:pt>
                <c:pt idx="505" formatCode="0.00E+00">
                  <c:v>1.73346E-4</c:v>
                </c:pt>
                <c:pt idx="506" formatCode="0.00E+00">
                  <c:v>1.8843700000000001E-4</c:v>
                </c:pt>
                <c:pt idx="507" formatCode="0.00E+00">
                  <c:v>1.76892E-4</c:v>
                </c:pt>
                <c:pt idx="508" formatCode="0.00E+00">
                  <c:v>1.8703599999999999E-4</c:v>
                </c:pt>
                <c:pt idx="509" formatCode="0.00E+00">
                  <c:v>1.3454800000000001E-4</c:v>
                </c:pt>
                <c:pt idx="510" formatCode="0.00E+00">
                  <c:v>2.1671799999999999E-4</c:v>
                </c:pt>
                <c:pt idx="511" formatCode="0.00E+00">
                  <c:v>1.5167300000000001E-4</c:v>
                </c:pt>
                <c:pt idx="512" formatCode="0.00E+00">
                  <c:v>2.0345000000000001E-4</c:v>
                </c:pt>
                <c:pt idx="513" formatCode="0.00E+00">
                  <c:v>1.1151500000000001E-4</c:v>
                </c:pt>
                <c:pt idx="514" formatCode="0.00E+00">
                  <c:v>2.1800699999999999E-4</c:v>
                </c:pt>
                <c:pt idx="515" formatCode="0.00E+00">
                  <c:v>2.3273400000000001E-4</c:v>
                </c:pt>
                <c:pt idx="516" formatCode="0.00E+00">
                  <c:v>2.1680700000000001E-4</c:v>
                </c:pt>
                <c:pt idx="517" formatCode="0.00E+00">
                  <c:v>1.5556200000000001E-4</c:v>
                </c:pt>
                <c:pt idx="518" formatCode="0.00E+00">
                  <c:v>9.8841399999999999E-5</c:v>
                </c:pt>
                <c:pt idx="519" formatCode="0.00E+00">
                  <c:v>9.4516499999999995E-5</c:v>
                </c:pt>
                <c:pt idx="520" formatCode="0.00E+00">
                  <c:v>1.08832E-4</c:v>
                </c:pt>
                <c:pt idx="521" formatCode="0.00E+00">
                  <c:v>1.7394900000000001E-4</c:v>
                </c:pt>
                <c:pt idx="522" formatCode="0.00E+00">
                  <c:v>2.0725799999999999E-4</c:v>
                </c:pt>
                <c:pt idx="523" formatCode="0.00E+00">
                  <c:v>1.8617699999999999E-4</c:v>
                </c:pt>
                <c:pt idx="524" formatCode="0.00E+00">
                  <c:v>2.6093900000000002E-4</c:v>
                </c:pt>
                <c:pt idx="525" formatCode="0.00E+00">
                  <c:v>2.3074099999999999E-4</c:v>
                </c:pt>
                <c:pt idx="526" formatCode="0.00E+00">
                  <c:v>1.6576399999999999E-4</c:v>
                </c:pt>
                <c:pt idx="527" formatCode="0.00E+00">
                  <c:v>1.5332400000000001E-4</c:v>
                </c:pt>
                <c:pt idx="528" formatCode="0.00E+00">
                  <c:v>2.32368E-4</c:v>
                </c:pt>
                <c:pt idx="529" formatCode="0.00E+00">
                  <c:v>1.3703500000000001E-4</c:v>
                </c:pt>
                <c:pt idx="530" formatCode="0.00E+00">
                  <c:v>2.2263200000000001E-4</c:v>
                </c:pt>
                <c:pt idx="531" formatCode="0.00E+00">
                  <c:v>8.9701200000000001E-5</c:v>
                </c:pt>
                <c:pt idx="532" formatCode="0.00E+00">
                  <c:v>1.90853E-4</c:v>
                </c:pt>
                <c:pt idx="533" formatCode="0.00E+00">
                  <c:v>2.0599600000000001E-4</c:v>
                </c:pt>
                <c:pt idx="534" formatCode="0.00E+00">
                  <c:v>7.3476800000000001E-5</c:v>
                </c:pt>
                <c:pt idx="535" formatCode="0.00E+00">
                  <c:v>1.1891399999999999E-4</c:v>
                </c:pt>
                <c:pt idx="536" formatCode="0.00E+00">
                  <c:v>1.1701600000000001E-4</c:v>
                </c:pt>
                <c:pt idx="537" formatCode="0.00E+00">
                  <c:v>2.15646E-4</c:v>
                </c:pt>
                <c:pt idx="538" formatCode="0.00E+00">
                  <c:v>1.4677000000000001E-4</c:v>
                </c:pt>
                <c:pt idx="539" formatCode="0.00E+00">
                  <c:v>6.4384500000000007E-5</c:v>
                </c:pt>
                <c:pt idx="540" formatCode="0.00E+00">
                  <c:v>2.2804800000000001E-4</c:v>
                </c:pt>
                <c:pt idx="541" formatCode="0.00E+00">
                  <c:v>2.02003E-4</c:v>
                </c:pt>
                <c:pt idx="542" formatCode="0.00E+00">
                  <c:v>1.69323E-4</c:v>
                </c:pt>
                <c:pt idx="543" formatCode="0.00E+00">
                  <c:v>1.51986E-4</c:v>
                </c:pt>
                <c:pt idx="544" formatCode="0.00E+00">
                  <c:v>2.2773199999999999E-4</c:v>
                </c:pt>
                <c:pt idx="545" formatCode="0.00E+00">
                  <c:v>1.19603E-4</c:v>
                </c:pt>
                <c:pt idx="546" formatCode="0.00E+00">
                  <c:v>2.0798100000000001E-4</c:v>
                </c:pt>
                <c:pt idx="547" formatCode="0.00E+00">
                  <c:v>1.4912500000000001E-4</c:v>
                </c:pt>
                <c:pt idx="548" formatCode="0.00E+00">
                  <c:v>1.9757600000000001E-4</c:v>
                </c:pt>
                <c:pt idx="549" formatCode="0.00E+00">
                  <c:v>2.1952399999999999E-4</c:v>
                </c:pt>
                <c:pt idx="550" formatCode="0.00E+00">
                  <c:v>1.15065E-4</c:v>
                </c:pt>
                <c:pt idx="551" formatCode="0.00E+00">
                  <c:v>2.1875E-4</c:v>
                </c:pt>
                <c:pt idx="552" formatCode="0.00E+00">
                  <c:v>2.0173599999999999E-4</c:v>
                </c:pt>
                <c:pt idx="553" formatCode="0.00E+00">
                  <c:v>6.8513499999999994E-5</c:v>
                </c:pt>
                <c:pt idx="554" formatCode="0.00E+00">
                  <c:v>1.8139299999999999E-4</c:v>
                </c:pt>
                <c:pt idx="555" formatCode="0.00E+00">
                  <c:v>2.3875799999999999E-4</c:v>
                </c:pt>
                <c:pt idx="556" formatCode="0.00E+00">
                  <c:v>5.5761799999999999E-5</c:v>
                </c:pt>
                <c:pt idx="557" formatCode="0.00E+00">
                  <c:v>1.66637E-4</c:v>
                </c:pt>
                <c:pt idx="558" formatCode="0.00E+00">
                  <c:v>2.25997E-4</c:v>
                </c:pt>
                <c:pt idx="559" formatCode="0.00E+00">
                  <c:v>1.52442E-4</c:v>
                </c:pt>
                <c:pt idx="560" formatCode="0.00E+00">
                  <c:v>1.39605E-4</c:v>
                </c:pt>
                <c:pt idx="561" formatCode="0.00E+00">
                  <c:v>9.2144099999999998E-5</c:v>
                </c:pt>
                <c:pt idx="562" formatCode="0.00E+00">
                  <c:v>2.1534000000000001E-4</c:v>
                </c:pt>
                <c:pt idx="563" formatCode="0.00E+00">
                  <c:v>1.5441900000000001E-4</c:v>
                </c:pt>
                <c:pt idx="564" formatCode="0.00E+00">
                  <c:v>2.1798100000000001E-4</c:v>
                </c:pt>
                <c:pt idx="565" formatCode="0.00E+00">
                  <c:v>2.0781599999999999E-4</c:v>
                </c:pt>
                <c:pt idx="566" formatCode="0.00E+00">
                  <c:v>1.4627499999999999E-4</c:v>
                </c:pt>
                <c:pt idx="567" formatCode="0.00E+00">
                  <c:v>1.7766700000000001E-4</c:v>
                </c:pt>
                <c:pt idx="568" formatCode="0.00E+00">
                  <c:v>8.1349799999999998E-5</c:v>
                </c:pt>
                <c:pt idx="569" formatCode="0.00E+00">
                  <c:v>1.35644E-4</c:v>
                </c:pt>
                <c:pt idx="570" formatCode="0.00E+00">
                  <c:v>2.0821500000000001E-4</c:v>
                </c:pt>
                <c:pt idx="571" formatCode="0.00E+00">
                  <c:v>2.3169299999999999E-4</c:v>
                </c:pt>
                <c:pt idx="572" formatCode="0.00E+00">
                  <c:v>1.43566E-4</c:v>
                </c:pt>
                <c:pt idx="573" formatCode="0.00E+00">
                  <c:v>1.0951E-4</c:v>
                </c:pt>
                <c:pt idx="574" formatCode="0.00E+00">
                  <c:v>1.8890899999999999E-4</c:v>
                </c:pt>
                <c:pt idx="575" formatCode="0.00E+00">
                  <c:v>1.0677E-4</c:v>
                </c:pt>
                <c:pt idx="576" formatCode="0.00E+00">
                  <c:v>8.3433199999999999E-5</c:v>
                </c:pt>
                <c:pt idx="577" formatCode="0.00E+00">
                  <c:v>2.3681200000000001E-4</c:v>
                </c:pt>
                <c:pt idx="578" formatCode="0.00E+00">
                  <c:v>1.4520099999999999E-4</c:v>
                </c:pt>
                <c:pt idx="579" formatCode="0.00E+00">
                  <c:v>1.5520599999999999E-4</c:v>
                </c:pt>
                <c:pt idx="580" formatCode="0.00E+00">
                  <c:v>1.6611600000000001E-4</c:v>
                </c:pt>
                <c:pt idx="581" formatCode="0.00E+00">
                  <c:v>1.4615E-4</c:v>
                </c:pt>
                <c:pt idx="582" formatCode="0.00E+00">
                  <c:v>3.0007299999999998E-4</c:v>
                </c:pt>
                <c:pt idx="583" formatCode="0.00E+00">
                  <c:v>1.08578E-4</c:v>
                </c:pt>
                <c:pt idx="584" formatCode="0.00E+00">
                  <c:v>1.4782400000000001E-4</c:v>
                </c:pt>
                <c:pt idx="585" formatCode="0.00E+00">
                  <c:v>1.34864E-4</c:v>
                </c:pt>
                <c:pt idx="586" formatCode="0.00E+00">
                  <c:v>1.7032399999999999E-4</c:v>
                </c:pt>
                <c:pt idx="587" formatCode="0.00E+00">
                  <c:v>1.5482500000000001E-4</c:v>
                </c:pt>
                <c:pt idx="588" formatCode="0.00E+00">
                  <c:v>1.15203E-4</c:v>
                </c:pt>
                <c:pt idx="589" formatCode="0.00E+00">
                  <c:v>1.2128100000000001E-4</c:v>
                </c:pt>
                <c:pt idx="590" formatCode="0.00E+00">
                  <c:v>1.7002099999999999E-4</c:v>
                </c:pt>
                <c:pt idx="591" formatCode="0.00E+00">
                  <c:v>1.48116E-4</c:v>
                </c:pt>
                <c:pt idx="592" formatCode="0.00E+00">
                  <c:v>1.0500100000000001E-4</c:v>
                </c:pt>
                <c:pt idx="593" formatCode="0.00E+00">
                  <c:v>2.37359E-4</c:v>
                </c:pt>
                <c:pt idx="594" formatCode="0.00E+00">
                  <c:v>1.7248599999999999E-4</c:v>
                </c:pt>
                <c:pt idx="595" formatCode="0.00E+00">
                  <c:v>1.85028E-4</c:v>
                </c:pt>
                <c:pt idx="596" formatCode="0.00E+00">
                  <c:v>1.5875000000000001E-4</c:v>
                </c:pt>
                <c:pt idx="597" formatCode="0.00E+00">
                  <c:v>2.59027E-4</c:v>
                </c:pt>
                <c:pt idx="598" formatCode="0.00E+00">
                  <c:v>2.0660399999999999E-4</c:v>
                </c:pt>
                <c:pt idx="599" formatCode="0.00E+00">
                  <c:v>2.33434E-4</c:v>
                </c:pt>
                <c:pt idx="600" formatCode="0.00E+00">
                  <c:v>1.6971E-4</c:v>
                </c:pt>
                <c:pt idx="601" formatCode="0.00E+00">
                  <c:v>1.2208100000000001E-4</c:v>
                </c:pt>
                <c:pt idx="602" formatCode="0.00E+00">
                  <c:v>1.2795499999999999E-4</c:v>
                </c:pt>
                <c:pt idx="603" formatCode="0.00E+00">
                  <c:v>1.6971099999999999E-4</c:v>
                </c:pt>
                <c:pt idx="604" formatCode="0.00E+00">
                  <c:v>1.48908E-4</c:v>
                </c:pt>
                <c:pt idx="605" formatCode="0.00E+00">
                  <c:v>1.9464800000000002E-6</c:v>
                </c:pt>
                <c:pt idx="606" formatCode="0.00E+00">
                  <c:v>8.7757799999999995E-5</c:v>
                </c:pt>
                <c:pt idx="607" formatCode="0.00E+00">
                  <c:v>9.8825800000000005E-5</c:v>
                </c:pt>
                <c:pt idx="608" formatCode="0.00E+00">
                  <c:v>9.3392000000000003E-5</c:v>
                </c:pt>
                <c:pt idx="609" formatCode="0.00E+00">
                  <c:v>2.3043599999999999E-4</c:v>
                </c:pt>
                <c:pt idx="610" formatCode="0.00E+00">
                  <c:v>2.0239699999999999E-4</c:v>
                </c:pt>
                <c:pt idx="611" formatCode="0.00E+00">
                  <c:v>1.7755900000000001E-4</c:v>
                </c:pt>
                <c:pt idx="612" formatCode="0.00E+00">
                  <c:v>1.43809E-4</c:v>
                </c:pt>
                <c:pt idx="613" formatCode="0.00E+00">
                  <c:v>1.5450199999999999E-4</c:v>
                </c:pt>
                <c:pt idx="614" formatCode="0.00E+00">
                  <c:v>9.3514299999999993E-5</c:v>
                </c:pt>
                <c:pt idx="615" formatCode="0.00E+00">
                  <c:v>2.2014100000000001E-4</c:v>
                </c:pt>
                <c:pt idx="616" formatCode="0.00E+00">
                  <c:v>2.1650799999999999E-4</c:v>
                </c:pt>
                <c:pt idx="617" formatCode="0.00E+00">
                  <c:v>1.72468E-4</c:v>
                </c:pt>
                <c:pt idx="618" formatCode="0.00E+00">
                  <c:v>2.41697E-4</c:v>
                </c:pt>
                <c:pt idx="619" formatCode="0.00E+00">
                  <c:v>2.29533E-4</c:v>
                </c:pt>
                <c:pt idx="620" formatCode="0.00E+00">
                  <c:v>1.2605200000000001E-4</c:v>
                </c:pt>
                <c:pt idx="621" formatCode="0.00E+00">
                  <c:v>1.4903200000000001E-4</c:v>
                </c:pt>
                <c:pt idx="622" formatCode="0.00E+00">
                  <c:v>1.69147E-4</c:v>
                </c:pt>
                <c:pt idx="623" formatCode="0.00E+00">
                  <c:v>1.88832E-4</c:v>
                </c:pt>
                <c:pt idx="624" formatCode="0.00E+00">
                  <c:v>1.14862E-4</c:v>
                </c:pt>
                <c:pt idx="625" formatCode="0.00E+00">
                  <c:v>1.4822300000000001E-4</c:v>
                </c:pt>
                <c:pt idx="626" formatCode="0.00E+00">
                  <c:v>2.3016399999999999E-4</c:v>
                </c:pt>
                <c:pt idx="627" formatCode="0.00E+00">
                  <c:v>1.70414E-4</c:v>
                </c:pt>
                <c:pt idx="628" formatCode="0.00E+00">
                  <c:v>1.6091799999999999E-4</c:v>
                </c:pt>
                <c:pt idx="629" formatCode="0.00E+00">
                  <c:v>2.48636E-4</c:v>
                </c:pt>
                <c:pt idx="630" formatCode="0.00E+00">
                  <c:v>1.55017E-4</c:v>
                </c:pt>
                <c:pt idx="631" formatCode="0.00E+00">
                  <c:v>1.2800299999999999E-4</c:v>
                </c:pt>
                <c:pt idx="632" formatCode="0.00E+00">
                  <c:v>1.33251E-4</c:v>
                </c:pt>
                <c:pt idx="633" formatCode="0.00E+00">
                  <c:v>1.8984699999999999E-4</c:v>
                </c:pt>
                <c:pt idx="634" formatCode="0.00E+00">
                  <c:v>1.8832300000000001E-4</c:v>
                </c:pt>
                <c:pt idx="635" formatCode="0.00E+00">
                  <c:v>2.1237200000000001E-4</c:v>
                </c:pt>
                <c:pt idx="636" formatCode="0.00E+00">
                  <c:v>1.3966099999999999E-4</c:v>
                </c:pt>
                <c:pt idx="637" formatCode="0.00E+00">
                  <c:v>2.1021200000000001E-4</c:v>
                </c:pt>
                <c:pt idx="638" formatCode="0.00E+00">
                  <c:v>1.55754E-4</c:v>
                </c:pt>
                <c:pt idx="639" formatCode="0.00E+00">
                  <c:v>2.1764000000000001E-4</c:v>
                </c:pt>
                <c:pt idx="640" formatCode="0.00E+00">
                  <c:v>9.6965499999999999E-5</c:v>
                </c:pt>
                <c:pt idx="641" formatCode="0.00E+00">
                  <c:v>2.4660099999999999E-4</c:v>
                </c:pt>
                <c:pt idx="642" formatCode="0.00E+00">
                  <c:v>1.1823400000000001E-4</c:v>
                </c:pt>
                <c:pt idx="643" formatCode="0.00E+00">
                  <c:v>1.68474E-4</c:v>
                </c:pt>
                <c:pt idx="644" formatCode="0.00E+00">
                  <c:v>2.1698099999999999E-4</c:v>
                </c:pt>
                <c:pt idx="645" formatCode="0.00E+00">
                  <c:v>4.50974E-5</c:v>
                </c:pt>
                <c:pt idx="646" formatCode="0.00E+00">
                  <c:v>2.37099E-4</c:v>
                </c:pt>
                <c:pt idx="647" formatCode="0.00E+00">
                  <c:v>1.8615099999999999E-4</c:v>
                </c:pt>
                <c:pt idx="648" formatCode="0.00E+00">
                  <c:v>2.11862E-4</c:v>
                </c:pt>
                <c:pt idx="649" formatCode="0.00E+00">
                  <c:v>1.8774699999999999E-4</c:v>
                </c:pt>
                <c:pt idx="650" formatCode="0.00E+00">
                  <c:v>2.28672E-4</c:v>
                </c:pt>
                <c:pt idx="651" formatCode="0.00E+00">
                  <c:v>1.6488000000000001E-4</c:v>
                </c:pt>
                <c:pt idx="652" formatCode="0.00E+00">
                  <c:v>3.1181999999999998E-4</c:v>
                </c:pt>
                <c:pt idx="653" formatCode="0.00E+00">
                  <c:v>8.5041000000000001E-5</c:v>
                </c:pt>
                <c:pt idx="654" formatCode="0.00E+00">
                  <c:v>2.71804E-4</c:v>
                </c:pt>
                <c:pt idx="655" formatCode="0.00E+00">
                  <c:v>1.22714E-4</c:v>
                </c:pt>
                <c:pt idx="656" formatCode="0.00E+00">
                  <c:v>2.00278E-4</c:v>
                </c:pt>
                <c:pt idx="657" formatCode="0.00E+00">
                  <c:v>2.7956999999999998E-4</c:v>
                </c:pt>
                <c:pt idx="658" formatCode="0.00E+00">
                  <c:v>1.84098E-4</c:v>
                </c:pt>
                <c:pt idx="659" formatCode="0.00E+00">
                  <c:v>1.2082E-4</c:v>
                </c:pt>
                <c:pt idx="660" formatCode="0.00E+00">
                  <c:v>2.3814800000000001E-4</c:v>
                </c:pt>
                <c:pt idx="661" formatCode="0.00E+00">
                  <c:v>1.5907000000000001E-4</c:v>
                </c:pt>
                <c:pt idx="662" formatCode="0.00E+00">
                  <c:v>1.4888999999999999E-4</c:v>
                </c:pt>
                <c:pt idx="663" formatCode="0.00E+00">
                  <c:v>2.1143400000000001E-4</c:v>
                </c:pt>
                <c:pt idx="664" formatCode="0.00E+00">
                  <c:v>1.15735E-4</c:v>
                </c:pt>
                <c:pt idx="665" formatCode="0.00E+00">
                  <c:v>1.5861099999999999E-4</c:v>
                </c:pt>
                <c:pt idx="666" formatCode="0.00E+00">
                  <c:v>1.6489299999999999E-4</c:v>
                </c:pt>
                <c:pt idx="667" formatCode="0.00E+00">
                  <c:v>2.9320600000000001E-4</c:v>
                </c:pt>
                <c:pt idx="668" formatCode="0.00E+00">
                  <c:v>1.2710799999999999E-4</c:v>
                </c:pt>
                <c:pt idx="669" formatCode="0.00E+00">
                  <c:v>1.75942E-4</c:v>
                </c:pt>
                <c:pt idx="670" formatCode="0.00E+00">
                  <c:v>1.60302E-4</c:v>
                </c:pt>
                <c:pt idx="671" formatCode="0.00E+00">
                  <c:v>1.4717800000000001E-4</c:v>
                </c:pt>
                <c:pt idx="672" formatCode="0.00E+00">
                  <c:v>1.6631400000000001E-4</c:v>
                </c:pt>
                <c:pt idx="673" formatCode="0.00E+00">
                  <c:v>1.95525E-4</c:v>
                </c:pt>
                <c:pt idx="674" formatCode="0.00E+00">
                  <c:v>1.16902E-4</c:v>
                </c:pt>
                <c:pt idx="675" formatCode="0.00E+00">
                  <c:v>1.9800899999999999E-4</c:v>
                </c:pt>
                <c:pt idx="676" formatCode="0.00E+00">
                  <c:v>2.7387100000000002E-4</c:v>
                </c:pt>
                <c:pt idx="677" formatCode="0.00E+00">
                  <c:v>2.1654700000000001E-4</c:v>
                </c:pt>
                <c:pt idx="678" formatCode="0.00E+00">
                  <c:v>1.9659300000000001E-4</c:v>
                </c:pt>
                <c:pt idx="679" formatCode="0.00E+00">
                  <c:v>1.49226E-4</c:v>
                </c:pt>
                <c:pt idx="680" formatCode="0.00E+00">
                  <c:v>1.3489E-4</c:v>
                </c:pt>
                <c:pt idx="681" formatCode="0.00E+00">
                  <c:v>1.7034299999999999E-4</c:v>
                </c:pt>
                <c:pt idx="682" formatCode="0.00E+00">
                  <c:v>1.7434699999999999E-4</c:v>
                </c:pt>
                <c:pt idx="683" formatCode="0.00E+00">
                  <c:v>2.7123300000000001E-4</c:v>
                </c:pt>
                <c:pt idx="684" formatCode="0.00E+00">
                  <c:v>3.06302E-4</c:v>
                </c:pt>
                <c:pt idx="685" formatCode="0.00E+00">
                  <c:v>1.51836E-4</c:v>
                </c:pt>
                <c:pt idx="686" formatCode="0.00E+00">
                  <c:v>1.2831499999999999E-4</c:v>
                </c:pt>
                <c:pt idx="687" formatCode="0.00E+00">
                  <c:v>1.7759399999999999E-4</c:v>
                </c:pt>
                <c:pt idx="688" formatCode="0.00E+00">
                  <c:v>2.34632E-4</c:v>
                </c:pt>
                <c:pt idx="689" formatCode="0.00E+00">
                  <c:v>1.02765E-4</c:v>
                </c:pt>
                <c:pt idx="690" formatCode="0.00E+00">
                  <c:v>1.4814900000000001E-4</c:v>
                </c:pt>
                <c:pt idx="691" formatCode="0.00E+00">
                  <c:v>1.7323100000000001E-4</c:v>
                </c:pt>
                <c:pt idx="692" formatCode="0.00E+00">
                  <c:v>1.66964E-4</c:v>
                </c:pt>
                <c:pt idx="693" formatCode="0.00E+00">
                  <c:v>2.0530200000000001E-4</c:v>
                </c:pt>
                <c:pt idx="694" formatCode="0.00E+00">
                  <c:v>6.7928800000000006E-5</c:v>
                </c:pt>
                <c:pt idx="695" formatCode="0.00E+00">
                  <c:v>1.8830299999999999E-4</c:v>
                </c:pt>
                <c:pt idx="696" formatCode="0.00E+00">
                  <c:v>2.21017E-4</c:v>
                </c:pt>
                <c:pt idx="697" formatCode="0.00E+00">
                  <c:v>1.4169200000000001E-4</c:v>
                </c:pt>
                <c:pt idx="698" formatCode="0.00E+00">
                  <c:v>1.4201599999999999E-4</c:v>
                </c:pt>
                <c:pt idx="699" formatCode="0.00E+00">
                  <c:v>1.13844E-4</c:v>
                </c:pt>
                <c:pt idx="700" formatCode="0.00E+00">
                  <c:v>3.1484800000000001E-4</c:v>
                </c:pt>
                <c:pt idx="701" formatCode="0.00E+00">
                  <c:v>1.3960700000000001E-4</c:v>
                </c:pt>
                <c:pt idx="702" formatCode="0.00E+00">
                  <c:v>1.1964999999999999E-4</c:v>
                </c:pt>
                <c:pt idx="703" formatCode="0.00E+00">
                  <c:v>1.56632E-4</c:v>
                </c:pt>
                <c:pt idx="704" formatCode="0.00E+00">
                  <c:v>2.1760099999999999E-4</c:v>
                </c:pt>
                <c:pt idx="705" formatCode="0.00E+00">
                  <c:v>2.37042E-4</c:v>
                </c:pt>
                <c:pt idx="706" formatCode="0.00E+00">
                  <c:v>1.8646E-4</c:v>
                </c:pt>
                <c:pt idx="707" formatCode="0.00E+00">
                  <c:v>1.6776599999999999E-4</c:v>
                </c:pt>
                <c:pt idx="708" formatCode="0.00E+00">
                  <c:v>2.5038099999999999E-4</c:v>
                </c:pt>
                <c:pt idx="709" formatCode="0.00E+00">
                  <c:v>1.9429000000000001E-4</c:v>
                </c:pt>
                <c:pt idx="710" formatCode="0.00E+00">
                  <c:v>2.1115899999999999E-4</c:v>
                </c:pt>
                <c:pt idx="711" formatCode="0.00E+00">
                  <c:v>2.6178699999999998E-4</c:v>
                </c:pt>
                <c:pt idx="712" formatCode="0.00E+00">
                  <c:v>1.46866E-4</c:v>
                </c:pt>
                <c:pt idx="713" formatCode="0.00E+00">
                  <c:v>2.0643699999999999E-4</c:v>
                </c:pt>
                <c:pt idx="714" formatCode="0.00E+00">
                  <c:v>1.13404E-4</c:v>
                </c:pt>
                <c:pt idx="715" formatCode="0.00E+00">
                  <c:v>1.82492E-4</c:v>
                </c:pt>
                <c:pt idx="716" formatCode="0.00E+00">
                  <c:v>1.17178E-4</c:v>
                </c:pt>
                <c:pt idx="717" formatCode="0.00E+00">
                  <c:v>1.7410700000000001E-4</c:v>
                </c:pt>
                <c:pt idx="718" formatCode="0.00E+00">
                  <c:v>1.3688400000000001E-4</c:v>
                </c:pt>
                <c:pt idx="719" formatCode="0.00E+00">
                  <c:v>1.9976400000000001E-4</c:v>
                </c:pt>
                <c:pt idx="720" formatCode="0.00E+00">
                  <c:v>1.4823200000000001E-4</c:v>
                </c:pt>
                <c:pt idx="721" formatCode="0.00E+00">
                  <c:v>2.4214199999999999E-4</c:v>
                </c:pt>
                <c:pt idx="722" formatCode="0.00E+00">
                  <c:v>1.5961099999999999E-4</c:v>
                </c:pt>
                <c:pt idx="723" formatCode="0.00E+00">
                  <c:v>1.3053699999999999E-4</c:v>
                </c:pt>
                <c:pt idx="724" formatCode="0.00E+00">
                  <c:v>1.44062E-4</c:v>
                </c:pt>
                <c:pt idx="725" formatCode="0.00E+00">
                  <c:v>7.5600799999999996E-5</c:v>
                </c:pt>
                <c:pt idx="726" formatCode="0.00E+00">
                  <c:v>1.6928900000000001E-4</c:v>
                </c:pt>
                <c:pt idx="727" formatCode="0.00E+00">
                  <c:v>1.5507100000000001E-4</c:v>
                </c:pt>
                <c:pt idx="728" formatCode="0.00E+00">
                  <c:v>1.02824E-4</c:v>
                </c:pt>
                <c:pt idx="729" formatCode="0.00E+00">
                  <c:v>1.48004E-4</c:v>
                </c:pt>
                <c:pt idx="730" formatCode="0.00E+00">
                  <c:v>1.5632100000000001E-4</c:v>
                </c:pt>
                <c:pt idx="731" formatCode="0.00E+00">
                  <c:v>1.03651E-4</c:v>
                </c:pt>
                <c:pt idx="732" formatCode="0.00E+00">
                  <c:v>1.16184E-4</c:v>
                </c:pt>
                <c:pt idx="733" formatCode="0.00E+00">
                  <c:v>1.5667799999999999E-4</c:v>
                </c:pt>
                <c:pt idx="734" formatCode="0.00E+00">
                  <c:v>1.3730599999999999E-4</c:v>
                </c:pt>
                <c:pt idx="735" formatCode="0.00E+00">
                  <c:v>1.2325899999999999E-4</c:v>
                </c:pt>
                <c:pt idx="736" formatCode="0.00E+00">
                  <c:v>5.8999599999999997E-5</c:v>
                </c:pt>
                <c:pt idx="737" formatCode="0.00E+00">
                  <c:v>1.4787399999999999E-4</c:v>
                </c:pt>
                <c:pt idx="738" formatCode="0.00E+00">
                  <c:v>1.18738E-4</c:v>
                </c:pt>
                <c:pt idx="739" formatCode="0.00E+00">
                  <c:v>2.29225E-4</c:v>
                </c:pt>
                <c:pt idx="740" formatCode="0.00E+00">
                  <c:v>1.8828000000000001E-4</c:v>
                </c:pt>
                <c:pt idx="741" formatCode="0.00E+00">
                  <c:v>1.4187499999999999E-4</c:v>
                </c:pt>
                <c:pt idx="742" formatCode="0.00E+00">
                  <c:v>2.07417E-4</c:v>
                </c:pt>
                <c:pt idx="743" formatCode="0.00E+00">
                  <c:v>9.6349700000000004E-5</c:v>
                </c:pt>
                <c:pt idx="744" formatCode="0.00E+00">
                  <c:v>1.7657099999999999E-4</c:v>
                </c:pt>
                <c:pt idx="745" formatCode="0.00E+00">
                  <c:v>1.77293E-4</c:v>
                </c:pt>
                <c:pt idx="746" formatCode="0.00E+00">
                  <c:v>1.9717500000000001E-4</c:v>
                </c:pt>
                <c:pt idx="747" formatCode="0.00E+00">
                  <c:v>1.9049E-4</c:v>
                </c:pt>
                <c:pt idx="748" formatCode="0.00E+00">
                  <c:v>1.9069099999999999E-4</c:v>
                </c:pt>
                <c:pt idx="749" formatCode="0.00E+00">
                  <c:v>1.6709299999999999E-4</c:v>
                </c:pt>
                <c:pt idx="750" formatCode="0.00E+00">
                  <c:v>1.12349E-4</c:v>
                </c:pt>
                <c:pt idx="751" formatCode="0.00E+00">
                  <c:v>1.3897700000000001E-4</c:v>
                </c:pt>
                <c:pt idx="752" formatCode="0.00E+00">
                  <c:v>1.2255600000000001E-4</c:v>
                </c:pt>
                <c:pt idx="753" formatCode="0.00E+00">
                  <c:v>1.63831E-4</c:v>
                </c:pt>
                <c:pt idx="754" formatCode="0.00E+00">
                  <c:v>2.82756E-4</c:v>
                </c:pt>
                <c:pt idx="755" formatCode="0.00E+00">
                  <c:v>1.2762299999999999E-4</c:v>
                </c:pt>
                <c:pt idx="756" formatCode="0.00E+00">
                  <c:v>1.03095E-4</c:v>
                </c:pt>
                <c:pt idx="757" formatCode="0.00E+00">
                  <c:v>2.5112799999999998E-4</c:v>
                </c:pt>
                <c:pt idx="758" formatCode="0.00E+00">
                  <c:v>2.11879E-4</c:v>
                </c:pt>
                <c:pt idx="759" formatCode="0.00E+00">
                  <c:v>1.0680599999999999E-4</c:v>
                </c:pt>
                <c:pt idx="760" formatCode="0.00E+00">
                  <c:v>1.5522100000000001E-4</c:v>
                </c:pt>
                <c:pt idx="761" formatCode="0.00E+00">
                  <c:v>2.4729400000000001E-4</c:v>
                </c:pt>
                <c:pt idx="762" formatCode="0.00E+00">
                  <c:v>1.7738699999999999E-4</c:v>
                </c:pt>
                <c:pt idx="763" formatCode="0.00E+00">
                  <c:v>1.7358900000000001E-4</c:v>
                </c:pt>
                <c:pt idx="764" formatCode="0.00E+00">
                  <c:v>1.1044699999999999E-4</c:v>
                </c:pt>
                <c:pt idx="765" formatCode="0.00E+00">
                  <c:v>2.09168E-4</c:v>
                </c:pt>
                <c:pt idx="766" formatCode="0.00E+00">
                  <c:v>1.21931E-4</c:v>
                </c:pt>
                <c:pt idx="767" formatCode="0.00E+00">
                  <c:v>2.32086E-4</c:v>
                </c:pt>
                <c:pt idx="768" formatCode="0.00E+00">
                  <c:v>5.4229199999999999E-5</c:v>
                </c:pt>
                <c:pt idx="769" formatCode="0.00E+00">
                  <c:v>1.07027E-4</c:v>
                </c:pt>
                <c:pt idx="770" formatCode="0.00E+00">
                  <c:v>1.8571500000000001E-4</c:v>
                </c:pt>
                <c:pt idx="771" formatCode="0.00E+00">
                  <c:v>1.5865200000000001E-4</c:v>
                </c:pt>
                <c:pt idx="772" formatCode="0.00E+00">
                  <c:v>1.7614E-4</c:v>
                </c:pt>
                <c:pt idx="773" formatCode="0.00E+00">
                  <c:v>2.2484100000000001E-4</c:v>
                </c:pt>
                <c:pt idx="774" formatCode="0.00E+00">
                  <c:v>1.4100699999999999E-4</c:v>
                </c:pt>
                <c:pt idx="775" formatCode="0.00E+00">
                  <c:v>6.6751500000000006E-5</c:v>
                </c:pt>
                <c:pt idx="776" formatCode="0.00E+00">
                  <c:v>1.7400200000000001E-4</c:v>
                </c:pt>
                <c:pt idx="777" formatCode="0.00E+00">
                  <c:v>2.4808499999999999E-4</c:v>
                </c:pt>
                <c:pt idx="778" formatCode="0.00E+00">
                  <c:v>1.8719200000000001E-4</c:v>
                </c:pt>
                <c:pt idx="779" formatCode="0.00E+00">
                  <c:v>1.19849E-4</c:v>
                </c:pt>
                <c:pt idx="780" formatCode="0.00E+00">
                  <c:v>1.05596E-4</c:v>
                </c:pt>
                <c:pt idx="781" formatCode="0.00E+00">
                  <c:v>1.36284E-4</c:v>
                </c:pt>
                <c:pt idx="782" formatCode="0.00E+00">
                  <c:v>1.7872400000000001E-4</c:v>
                </c:pt>
                <c:pt idx="783" formatCode="0.00E+00">
                  <c:v>1.5054200000000001E-4</c:v>
                </c:pt>
                <c:pt idx="784" formatCode="0.00E+00">
                  <c:v>1.6071E-4</c:v>
                </c:pt>
                <c:pt idx="785" formatCode="0.00E+00">
                  <c:v>9.0651500000000004E-5</c:v>
                </c:pt>
                <c:pt idx="786" formatCode="0.00E+00">
                  <c:v>1.01909E-4</c:v>
                </c:pt>
                <c:pt idx="787" formatCode="0.00E+00">
                  <c:v>1.2499599999999999E-4</c:v>
                </c:pt>
                <c:pt idx="788" formatCode="0.00E+00">
                  <c:v>1.43339E-4</c:v>
                </c:pt>
                <c:pt idx="789" formatCode="0.00E+00">
                  <c:v>7.6803499999999997E-5</c:v>
                </c:pt>
                <c:pt idx="790" formatCode="0.00E+00">
                  <c:v>9.9183299999999996E-5</c:v>
                </c:pt>
                <c:pt idx="791" formatCode="0.00E+00">
                  <c:v>1.5758300000000001E-4</c:v>
                </c:pt>
                <c:pt idx="792" formatCode="0.00E+00">
                  <c:v>9.4194400000000001E-5</c:v>
                </c:pt>
                <c:pt idx="793" formatCode="0.00E+00">
                  <c:v>1.4956E-4</c:v>
                </c:pt>
                <c:pt idx="794" formatCode="0.00E+00">
                  <c:v>1.76813E-4</c:v>
                </c:pt>
                <c:pt idx="795" formatCode="0.00E+00">
                  <c:v>1.66739E-4</c:v>
                </c:pt>
                <c:pt idx="796" formatCode="0.00E+00">
                  <c:v>1.3262500000000001E-4</c:v>
                </c:pt>
                <c:pt idx="797" formatCode="0.00E+00">
                  <c:v>1.61593E-4</c:v>
                </c:pt>
                <c:pt idx="798" formatCode="0.00E+00">
                  <c:v>1.0428E-4</c:v>
                </c:pt>
                <c:pt idx="799" formatCode="0.00E+00">
                  <c:v>1.7975399999999999E-4</c:v>
                </c:pt>
                <c:pt idx="800" formatCode="0.00E+00">
                  <c:v>1.4955900000000001E-4</c:v>
                </c:pt>
                <c:pt idx="801" formatCode="0.00E+00">
                  <c:v>1.61719E-4</c:v>
                </c:pt>
                <c:pt idx="802" formatCode="0.00E+00">
                  <c:v>1.6879300000000001E-4</c:v>
                </c:pt>
                <c:pt idx="803" formatCode="0.00E+00">
                  <c:v>3.5893800000000002E-6</c:v>
                </c:pt>
                <c:pt idx="804" formatCode="0.00E+00">
                  <c:v>1.5017000000000001E-4</c:v>
                </c:pt>
                <c:pt idx="805" formatCode="0.00E+00">
                  <c:v>9.4333599999999994E-5</c:v>
                </c:pt>
                <c:pt idx="806" formatCode="0.00E+00">
                  <c:v>5.15441E-5</c:v>
                </c:pt>
                <c:pt idx="807" formatCode="0.00E+00">
                  <c:v>1.6716100000000001E-4</c:v>
                </c:pt>
                <c:pt idx="808" formatCode="0.00E+00">
                  <c:v>1.16709E-4</c:v>
                </c:pt>
                <c:pt idx="809" formatCode="0.00E+00">
                  <c:v>1.3827699999999999E-4</c:v>
                </c:pt>
                <c:pt idx="810" formatCode="0.00E+00">
                  <c:v>1.3391799999999999E-4</c:v>
                </c:pt>
                <c:pt idx="811" formatCode="0.00E+00">
                  <c:v>1.4452200000000001E-4</c:v>
                </c:pt>
                <c:pt idx="812" formatCode="0.00E+00">
                  <c:v>1.2481699999999999E-4</c:v>
                </c:pt>
                <c:pt idx="813" formatCode="0.00E+00">
                  <c:v>7.04693E-5</c:v>
                </c:pt>
                <c:pt idx="814" formatCode="0.00E+00">
                  <c:v>1.98903E-4</c:v>
                </c:pt>
                <c:pt idx="815" formatCode="0.00E+00">
                  <c:v>6.5543099999999999E-5</c:v>
                </c:pt>
                <c:pt idx="816" formatCode="0.00E+00">
                  <c:v>1.23616E-4</c:v>
                </c:pt>
                <c:pt idx="817" formatCode="0.00E+00">
                  <c:v>6.6305100000000003E-5</c:v>
                </c:pt>
                <c:pt idx="818" formatCode="0.00E+00">
                  <c:v>1.0783E-4</c:v>
                </c:pt>
                <c:pt idx="819" formatCode="0.00E+00">
                  <c:v>1.6738199999999999E-4</c:v>
                </c:pt>
                <c:pt idx="820" formatCode="0.00E+00">
                  <c:v>1.28496E-4</c:v>
                </c:pt>
                <c:pt idx="821" formatCode="0.00E+00">
                  <c:v>2.93691E-5</c:v>
                </c:pt>
                <c:pt idx="822" formatCode="0.00E+00">
                  <c:v>1.5663499999999999E-4</c:v>
                </c:pt>
                <c:pt idx="823" formatCode="0.00E+00">
                  <c:v>1.8683799999999999E-4</c:v>
                </c:pt>
                <c:pt idx="824" formatCode="0.00E+00">
                  <c:v>1.0813499999999999E-4</c:v>
                </c:pt>
                <c:pt idx="825" formatCode="0.00E+00">
                  <c:v>1.6517100000000001E-4</c:v>
                </c:pt>
                <c:pt idx="826" formatCode="0.00E+00">
                  <c:v>2.28025E-4</c:v>
                </c:pt>
                <c:pt idx="827" formatCode="0.00E+00">
                  <c:v>1.0398199999999999E-4</c:v>
                </c:pt>
                <c:pt idx="828" formatCode="0.00E+00">
                  <c:v>2.7188899999999998E-4</c:v>
                </c:pt>
                <c:pt idx="829" formatCode="0.00E+00">
                  <c:v>1.74136E-4</c:v>
                </c:pt>
                <c:pt idx="830" formatCode="0.00E+00">
                  <c:v>6.5326400000000005E-5</c:v>
                </c:pt>
                <c:pt idx="831" formatCode="0.00E+00">
                  <c:v>1.94537E-4</c:v>
                </c:pt>
                <c:pt idx="832" formatCode="0.00E+00">
                  <c:v>5.6481199999999997E-5</c:v>
                </c:pt>
                <c:pt idx="833" formatCode="0.00E+00">
                  <c:v>1.18814E-4</c:v>
                </c:pt>
                <c:pt idx="834" formatCode="0.00E+00">
                  <c:v>1.09957E-4</c:v>
                </c:pt>
                <c:pt idx="835" formatCode="0.00E+00">
                  <c:v>2.90561E-4</c:v>
                </c:pt>
                <c:pt idx="836" formatCode="0.00E+00">
                  <c:v>1.7460199999999999E-4</c:v>
                </c:pt>
                <c:pt idx="837" formatCode="0.00E+00">
                  <c:v>1.6879300000000001E-4</c:v>
                </c:pt>
                <c:pt idx="838" formatCode="0.00E+00">
                  <c:v>9.9434199999999997E-5</c:v>
                </c:pt>
                <c:pt idx="839" formatCode="0.00E+00">
                  <c:v>1.23915E-4</c:v>
                </c:pt>
                <c:pt idx="840" formatCode="0.00E+00">
                  <c:v>1.7719099999999999E-4</c:v>
                </c:pt>
                <c:pt idx="841" formatCode="0.00E+00">
                  <c:v>6.40444E-5</c:v>
                </c:pt>
                <c:pt idx="842" formatCode="0.00E+00">
                  <c:v>2.0514700000000001E-4</c:v>
                </c:pt>
                <c:pt idx="843" formatCode="0.00E+00">
                  <c:v>1.8251300000000001E-4</c:v>
                </c:pt>
                <c:pt idx="844" formatCode="0.00E+00">
                  <c:v>8.5280100000000004E-5</c:v>
                </c:pt>
                <c:pt idx="845" formatCode="0.00E+00">
                  <c:v>1.37608E-4</c:v>
                </c:pt>
                <c:pt idx="846" formatCode="0.00E+00">
                  <c:v>2.2451900000000001E-4</c:v>
                </c:pt>
                <c:pt idx="847" formatCode="0.00E+00">
                  <c:v>2.3943099999999999E-4</c:v>
                </c:pt>
                <c:pt idx="848" formatCode="0.00E+00">
                  <c:v>1.7116399999999999E-4</c:v>
                </c:pt>
                <c:pt idx="849" formatCode="0.00E+00">
                  <c:v>1.6824299999999999E-4</c:v>
                </c:pt>
                <c:pt idx="850" formatCode="0.00E+00">
                  <c:v>1.5692200000000001E-4</c:v>
                </c:pt>
                <c:pt idx="851" formatCode="0.00E+00">
                  <c:v>1.5577700000000001E-4</c:v>
                </c:pt>
                <c:pt idx="852" formatCode="0.00E+00">
                  <c:v>2.5230499999999998E-4</c:v>
                </c:pt>
                <c:pt idx="853" formatCode="0.00E+00">
                  <c:v>4.4932499999999997E-5</c:v>
                </c:pt>
                <c:pt idx="854" formatCode="0.00E+00">
                  <c:v>1.18337E-4</c:v>
                </c:pt>
                <c:pt idx="855" formatCode="0.00E+00">
                  <c:v>1.6725600000000001E-4</c:v>
                </c:pt>
                <c:pt idx="856" formatCode="0.00E+00">
                  <c:v>3.14896E-4</c:v>
                </c:pt>
                <c:pt idx="857" formatCode="0.00E+00">
                  <c:v>1.8216200000000001E-4</c:v>
                </c:pt>
                <c:pt idx="858" formatCode="0.00E+00">
                  <c:v>2.2922900000000001E-4</c:v>
                </c:pt>
                <c:pt idx="859" formatCode="0.00E+00">
                  <c:v>1.49629E-4</c:v>
                </c:pt>
                <c:pt idx="860" formatCode="0.00E+00">
                  <c:v>1.79438E-4</c:v>
                </c:pt>
                <c:pt idx="861" formatCode="0.00E+00">
                  <c:v>2.3527500000000001E-4</c:v>
                </c:pt>
                <c:pt idx="862" formatCode="0.00E+00">
                  <c:v>2.18824E-4</c:v>
                </c:pt>
                <c:pt idx="863" formatCode="0.00E+00">
                  <c:v>2.42487E-4</c:v>
                </c:pt>
                <c:pt idx="864" formatCode="0.00E+00">
                  <c:v>1.5898E-4</c:v>
                </c:pt>
                <c:pt idx="865" formatCode="0.00E+00">
                  <c:v>1.47214E-4</c:v>
                </c:pt>
                <c:pt idx="866" formatCode="0.00E+00">
                  <c:v>2.1913100000000001E-4</c:v>
                </c:pt>
                <c:pt idx="867" formatCode="0.00E+00">
                  <c:v>2.2808E-4</c:v>
                </c:pt>
                <c:pt idx="868" formatCode="0.00E+00">
                  <c:v>2.2443800000000001E-4</c:v>
                </c:pt>
                <c:pt idx="869" formatCode="0.00E+00">
                  <c:v>2.1370199999999999E-4</c:v>
                </c:pt>
                <c:pt idx="870" formatCode="0.00E+00">
                  <c:v>1.7970700000000001E-4</c:v>
                </c:pt>
                <c:pt idx="871" formatCode="0.00E+00">
                  <c:v>2.3387500000000001E-4</c:v>
                </c:pt>
                <c:pt idx="872" formatCode="0.00E+00">
                  <c:v>1.7350699999999999E-4</c:v>
                </c:pt>
                <c:pt idx="873" formatCode="0.00E+00">
                  <c:v>1.8785399999999999E-4</c:v>
                </c:pt>
                <c:pt idx="874" formatCode="0.00E+00">
                  <c:v>2.63754E-4</c:v>
                </c:pt>
                <c:pt idx="875" formatCode="0.00E+00">
                  <c:v>3.2633899999999998E-4</c:v>
                </c:pt>
                <c:pt idx="876" formatCode="0.00E+00">
                  <c:v>1.4353E-4</c:v>
                </c:pt>
                <c:pt idx="877" formatCode="0.00E+00">
                  <c:v>2.6008299999999998E-4</c:v>
                </c:pt>
                <c:pt idx="878" formatCode="0.00E+00">
                  <c:v>2.2455199999999999E-4</c:v>
                </c:pt>
                <c:pt idx="879" formatCode="0.00E+00">
                  <c:v>1.03012E-4</c:v>
                </c:pt>
                <c:pt idx="880" formatCode="0.00E+00">
                  <c:v>2.4301300000000001E-4</c:v>
                </c:pt>
                <c:pt idx="881" formatCode="0.00E+00">
                  <c:v>2.1464100000000001E-4</c:v>
                </c:pt>
                <c:pt idx="882" formatCode="0.00E+00">
                  <c:v>1.9282899999999999E-4</c:v>
                </c:pt>
                <c:pt idx="883" formatCode="0.00E+00">
                  <c:v>7.5137100000000003E-5</c:v>
                </c:pt>
                <c:pt idx="884" formatCode="0.00E+00">
                  <c:v>2.1558699999999999E-4</c:v>
                </c:pt>
                <c:pt idx="885" formatCode="0.00E+00">
                  <c:v>2.38397E-4</c:v>
                </c:pt>
                <c:pt idx="886" formatCode="0.00E+00">
                  <c:v>2.1983899999999999E-4</c:v>
                </c:pt>
                <c:pt idx="887" formatCode="0.00E+00">
                  <c:v>2.1278099999999999E-4</c:v>
                </c:pt>
                <c:pt idx="888" formatCode="0.00E+00">
                  <c:v>3.1132499999999999E-4</c:v>
                </c:pt>
                <c:pt idx="889" formatCode="0.00E+00">
                  <c:v>2.61668E-4</c:v>
                </c:pt>
                <c:pt idx="890" formatCode="0.00E+00">
                  <c:v>1.8984199999999999E-4</c:v>
                </c:pt>
                <c:pt idx="891" formatCode="0.00E+00">
                  <c:v>2.3939400000000001E-4</c:v>
                </c:pt>
                <c:pt idx="892" formatCode="0.00E+00">
                  <c:v>1.7744700000000001E-4</c:v>
                </c:pt>
                <c:pt idx="893" formatCode="0.00E+00">
                  <c:v>2.6158600000000001E-4</c:v>
                </c:pt>
                <c:pt idx="894" formatCode="0.00E+00">
                  <c:v>2.5253800000000001E-4</c:v>
                </c:pt>
                <c:pt idx="895" formatCode="0.00E+00">
                  <c:v>2.3770599999999999E-4</c:v>
                </c:pt>
                <c:pt idx="896" formatCode="0.00E+00">
                  <c:v>1.0293000000000001E-4</c:v>
                </c:pt>
                <c:pt idx="897" formatCode="0.00E+00">
                  <c:v>2.1442100000000001E-4</c:v>
                </c:pt>
                <c:pt idx="898" formatCode="0.00E+00">
                  <c:v>2.11306E-4</c:v>
                </c:pt>
                <c:pt idx="899" formatCode="0.00E+00">
                  <c:v>1.6426900000000001E-4</c:v>
                </c:pt>
                <c:pt idx="900" formatCode="0.00E+00">
                  <c:v>2.4203899999999999E-4</c:v>
                </c:pt>
                <c:pt idx="901" formatCode="0.00E+00">
                  <c:v>2.38249E-4</c:v>
                </c:pt>
                <c:pt idx="902" formatCode="0.00E+00">
                  <c:v>1.5692899999999999E-4</c:v>
                </c:pt>
                <c:pt idx="903" formatCode="0.00E+00">
                  <c:v>1.2732100000000001E-4</c:v>
                </c:pt>
                <c:pt idx="904" formatCode="0.00E+00">
                  <c:v>2.5532099999999998E-4</c:v>
                </c:pt>
                <c:pt idx="905" formatCode="0.00E+00">
                  <c:v>1.8931800000000001E-4</c:v>
                </c:pt>
                <c:pt idx="906" formatCode="0.00E+00">
                  <c:v>1.4195000000000001E-4</c:v>
                </c:pt>
                <c:pt idx="907" formatCode="0.00E+00">
                  <c:v>1.74802E-4</c:v>
                </c:pt>
                <c:pt idx="908" formatCode="0.00E+00">
                  <c:v>2.46164E-4</c:v>
                </c:pt>
                <c:pt idx="909" formatCode="0.00E+00">
                  <c:v>8.23303E-5</c:v>
                </c:pt>
                <c:pt idx="910" formatCode="0.00E+00">
                  <c:v>1.4322200000000001E-4</c:v>
                </c:pt>
                <c:pt idx="911" formatCode="0.00E+00">
                  <c:v>1.6349100000000001E-4</c:v>
                </c:pt>
                <c:pt idx="912" formatCode="0.00E+00">
                  <c:v>2.3794800000000001E-4</c:v>
                </c:pt>
                <c:pt idx="913" formatCode="0.00E+00">
                  <c:v>1.10846E-4</c:v>
                </c:pt>
                <c:pt idx="914" formatCode="0.00E+00">
                  <c:v>1.8225899999999999E-4</c:v>
                </c:pt>
                <c:pt idx="915" formatCode="0.00E+00">
                  <c:v>3.02505E-4</c:v>
                </c:pt>
                <c:pt idx="916" formatCode="0.00E+00">
                  <c:v>1.47009E-4</c:v>
                </c:pt>
                <c:pt idx="917" formatCode="0.00E+00">
                  <c:v>1.8746400000000001E-4</c:v>
                </c:pt>
                <c:pt idx="918" formatCode="0.00E+00">
                  <c:v>1.3705600000000001E-4</c:v>
                </c:pt>
                <c:pt idx="919" formatCode="0.00E+00">
                  <c:v>2.1148799999999999E-4</c:v>
                </c:pt>
                <c:pt idx="920" formatCode="0.00E+00">
                  <c:v>2.6786799999999999E-4</c:v>
                </c:pt>
                <c:pt idx="921" formatCode="0.00E+00">
                  <c:v>2.2526600000000001E-4</c:v>
                </c:pt>
                <c:pt idx="922" formatCode="0.00E+00">
                  <c:v>2.5632299999999998E-4</c:v>
                </c:pt>
                <c:pt idx="923" formatCode="0.00E+00">
                  <c:v>2.6518800000000002E-4</c:v>
                </c:pt>
                <c:pt idx="924" formatCode="0.00E+00">
                  <c:v>1.6349100000000001E-4</c:v>
                </c:pt>
                <c:pt idx="925" formatCode="0.00E+00">
                  <c:v>1.59269E-4</c:v>
                </c:pt>
                <c:pt idx="926" formatCode="0.00E+00">
                  <c:v>1.7981400000000001E-4</c:v>
                </c:pt>
                <c:pt idx="927" formatCode="0.00E+00">
                  <c:v>2.27672E-4</c:v>
                </c:pt>
                <c:pt idx="928" formatCode="0.00E+00">
                  <c:v>1.3094699999999999E-4</c:v>
                </c:pt>
                <c:pt idx="929" formatCode="0.00E+00">
                  <c:v>2.17297E-4</c:v>
                </c:pt>
                <c:pt idx="930" formatCode="0.00E+00">
                  <c:v>1.9490499999999999E-4</c:v>
                </c:pt>
                <c:pt idx="931" formatCode="0.00E+00">
                  <c:v>2.2758699999999999E-4</c:v>
                </c:pt>
                <c:pt idx="932" formatCode="0.00E+00">
                  <c:v>2.92923E-4</c:v>
                </c:pt>
                <c:pt idx="933" formatCode="0.00E+00">
                  <c:v>1.84029E-4</c:v>
                </c:pt>
                <c:pt idx="934" formatCode="0.00E+00">
                  <c:v>1.6569999999999999E-4</c:v>
                </c:pt>
                <c:pt idx="935" formatCode="0.00E+00">
                  <c:v>2.79633E-4</c:v>
                </c:pt>
                <c:pt idx="936" formatCode="0.00E+00">
                  <c:v>2.4791599999999999E-4</c:v>
                </c:pt>
                <c:pt idx="937" formatCode="0.00E+00">
                  <c:v>2.00051E-4</c:v>
                </c:pt>
                <c:pt idx="938" formatCode="0.00E+00">
                  <c:v>2.2884000000000001E-4</c:v>
                </c:pt>
                <c:pt idx="939" formatCode="0.00E+00">
                  <c:v>1.9021500000000001E-4</c:v>
                </c:pt>
                <c:pt idx="940" formatCode="0.00E+00">
                  <c:v>1.9888800000000001E-4</c:v>
                </c:pt>
                <c:pt idx="941" formatCode="0.00E+00">
                  <c:v>1.7110500000000001E-4</c:v>
                </c:pt>
                <c:pt idx="942" formatCode="0.00E+00">
                  <c:v>2.31301E-4</c:v>
                </c:pt>
                <c:pt idx="943" formatCode="0.00E+00">
                  <c:v>2.37538E-4</c:v>
                </c:pt>
                <c:pt idx="944" formatCode="0.00E+00">
                  <c:v>2.06407E-4</c:v>
                </c:pt>
                <c:pt idx="945" formatCode="0.00E+00">
                  <c:v>7.1380100000000005E-5</c:v>
                </c:pt>
                <c:pt idx="946" formatCode="0.00E+00">
                  <c:v>2.1647100000000001E-4</c:v>
                </c:pt>
                <c:pt idx="947" formatCode="0.00E+00">
                  <c:v>2.41924E-4</c:v>
                </c:pt>
                <c:pt idx="948" formatCode="0.00E+00">
                  <c:v>1.55971E-4</c:v>
                </c:pt>
                <c:pt idx="949" formatCode="0.00E+00">
                  <c:v>2.6432099999999998E-4</c:v>
                </c:pt>
                <c:pt idx="950" formatCode="0.00E+00">
                  <c:v>1.9717500000000001E-4</c:v>
                </c:pt>
                <c:pt idx="951" formatCode="0.00E+00">
                  <c:v>8.2795300000000003E-5</c:v>
                </c:pt>
                <c:pt idx="952" formatCode="0.00E+00">
                  <c:v>1.87615E-4</c:v>
                </c:pt>
                <c:pt idx="953" formatCode="0.00E+00">
                  <c:v>2.0476700000000001E-4</c:v>
                </c:pt>
                <c:pt idx="954" formatCode="0.00E+00">
                  <c:v>1.6376499999999999E-4</c:v>
                </c:pt>
                <c:pt idx="955" formatCode="0.00E+00">
                  <c:v>2.1922599999999999E-4</c:v>
                </c:pt>
                <c:pt idx="956" formatCode="0.00E+00">
                  <c:v>2.7022599999999998E-4</c:v>
                </c:pt>
                <c:pt idx="957" formatCode="0.00E+00">
                  <c:v>1.6074000000000001E-4</c:v>
                </c:pt>
                <c:pt idx="958" formatCode="0.00E+00">
                  <c:v>2.2074799999999999E-4</c:v>
                </c:pt>
                <c:pt idx="959" formatCode="0.00E+00">
                  <c:v>1.09514E-4</c:v>
                </c:pt>
                <c:pt idx="960" formatCode="0.00E+00">
                  <c:v>1.2158399999999999E-4</c:v>
                </c:pt>
                <c:pt idx="961" formatCode="0.00E+00">
                  <c:v>9.6093200000000004E-5</c:v>
                </c:pt>
                <c:pt idx="962" formatCode="0.00E+00">
                  <c:v>2.10366E-4</c:v>
                </c:pt>
                <c:pt idx="963" formatCode="0.00E+00">
                  <c:v>2.3252400000000001E-4</c:v>
                </c:pt>
                <c:pt idx="964" formatCode="0.00E+00">
                  <c:v>2.0103300000000001E-4</c:v>
                </c:pt>
                <c:pt idx="965" formatCode="0.00E+00">
                  <c:v>1.8035100000000001E-4</c:v>
                </c:pt>
                <c:pt idx="966" formatCode="0.00E+00">
                  <c:v>2.14928E-4</c:v>
                </c:pt>
                <c:pt idx="967" formatCode="0.00E+00">
                  <c:v>2.1248400000000001E-4</c:v>
                </c:pt>
                <c:pt idx="968" formatCode="0.00E+00">
                  <c:v>1.6605E-4</c:v>
                </c:pt>
                <c:pt idx="969" formatCode="0.00E+00">
                  <c:v>1.6428699999999999E-4</c:v>
                </c:pt>
                <c:pt idx="970" formatCode="0.00E+00">
                  <c:v>1.4300599999999999E-4</c:v>
                </c:pt>
                <c:pt idx="971" formatCode="0.00E+00">
                  <c:v>1.20384E-4</c:v>
                </c:pt>
                <c:pt idx="972" formatCode="0.00E+00">
                  <c:v>1.53728E-4</c:v>
                </c:pt>
                <c:pt idx="973" formatCode="0.00E+00">
                  <c:v>1.2509000000000001E-4</c:v>
                </c:pt>
                <c:pt idx="974" formatCode="0.00E+00">
                  <c:v>2.83988E-5</c:v>
                </c:pt>
                <c:pt idx="975" formatCode="0.00E+00">
                  <c:v>1.5566000000000001E-4</c:v>
                </c:pt>
                <c:pt idx="976" formatCode="0.00E+00">
                  <c:v>1.35322E-4</c:v>
                </c:pt>
                <c:pt idx="977" formatCode="0.00E+00">
                  <c:v>1.6002099999999999E-4</c:v>
                </c:pt>
                <c:pt idx="978" formatCode="0.00E+00">
                  <c:v>1.16394E-4</c:v>
                </c:pt>
                <c:pt idx="979" formatCode="0.00E+00">
                  <c:v>1.38295E-4</c:v>
                </c:pt>
                <c:pt idx="980" formatCode="0.00E+00">
                  <c:v>6.5065000000000001E-5</c:v>
                </c:pt>
                <c:pt idx="981" formatCode="0.00E+00">
                  <c:v>1.2820099999999999E-4</c:v>
                </c:pt>
                <c:pt idx="982" formatCode="0.00E+00">
                  <c:v>1.5776399999999999E-4</c:v>
                </c:pt>
                <c:pt idx="983" formatCode="0.00E+00">
                  <c:v>8.8654700000000003E-5</c:v>
                </c:pt>
                <c:pt idx="984" formatCode="0.00E+00">
                  <c:v>5.2223399999999999E-5</c:v>
                </c:pt>
                <c:pt idx="985" formatCode="0.00E+00">
                  <c:v>1.1962499999999999E-4</c:v>
                </c:pt>
                <c:pt idx="986" formatCode="0.00E+00">
                  <c:v>2.1324500000000001E-4</c:v>
                </c:pt>
                <c:pt idx="987" formatCode="0.00E+00">
                  <c:v>2.08629E-5</c:v>
                </c:pt>
                <c:pt idx="988" formatCode="0.00E+00">
                  <c:v>1.07087E-4</c:v>
                </c:pt>
                <c:pt idx="989" formatCode="0.00E+00">
                  <c:v>7.4497000000000002E-5</c:v>
                </c:pt>
                <c:pt idx="990" formatCode="0.00E+00">
                  <c:v>2.3626699999999999E-6</c:v>
                </c:pt>
                <c:pt idx="991" formatCode="0.00E+00">
                  <c:v>8.2429000000000006E-5</c:v>
                </c:pt>
                <c:pt idx="992" formatCode="0.00E+00">
                  <c:v>1.3224100000000001E-4</c:v>
                </c:pt>
                <c:pt idx="993" formatCode="0.00E+00">
                  <c:v>8.2100800000000005E-5</c:v>
                </c:pt>
                <c:pt idx="994" formatCode="0.00E+00">
                  <c:v>5.6014000000000003E-5</c:v>
                </c:pt>
                <c:pt idx="995" formatCode="0.00E+00">
                  <c:v>1.17922E-4</c:v>
                </c:pt>
                <c:pt idx="996" formatCode="0.00E+00">
                  <c:v>5.7503300000000002E-5</c:v>
                </c:pt>
                <c:pt idx="997" formatCode="0.00E+00">
                  <c:v>2.58727E-5</c:v>
                </c:pt>
                <c:pt idx="998" formatCode="0.00E+00">
                  <c:v>8.2313799999999998E-5</c:v>
                </c:pt>
                <c:pt idx="999" formatCode="0.00E+00">
                  <c:v>1.0548300000000001E-4</c:v>
                </c:pt>
                <c:pt idx="1000" formatCode="0.00E+00">
                  <c:v>5.6722499999999998E-5</c:v>
                </c:pt>
                <c:pt idx="1001" formatCode="0.00E+00">
                  <c:v>1.68455E-4</c:v>
                </c:pt>
                <c:pt idx="1002" formatCode="0.00E+00">
                  <c:v>4.8613099999999997E-5</c:v>
                </c:pt>
                <c:pt idx="1003" formatCode="0.00E+00">
                  <c:v>1.17904E-4</c:v>
                </c:pt>
                <c:pt idx="1004" formatCode="0.00E+00">
                  <c:v>1.0558699999999999E-5</c:v>
                </c:pt>
                <c:pt idx="1005" formatCode="0.00E+00">
                  <c:v>1.4117399999999999E-4</c:v>
                </c:pt>
                <c:pt idx="1006" formatCode="0.00E+00">
                  <c:v>7.6711600000000006E-5</c:v>
                </c:pt>
                <c:pt idx="1007" formatCode="0.00E+00">
                  <c:v>6.5179199999999994E-5</c:v>
                </c:pt>
                <c:pt idx="1008" formatCode="0.00E+00">
                  <c:v>1.4585299999999999E-4</c:v>
                </c:pt>
                <c:pt idx="1009" formatCode="0.00E+00">
                  <c:v>4.6055299999999999E-5</c:v>
                </c:pt>
                <c:pt idx="1010" formatCode="0.00E+00">
                  <c:v>1.1914200000000001E-4</c:v>
                </c:pt>
                <c:pt idx="1011" formatCode="0.00E+00">
                  <c:v>1.08249E-4</c:v>
                </c:pt>
                <c:pt idx="1012" formatCode="0.00E+00">
                  <c:v>4.0903299999999999E-5</c:v>
                </c:pt>
                <c:pt idx="1013" formatCode="0.00E+00">
                  <c:v>1.1335199999999999E-4</c:v>
                </c:pt>
                <c:pt idx="1014" formatCode="0.00E+00">
                  <c:v>9.3429400000000004E-5</c:v>
                </c:pt>
                <c:pt idx="1015" formatCode="0.00E+00">
                  <c:v>3.7957499999999997E-5</c:v>
                </c:pt>
                <c:pt idx="1016" formatCode="0.00E+00">
                  <c:v>3.5003899999999999E-5</c:v>
                </c:pt>
                <c:pt idx="1017" formatCode="0.00E+00">
                  <c:v>4.89422E-5</c:v>
                </c:pt>
                <c:pt idx="1018" formatCode="0.00E+00">
                  <c:v>2.87079E-5</c:v>
                </c:pt>
                <c:pt idx="1019" formatCode="0.00E+00">
                  <c:v>4.8068500000000004E-6</c:v>
                </c:pt>
                <c:pt idx="1020" formatCode="0.00E+00">
                  <c:v>3.1242199999999997E-5</c:v>
                </c:pt>
                <c:pt idx="1021" formatCode="0.00E+00">
                  <c:v>4.9682799999999998E-5</c:v>
                </c:pt>
                <c:pt idx="1022" formatCode="0.00E+00">
                  <c:v>1.00635E-4</c:v>
                </c:pt>
                <c:pt idx="1023" formatCode="0.00E+00">
                  <c:v>8.3485800000000006E-5</c:v>
                </c:pt>
                <c:pt idx="1024" formatCode="0.00E+00">
                  <c:v>5.1964599999999999E-6</c:v>
                </c:pt>
                <c:pt idx="1025" formatCode="0.00E+00">
                  <c:v>7.91349E-5</c:v>
                </c:pt>
                <c:pt idx="1026" formatCode="0.00E+00">
                  <c:v>3.15367E-6</c:v>
                </c:pt>
                <c:pt idx="1027" formatCode="0.00E+00">
                  <c:v>5.8893300000000001E-5</c:v>
                </c:pt>
                <c:pt idx="1028" formatCode="0.00E+00">
                  <c:v>5.59573E-5</c:v>
                </c:pt>
                <c:pt idx="1029" formatCode="0.00E+00">
                  <c:v>5.1297E-5</c:v>
                </c:pt>
                <c:pt idx="1030" formatCode="0.00E+00">
                  <c:v>6.1260399999999994E-5</c:v>
                </c:pt>
                <c:pt idx="1031" formatCode="0.00E+00">
                  <c:v>4.00389E-5</c:v>
                </c:pt>
                <c:pt idx="1032" formatCode="0.00E+00">
                  <c:v>1.18849E-5</c:v>
                </c:pt>
                <c:pt idx="1033" formatCode="0.00E+00">
                  <c:v>3.7334900000000001E-5</c:v>
                </c:pt>
                <c:pt idx="1034" formatCode="0.00E+00">
                  <c:v>5.72209E-5</c:v>
                </c:pt>
                <c:pt idx="1035" formatCode="0.00E+00">
                  <c:v>2.1058899999999999E-5</c:v>
                </c:pt>
                <c:pt idx="1036" formatCode="0.00E+00">
                  <c:v>1.6727100000000001E-5</c:v>
                </c:pt>
                <c:pt idx="1037" formatCode="0.00E+00">
                  <c:v>2.33753E-5</c:v>
                </c:pt>
                <c:pt idx="1038" formatCode="0.00E+00">
                  <c:v>1.1098E-4</c:v>
                </c:pt>
                <c:pt idx="1039" formatCode="0.00E+00">
                  <c:v>8.9709099999999998E-6</c:v>
                </c:pt>
                <c:pt idx="1040" formatCode="0.00E+00">
                  <c:v>1.9329400000000002E-5</c:v>
                </c:pt>
                <c:pt idx="1041" formatCode="0.00E+00">
                  <c:v>9.8593799999999994E-6</c:v>
                </c:pt>
                <c:pt idx="1042" formatCode="0.00E+00">
                  <c:v>7.5656900000000004E-5</c:v>
                </c:pt>
                <c:pt idx="1043" formatCode="0.00E+00">
                  <c:v>1.2024E-4</c:v>
                </c:pt>
                <c:pt idx="1044" formatCode="0.00E+00">
                  <c:v>1.3855900000000001E-4</c:v>
                </c:pt>
                <c:pt idx="1045" formatCode="0.00E+00">
                  <c:v>2.8050499999999999E-5</c:v>
                </c:pt>
                <c:pt idx="1046" formatCode="0.00E+00">
                  <c:v>4.0762600000000002E-5</c:v>
                </c:pt>
                <c:pt idx="1047" formatCode="0.00E+00">
                  <c:v>1.6237900000000001E-4</c:v>
                </c:pt>
                <c:pt idx="1048" formatCode="0.00E+00">
                  <c:v>1.3476300000000001E-4</c:v>
                </c:pt>
                <c:pt idx="1049" formatCode="0.00E+00">
                  <c:v>8.5808000000000002E-5</c:v>
                </c:pt>
                <c:pt idx="1050" formatCode="0.00E+00">
                  <c:v>1.04857E-4</c:v>
                </c:pt>
                <c:pt idx="1051" formatCode="0.00E+00">
                  <c:v>7.5246800000000006E-5</c:v>
                </c:pt>
                <c:pt idx="1052" formatCode="0.00E+00">
                  <c:v>9.7619299999999996E-5</c:v>
                </c:pt>
                <c:pt idx="1053" formatCode="0.00E+00">
                  <c:v>1.3740700000000001E-4</c:v>
                </c:pt>
                <c:pt idx="1054" formatCode="0.00E+00">
                  <c:v>1.0094099999999999E-4</c:v>
                </c:pt>
                <c:pt idx="1055" formatCode="0.00E+00">
                  <c:v>2.07946E-4</c:v>
                </c:pt>
                <c:pt idx="1056" formatCode="0.00E+00">
                  <c:v>1.6945799999999999E-4</c:v>
                </c:pt>
                <c:pt idx="1057" formatCode="0.00E+00">
                  <c:v>1.19938E-4</c:v>
                </c:pt>
                <c:pt idx="1058" formatCode="0.00E+00">
                  <c:v>2.19767E-4</c:v>
                </c:pt>
                <c:pt idx="1059" formatCode="0.00E+00">
                  <c:v>1.9874399999999999E-4</c:v>
                </c:pt>
                <c:pt idx="1060" formatCode="0.00E+00">
                  <c:v>1.8030699999999999E-4</c:v>
                </c:pt>
                <c:pt idx="1061" formatCode="0.00E+00">
                  <c:v>1.95749E-4</c:v>
                </c:pt>
                <c:pt idx="1062" formatCode="0.00E+00">
                  <c:v>2.6907E-4</c:v>
                </c:pt>
                <c:pt idx="1063" formatCode="0.00E+00">
                  <c:v>2.43224E-4</c:v>
                </c:pt>
                <c:pt idx="1064" formatCode="0.00E+00">
                  <c:v>1.9527699999999999E-4</c:v>
                </c:pt>
                <c:pt idx="1065" formatCode="0.00E+00">
                  <c:v>2.46123E-4</c:v>
                </c:pt>
                <c:pt idx="1066" formatCode="0.00E+00">
                  <c:v>2.87817E-4</c:v>
                </c:pt>
                <c:pt idx="1067" formatCode="0.00E+00">
                  <c:v>3.06216E-4</c:v>
                </c:pt>
                <c:pt idx="1068" formatCode="0.00E+00">
                  <c:v>2.9565100000000002E-4</c:v>
                </c:pt>
                <c:pt idx="1069" formatCode="0.00E+00">
                  <c:v>4.2171299999999999E-4</c:v>
                </c:pt>
                <c:pt idx="1070" formatCode="0.00E+00">
                  <c:v>3.56122E-4</c:v>
                </c:pt>
                <c:pt idx="1071" formatCode="0.00E+00">
                  <c:v>4.4207799999999999E-4</c:v>
                </c:pt>
                <c:pt idx="1072" formatCode="0.00E+00">
                  <c:v>3.3633900000000001E-4</c:v>
                </c:pt>
                <c:pt idx="1073" formatCode="0.00E+00">
                  <c:v>4.9803399999999996E-4</c:v>
                </c:pt>
                <c:pt idx="1074" formatCode="0.00E+00">
                  <c:v>4.7808099999999999E-4</c:v>
                </c:pt>
                <c:pt idx="1075" formatCode="0.00E+00">
                  <c:v>4.7580300000000001E-4</c:v>
                </c:pt>
                <c:pt idx="1076" formatCode="0.00E+00">
                  <c:v>5.1534300000000003E-4</c:v>
                </c:pt>
                <c:pt idx="1077" formatCode="0.00E+00">
                  <c:v>4.8839100000000002E-4</c:v>
                </c:pt>
                <c:pt idx="1078" formatCode="0.00E+00">
                  <c:v>5.53661E-4</c:v>
                </c:pt>
                <c:pt idx="1079" formatCode="0.00E+00">
                  <c:v>6.0425099999999999E-4</c:v>
                </c:pt>
                <c:pt idx="1080" formatCode="0.00E+00">
                  <c:v>5.9890699999999998E-4</c:v>
                </c:pt>
                <c:pt idx="1081" formatCode="0.00E+00">
                  <c:v>6.4014300000000003E-4</c:v>
                </c:pt>
                <c:pt idx="1082" formatCode="0.00E+00">
                  <c:v>6.7873399999999996E-4</c:v>
                </c:pt>
                <c:pt idx="1083" formatCode="0.00E+00">
                  <c:v>7.5529899999999997E-4</c:v>
                </c:pt>
                <c:pt idx="1084" formatCode="0.00E+00">
                  <c:v>7.2379599999999997E-4</c:v>
                </c:pt>
                <c:pt idx="1085" formatCode="0.00E+00">
                  <c:v>7.4395199999999998E-4</c:v>
                </c:pt>
                <c:pt idx="1086" formatCode="0.00E+00">
                  <c:v>8.2924099999999998E-4</c:v>
                </c:pt>
                <c:pt idx="1087" formatCode="0.00E+00">
                  <c:v>7.6244799999999999E-4</c:v>
                </c:pt>
                <c:pt idx="1088" formatCode="0.00E+00">
                  <c:v>8.9702300000000005E-4</c:v>
                </c:pt>
                <c:pt idx="1089" formatCode="0.00E+00">
                  <c:v>9.7014599999999996E-4</c:v>
                </c:pt>
                <c:pt idx="1090" formatCode="0.00E+00">
                  <c:v>9.1414199999999995E-4</c:v>
                </c:pt>
                <c:pt idx="1091" formatCode="0.00E+00">
                  <c:v>8.9735300000000004E-4</c:v>
                </c:pt>
                <c:pt idx="1092" formatCode="0.00E+00">
                  <c:v>8.9550399999999998E-4</c:v>
                </c:pt>
                <c:pt idx="1093" formatCode="0.00E+00">
                  <c:v>9.6931000000000003E-4</c:v>
                </c:pt>
                <c:pt idx="1094">
                  <c:v>1.0399999999999999E-3</c:v>
                </c:pt>
                <c:pt idx="1095" formatCode="0.00E+00">
                  <c:v>9.8111300000000004E-4</c:v>
                </c:pt>
                <c:pt idx="1096">
                  <c:v>1.01E-3</c:v>
                </c:pt>
                <c:pt idx="1097" formatCode="0.00E+00">
                  <c:v>9.9144500000000009E-4</c:v>
                </c:pt>
                <c:pt idx="1098">
                  <c:v>1.1199999999999999E-3</c:v>
                </c:pt>
                <c:pt idx="1099">
                  <c:v>1.1000000000000001E-3</c:v>
                </c:pt>
                <c:pt idx="1100">
                  <c:v>1.0499999999999999E-3</c:v>
                </c:pt>
                <c:pt idx="1101">
                  <c:v>1.07E-3</c:v>
                </c:pt>
                <c:pt idx="1102">
                  <c:v>1.0399999999999999E-3</c:v>
                </c:pt>
                <c:pt idx="1103">
                  <c:v>1.0200000000000001E-3</c:v>
                </c:pt>
                <c:pt idx="1104">
                  <c:v>1.1199999999999999E-3</c:v>
                </c:pt>
                <c:pt idx="1105">
                  <c:v>1.0300000000000001E-3</c:v>
                </c:pt>
                <c:pt idx="1106">
                  <c:v>1.0499999999999999E-3</c:v>
                </c:pt>
                <c:pt idx="1107">
                  <c:v>1.07E-3</c:v>
                </c:pt>
                <c:pt idx="1108">
                  <c:v>1.1100000000000001E-3</c:v>
                </c:pt>
                <c:pt idx="1109">
                  <c:v>1.08E-3</c:v>
                </c:pt>
                <c:pt idx="1110">
                  <c:v>1.08E-3</c:v>
                </c:pt>
                <c:pt idx="1111">
                  <c:v>1.08E-3</c:v>
                </c:pt>
                <c:pt idx="1112" formatCode="0.00E+00">
                  <c:v>9.899240000000001E-4</c:v>
                </c:pt>
                <c:pt idx="1113">
                  <c:v>1.09E-3</c:v>
                </c:pt>
                <c:pt idx="1114">
                  <c:v>1.14E-3</c:v>
                </c:pt>
                <c:pt idx="1115">
                  <c:v>1.1000000000000001E-3</c:v>
                </c:pt>
                <c:pt idx="1116">
                  <c:v>1.1100000000000001E-3</c:v>
                </c:pt>
                <c:pt idx="1117">
                  <c:v>1.01E-3</c:v>
                </c:pt>
                <c:pt idx="1118">
                  <c:v>1.01E-3</c:v>
                </c:pt>
                <c:pt idx="1119">
                  <c:v>1.0499999999999999E-3</c:v>
                </c:pt>
                <c:pt idx="1120">
                  <c:v>1.1299999999999999E-3</c:v>
                </c:pt>
                <c:pt idx="1121">
                  <c:v>1.14E-3</c:v>
                </c:pt>
                <c:pt idx="1122">
                  <c:v>1.0499999999999999E-3</c:v>
                </c:pt>
                <c:pt idx="1123">
                  <c:v>1.06E-3</c:v>
                </c:pt>
                <c:pt idx="1124">
                  <c:v>1E-3</c:v>
                </c:pt>
                <c:pt idx="1125">
                  <c:v>1.0499999999999999E-3</c:v>
                </c:pt>
                <c:pt idx="1126" formatCode="0.00E+00">
                  <c:v>9.6275899999999999E-4</c:v>
                </c:pt>
                <c:pt idx="1127" formatCode="0.00E+00">
                  <c:v>9.8451300000000001E-4</c:v>
                </c:pt>
                <c:pt idx="1128">
                  <c:v>1.0399999999999999E-3</c:v>
                </c:pt>
                <c:pt idx="1129">
                  <c:v>1.0300000000000001E-3</c:v>
                </c:pt>
                <c:pt idx="1130">
                  <c:v>1.06E-3</c:v>
                </c:pt>
                <c:pt idx="1131" formatCode="0.00E+00">
                  <c:v>9.6661499999999999E-4</c:v>
                </c:pt>
                <c:pt idx="1132">
                  <c:v>1.07E-3</c:v>
                </c:pt>
                <c:pt idx="1133">
                  <c:v>1.1100000000000001E-3</c:v>
                </c:pt>
                <c:pt idx="1134">
                  <c:v>1.1100000000000001E-3</c:v>
                </c:pt>
                <c:pt idx="1135">
                  <c:v>1.1100000000000001E-3</c:v>
                </c:pt>
                <c:pt idx="1136">
                  <c:v>1.1999999999999999E-3</c:v>
                </c:pt>
                <c:pt idx="1137">
                  <c:v>1.1299999999999999E-3</c:v>
                </c:pt>
                <c:pt idx="1138">
                  <c:v>1.0499999999999999E-3</c:v>
                </c:pt>
                <c:pt idx="1139">
                  <c:v>1.1100000000000001E-3</c:v>
                </c:pt>
                <c:pt idx="1140">
                  <c:v>1.15E-3</c:v>
                </c:pt>
                <c:pt idx="1141">
                  <c:v>1.1900000000000001E-3</c:v>
                </c:pt>
                <c:pt idx="1142">
                  <c:v>1.2199999999999999E-3</c:v>
                </c:pt>
                <c:pt idx="1143">
                  <c:v>1.14E-3</c:v>
                </c:pt>
                <c:pt idx="1144">
                  <c:v>1.1999999999999999E-3</c:v>
                </c:pt>
                <c:pt idx="1145">
                  <c:v>1.2700000000000001E-3</c:v>
                </c:pt>
                <c:pt idx="1146">
                  <c:v>1.32E-3</c:v>
                </c:pt>
                <c:pt idx="1147">
                  <c:v>1.2800000000000001E-3</c:v>
                </c:pt>
                <c:pt idx="1148">
                  <c:v>1.3699999999999999E-3</c:v>
                </c:pt>
                <c:pt idx="1149">
                  <c:v>1.2199999999999999E-3</c:v>
                </c:pt>
                <c:pt idx="1150">
                  <c:v>1.2899999999999999E-3</c:v>
                </c:pt>
                <c:pt idx="1151">
                  <c:v>1.42E-3</c:v>
                </c:pt>
                <c:pt idx="1152">
                  <c:v>1.49E-3</c:v>
                </c:pt>
                <c:pt idx="1153">
                  <c:v>1.4499999999999999E-3</c:v>
                </c:pt>
                <c:pt idx="1154">
                  <c:v>1.39E-3</c:v>
                </c:pt>
                <c:pt idx="1155">
                  <c:v>1.5299999999999999E-3</c:v>
                </c:pt>
                <c:pt idx="1156">
                  <c:v>1.48E-3</c:v>
                </c:pt>
                <c:pt idx="1157">
                  <c:v>1.6000000000000001E-3</c:v>
                </c:pt>
                <c:pt idx="1158">
                  <c:v>1.6299999999999999E-3</c:v>
                </c:pt>
                <c:pt idx="1159">
                  <c:v>1.64E-3</c:v>
                </c:pt>
                <c:pt idx="1160">
                  <c:v>1.65E-3</c:v>
                </c:pt>
                <c:pt idx="1161">
                  <c:v>1.67E-3</c:v>
                </c:pt>
                <c:pt idx="1162">
                  <c:v>1.6900000000000001E-3</c:v>
                </c:pt>
                <c:pt idx="1163">
                  <c:v>1.6900000000000001E-3</c:v>
                </c:pt>
                <c:pt idx="1164">
                  <c:v>1.7700000000000001E-3</c:v>
                </c:pt>
                <c:pt idx="1165">
                  <c:v>1.67E-3</c:v>
                </c:pt>
                <c:pt idx="1166">
                  <c:v>1.6900000000000001E-3</c:v>
                </c:pt>
                <c:pt idx="1167">
                  <c:v>1.7899999999999999E-3</c:v>
                </c:pt>
                <c:pt idx="1168">
                  <c:v>1.66E-3</c:v>
                </c:pt>
                <c:pt idx="1169">
                  <c:v>1.7799999999999999E-3</c:v>
                </c:pt>
                <c:pt idx="1170">
                  <c:v>1.5499999999999999E-3</c:v>
                </c:pt>
                <c:pt idx="1171">
                  <c:v>1.57E-3</c:v>
                </c:pt>
                <c:pt idx="1172">
                  <c:v>1.49E-3</c:v>
                </c:pt>
                <c:pt idx="1173">
                  <c:v>1.4400000000000001E-3</c:v>
                </c:pt>
                <c:pt idx="1174">
                  <c:v>1.49E-3</c:v>
                </c:pt>
                <c:pt idx="1175">
                  <c:v>1.5399999999999999E-3</c:v>
                </c:pt>
                <c:pt idx="1176">
                  <c:v>1.4E-3</c:v>
                </c:pt>
                <c:pt idx="1177">
                  <c:v>1.4300000000000001E-3</c:v>
                </c:pt>
                <c:pt idx="1178">
                  <c:v>1.3600000000000001E-3</c:v>
                </c:pt>
                <c:pt idx="1179">
                  <c:v>1.2899999999999999E-3</c:v>
                </c:pt>
                <c:pt idx="1180">
                  <c:v>1.3600000000000001E-3</c:v>
                </c:pt>
                <c:pt idx="1181">
                  <c:v>1.2899999999999999E-3</c:v>
                </c:pt>
                <c:pt idx="1182">
                  <c:v>1.16E-3</c:v>
                </c:pt>
                <c:pt idx="1183">
                  <c:v>1.08E-3</c:v>
                </c:pt>
                <c:pt idx="1184">
                  <c:v>1.2099999999999999E-3</c:v>
                </c:pt>
                <c:pt idx="1185">
                  <c:v>1.1800000000000001E-3</c:v>
                </c:pt>
                <c:pt idx="1186" formatCode="0.00E+00">
                  <c:v>9.8101799999999995E-4</c:v>
                </c:pt>
                <c:pt idx="1187">
                  <c:v>1.07E-3</c:v>
                </c:pt>
                <c:pt idx="1188" formatCode="0.00E+00">
                  <c:v>9.9822299999999991E-4</c:v>
                </c:pt>
                <c:pt idx="1189" formatCode="0.00E+00">
                  <c:v>9.1631299999999998E-4</c:v>
                </c:pt>
                <c:pt idx="1190" formatCode="0.00E+00">
                  <c:v>9.1036100000000005E-4</c:v>
                </c:pt>
                <c:pt idx="1191" formatCode="0.00E+00">
                  <c:v>8.4169300000000002E-4</c:v>
                </c:pt>
                <c:pt idx="1192" formatCode="0.00E+00">
                  <c:v>8.4904999999999996E-4</c:v>
                </c:pt>
                <c:pt idx="1193" formatCode="0.00E+00">
                  <c:v>8.4959200000000003E-4</c:v>
                </c:pt>
                <c:pt idx="1194" formatCode="0.00E+00">
                  <c:v>7.3246499999999996E-4</c:v>
                </c:pt>
                <c:pt idx="1195" formatCode="0.00E+00">
                  <c:v>7.3821100000000001E-4</c:v>
                </c:pt>
                <c:pt idx="1196" formatCode="0.00E+00">
                  <c:v>7.1752199999999995E-4</c:v>
                </c:pt>
                <c:pt idx="1197" formatCode="0.00E+00">
                  <c:v>6.7851900000000004E-4</c:v>
                </c:pt>
                <c:pt idx="1198" formatCode="0.00E+00">
                  <c:v>6.3020700000000003E-4</c:v>
                </c:pt>
                <c:pt idx="1199" formatCode="0.00E+00">
                  <c:v>6.04176E-4</c:v>
                </c:pt>
                <c:pt idx="1200" formatCode="0.00E+00">
                  <c:v>6.24641E-4</c:v>
                </c:pt>
                <c:pt idx="1201" formatCode="0.00E+00">
                  <c:v>5.5243999999999996E-4</c:v>
                </c:pt>
                <c:pt idx="1202" formatCode="0.00E+00">
                  <c:v>5.0579399999999995E-4</c:v>
                </c:pt>
                <c:pt idx="1203" formatCode="0.00E+00">
                  <c:v>4.26117E-4</c:v>
                </c:pt>
                <c:pt idx="1204" formatCode="0.00E+00">
                  <c:v>4.7522900000000003E-4</c:v>
                </c:pt>
                <c:pt idx="1205" formatCode="0.00E+00">
                  <c:v>4.0404999999999998E-4</c:v>
                </c:pt>
                <c:pt idx="1206" formatCode="0.00E+00">
                  <c:v>2.68378E-4</c:v>
                </c:pt>
                <c:pt idx="1207" formatCode="0.00E+00">
                  <c:v>4.2464500000000002E-4</c:v>
                </c:pt>
                <c:pt idx="1208" formatCode="0.00E+00">
                  <c:v>4.2771200000000001E-4</c:v>
                </c:pt>
                <c:pt idx="1209" formatCode="0.00E+00">
                  <c:v>3.6378300000000001E-4</c:v>
                </c:pt>
                <c:pt idx="1210" formatCode="0.00E+00">
                  <c:v>4.0799100000000002E-4</c:v>
                </c:pt>
                <c:pt idx="1211" formatCode="0.00E+00">
                  <c:v>2.39373E-4</c:v>
                </c:pt>
                <c:pt idx="1212" formatCode="0.00E+00">
                  <c:v>2.7138500000000002E-4</c:v>
                </c:pt>
                <c:pt idx="1213" formatCode="0.00E+00">
                  <c:v>3.4117499999999999E-4</c:v>
                </c:pt>
                <c:pt idx="1214" formatCode="0.00E+00">
                  <c:v>2.1849E-4</c:v>
                </c:pt>
                <c:pt idx="1215" formatCode="0.00E+00">
                  <c:v>2.8040299999999998E-4</c:v>
                </c:pt>
                <c:pt idx="1216" formatCode="0.00E+00">
                  <c:v>2.8790599999999999E-4</c:v>
                </c:pt>
                <c:pt idx="1217" formatCode="0.00E+00">
                  <c:v>2.5051000000000001E-4</c:v>
                </c:pt>
                <c:pt idx="1218" formatCode="0.00E+00">
                  <c:v>2.2323300000000001E-4</c:v>
                </c:pt>
                <c:pt idx="1219" formatCode="0.00E+00">
                  <c:v>3.0111599999999998E-4</c:v>
                </c:pt>
                <c:pt idx="1220" formatCode="0.00E+00">
                  <c:v>2.16605E-4</c:v>
                </c:pt>
                <c:pt idx="1221" formatCode="0.00E+00">
                  <c:v>2.3012600000000001E-4</c:v>
                </c:pt>
                <c:pt idx="1222" formatCode="0.00E+00">
                  <c:v>2.8760199999999997E-4</c:v>
                </c:pt>
                <c:pt idx="1223" formatCode="0.00E+00">
                  <c:v>3.5077399999999999E-4</c:v>
                </c:pt>
                <c:pt idx="1224" formatCode="0.00E+00">
                  <c:v>3.1725200000000002E-4</c:v>
                </c:pt>
                <c:pt idx="1225" formatCode="0.00E+00">
                  <c:v>2.6916100000000002E-4</c:v>
                </c:pt>
                <c:pt idx="1226" formatCode="0.00E+00">
                  <c:v>1.5614599999999999E-4</c:v>
                </c:pt>
                <c:pt idx="1227" formatCode="0.00E+00">
                  <c:v>2.9622600000000002E-4</c:v>
                </c:pt>
                <c:pt idx="1228" formatCode="0.00E+00">
                  <c:v>3.1932500000000002E-4</c:v>
                </c:pt>
                <c:pt idx="1229" formatCode="0.00E+00">
                  <c:v>2.4440600000000002E-4</c:v>
                </c:pt>
                <c:pt idx="1230" formatCode="0.00E+00">
                  <c:v>2.2534899999999999E-4</c:v>
                </c:pt>
                <c:pt idx="1231" formatCode="0.00E+00">
                  <c:v>2.97826E-4</c:v>
                </c:pt>
                <c:pt idx="1232" formatCode="0.00E+00">
                  <c:v>1.99664E-4</c:v>
                </c:pt>
                <c:pt idx="1233" formatCode="0.00E+00">
                  <c:v>3.4440300000000002E-4</c:v>
                </c:pt>
                <c:pt idx="1234" formatCode="0.00E+00">
                  <c:v>2.9827100000000002E-4</c:v>
                </c:pt>
                <c:pt idx="1235" formatCode="0.00E+00">
                  <c:v>4.2275800000000002E-4</c:v>
                </c:pt>
                <c:pt idx="1236" formatCode="0.00E+00">
                  <c:v>3.73295E-4</c:v>
                </c:pt>
                <c:pt idx="1237" formatCode="0.00E+00">
                  <c:v>2.3483999999999999E-4</c:v>
                </c:pt>
                <c:pt idx="1238" formatCode="0.00E+00">
                  <c:v>3.5508700000000002E-4</c:v>
                </c:pt>
                <c:pt idx="1239" formatCode="0.00E+00">
                  <c:v>3.6591199999999998E-4</c:v>
                </c:pt>
                <c:pt idx="1240" formatCode="0.00E+00">
                  <c:v>3.3457799999999998E-4</c:v>
                </c:pt>
                <c:pt idx="1241" formatCode="0.00E+00">
                  <c:v>3.6471499999999999E-4</c:v>
                </c:pt>
                <c:pt idx="1242" formatCode="0.00E+00">
                  <c:v>4.0771299999999998E-4</c:v>
                </c:pt>
                <c:pt idx="1243" formatCode="0.00E+00">
                  <c:v>4.5026199999999999E-4</c:v>
                </c:pt>
                <c:pt idx="1244" formatCode="0.00E+00">
                  <c:v>4.9931800000000001E-4</c:v>
                </c:pt>
                <c:pt idx="1245" formatCode="0.00E+00">
                  <c:v>4.32917E-4</c:v>
                </c:pt>
                <c:pt idx="1246" formatCode="0.00E+00">
                  <c:v>5.6210500000000003E-4</c:v>
                </c:pt>
                <c:pt idx="1247" formatCode="0.00E+00">
                  <c:v>5.1965900000000001E-4</c:v>
                </c:pt>
                <c:pt idx="1248" formatCode="0.00E+00">
                  <c:v>5.2721199999999999E-4</c:v>
                </c:pt>
                <c:pt idx="1249" formatCode="0.00E+00">
                  <c:v>6.5743699999999997E-4</c:v>
                </c:pt>
                <c:pt idx="1250" formatCode="0.00E+00">
                  <c:v>6.1824299999999998E-4</c:v>
                </c:pt>
                <c:pt idx="1251" formatCode="0.00E+00">
                  <c:v>6.6287099999999999E-4</c:v>
                </c:pt>
                <c:pt idx="1252" formatCode="0.00E+00">
                  <c:v>7.0323800000000002E-4</c:v>
                </c:pt>
                <c:pt idx="1253" formatCode="0.00E+00">
                  <c:v>7.5563599999999996E-4</c:v>
                </c:pt>
                <c:pt idx="1254" formatCode="0.00E+00">
                  <c:v>7.2659099999999996E-4</c:v>
                </c:pt>
                <c:pt idx="1255" formatCode="0.00E+00">
                  <c:v>9.2803000000000004E-4</c:v>
                </c:pt>
                <c:pt idx="1256" formatCode="0.00E+00">
                  <c:v>8.3655100000000005E-4</c:v>
                </c:pt>
                <c:pt idx="1257" formatCode="0.00E+00">
                  <c:v>9.9300499999999993E-4</c:v>
                </c:pt>
                <c:pt idx="1258">
                  <c:v>1.0300000000000001E-3</c:v>
                </c:pt>
                <c:pt idx="1259">
                  <c:v>1.23E-3</c:v>
                </c:pt>
                <c:pt idx="1260">
                  <c:v>1.33E-3</c:v>
                </c:pt>
                <c:pt idx="1261">
                  <c:v>1.3500000000000001E-3</c:v>
                </c:pt>
                <c:pt idx="1262">
                  <c:v>1.5299999999999999E-3</c:v>
                </c:pt>
                <c:pt idx="1263">
                  <c:v>1.6199999999999999E-3</c:v>
                </c:pt>
                <c:pt idx="1264">
                  <c:v>1.7899999999999999E-3</c:v>
                </c:pt>
                <c:pt idx="1265">
                  <c:v>1.98E-3</c:v>
                </c:pt>
                <c:pt idx="1266">
                  <c:v>2.0999999999999999E-3</c:v>
                </c:pt>
                <c:pt idx="1267">
                  <c:v>2.4299999999999999E-3</c:v>
                </c:pt>
                <c:pt idx="1268">
                  <c:v>2.8E-3</c:v>
                </c:pt>
                <c:pt idx="1269">
                  <c:v>3.0799999999999998E-3</c:v>
                </c:pt>
                <c:pt idx="1270">
                  <c:v>3.5400000000000002E-3</c:v>
                </c:pt>
                <c:pt idx="1271">
                  <c:v>4.0099999999999997E-3</c:v>
                </c:pt>
                <c:pt idx="1272">
                  <c:v>4.7400000000000003E-3</c:v>
                </c:pt>
                <c:pt idx="1273">
                  <c:v>5.4799999999999996E-3</c:v>
                </c:pt>
                <c:pt idx="1274">
                  <c:v>6.5500000000000003E-3</c:v>
                </c:pt>
                <c:pt idx="1275">
                  <c:v>7.8700000000000003E-3</c:v>
                </c:pt>
                <c:pt idx="1276">
                  <c:v>9.3500000000000007E-3</c:v>
                </c:pt>
                <c:pt idx="1277">
                  <c:v>1.157E-2</c:v>
                </c:pt>
                <c:pt idx="1278">
                  <c:v>1.4319999999999999E-2</c:v>
                </c:pt>
                <c:pt idx="1279">
                  <c:v>1.822E-2</c:v>
                </c:pt>
                <c:pt idx="1280">
                  <c:v>2.2460000000000001E-2</c:v>
                </c:pt>
                <c:pt idx="1281">
                  <c:v>2.7150000000000001E-2</c:v>
                </c:pt>
                <c:pt idx="1282">
                  <c:v>3.2419999999999997E-2</c:v>
                </c:pt>
                <c:pt idx="1283">
                  <c:v>3.7179999999999998E-2</c:v>
                </c:pt>
                <c:pt idx="1284">
                  <c:v>4.1430000000000002E-2</c:v>
                </c:pt>
                <c:pt idx="1285">
                  <c:v>4.4380000000000003E-2</c:v>
                </c:pt>
                <c:pt idx="1286">
                  <c:v>4.5699999999999998E-2</c:v>
                </c:pt>
                <c:pt idx="1287">
                  <c:v>4.4900000000000002E-2</c:v>
                </c:pt>
                <c:pt idx="1288">
                  <c:v>4.24E-2</c:v>
                </c:pt>
                <c:pt idx="1289">
                  <c:v>3.8539999999999998E-2</c:v>
                </c:pt>
                <c:pt idx="1290">
                  <c:v>3.3959999999999997E-2</c:v>
                </c:pt>
                <c:pt idx="1291">
                  <c:v>2.8760000000000001E-2</c:v>
                </c:pt>
                <c:pt idx="1292">
                  <c:v>2.3709999999999998E-2</c:v>
                </c:pt>
                <c:pt idx="1293">
                  <c:v>1.9279999999999999E-2</c:v>
                </c:pt>
                <c:pt idx="1294">
                  <c:v>1.5610000000000001E-2</c:v>
                </c:pt>
                <c:pt idx="1295">
                  <c:v>1.255E-2</c:v>
                </c:pt>
                <c:pt idx="1296">
                  <c:v>1.034E-2</c:v>
                </c:pt>
                <c:pt idx="1297">
                  <c:v>8.6099999999999996E-3</c:v>
                </c:pt>
                <c:pt idx="1298">
                  <c:v>7.1000000000000004E-3</c:v>
                </c:pt>
                <c:pt idx="1299">
                  <c:v>6.0699999999999999E-3</c:v>
                </c:pt>
                <c:pt idx="1300">
                  <c:v>5.2399999999999999E-3</c:v>
                </c:pt>
                <c:pt idx="1301">
                  <c:v>4.5900000000000003E-3</c:v>
                </c:pt>
                <c:pt idx="1302">
                  <c:v>3.98E-3</c:v>
                </c:pt>
                <c:pt idx="1303">
                  <c:v>3.47E-3</c:v>
                </c:pt>
                <c:pt idx="1304">
                  <c:v>3.1099999999999999E-3</c:v>
                </c:pt>
                <c:pt idx="1305">
                  <c:v>2.8400000000000001E-3</c:v>
                </c:pt>
                <c:pt idx="1306">
                  <c:v>2.6099999999999999E-3</c:v>
                </c:pt>
                <c:pt idx="1307">
                  <c:v>2.4599999999999999E-3</c:v>
                </c:pt>
                <c:pt idx="1308">
                  <c:v>2.1199999999999999E-3</c:v>
                </c:pt>
                <c:pt idx="1309">
                  <c:v>1.9E-3</c:v>
                </c:pt>
                <c:pt idx="1310">
                  <c:v>1.7700000000000001E-3</c:v>
                </c:pt>
                <c:pt idx="1311">
                  <c:v>1.74E-3</c:v>
                </c:pt>
                <c:pt idx="1312">
                  <c:v>1.6299999999999999E-3</c:v>
                </c:pt>
                <c:pt idx="1313">
                  <c:v>1.47E-3</c:v>
                </c:pt>
                <c:pt idx="1314">
                  <c:v>1.3500000000000001E-3</c:v>
                </c:pt>
                <c:pt idx="1315">
                  <c:v>1.2899999999999999E-3</c:v>
                </c:pt>
                <c:pt idx="1316">
                  <c:v>1.1900000000000001E-3</c:v>
                </c:pt>
                <c:pt idx="1317">
                  <c:v>1.09E-3</c:v>
                </c:pt>
                <c:pt idx="1318">
                  <c:v>1.08E-3</c:v>
                </c:pt>
                <c:pt idx="1319" formatCode="0.00E+00">
                  <c:v>9.2788799999999998E-4</c:v>
                </c:pt>
                <c:pt idx="1320" formatCode="0.00E+00">
                  <c:v>8.7299999999999997E-4</c:v>
                </c:pt>
                <c:pt idx="1321" formatCode="0.00E+00">
                  <c:v>9.5269899999999999E-4</c:v>
                </c:pt>
                <c:pt idx="1322" formatCode="0.00E+00">
                  <c:v>9.6832000000000005E-4</c:v>
                </c:pt>
                <c:pt idx="1323" formatCode="0.00E+00">
                  <c:v>9.8320900000000008E-4</c:v>
                </c:pt>
                <c:pt idx="1324" formatCode="0.00E+00">
                  <c:v>7.1167500000000005E-4</c:v>
                </c:pt>
                <c:pt idx="1325" formatCode="0.00E+00">
                  <c:v>8.2892199999999995E-4</c:v>
                </c:pt>
                <c:pt idx="1326" formatCode="0.00E+00">
                  <c:v>6.3941599999999996E-4</c:v>
                </c:pt>
                <c:pt idx="1327" formatCode="0.00E+00">
                  <c:v>7.4795600000000003E-4</c:v>
                </c:pt>
                <c:pt idx="1328" formatCode="0.00E+00">
                  <c:v>8.0879300000000003E-4</c:v>
                </c:pt>
                <c:pt idx="1329" formatCode="0.00E+00">
                  <c:v>6.9217499999999995E-4</c:v>
                </c:pt>
                <c:pt idx="1330" formatCode="0.00E+00">
                  <c:v>6.9371500000000002E-4</c:v>
                </c:pt>
                <c:pt idx="1331" formatCode="0.00E+00">
                  <c:v>5.6115500000000003E-4</c:v>
                </c:pt>
                <c:pt idx="1332" formatCode="0.00E+00">
                  <c:v>6.3675799999999996E-4</c:v>
                </c:pt>
                <c:pt idx="1333" formatCode="0.00E+00">
                  <c:v>6.5904400000000001E-4</c:v>
                </c:pt>
                <c:pt idx="1334" formatCode="0.00E+00">
                  <c:v>6.3971899999999996E-4</c:v>
                </c:pt>
                <c:pt idx="1335" formatCode="0.00E+00">
                  <c:v>6.2675600000000001E-4</c:v>
                </c:pt>
                <c:pt idx="1336" formatCode="0.00E+00">
                  <c:v>6.9136499999999999E-4</c:v>
                </c:pt>
                <c:pt idx="1337" formatCode="0.00E+00">
                  <c:v>6.0108899999999996E-4</c:v>
                </c:pt>
                <c:pt idx="1338" formatCode="0.00E+00">
                  <c:v>5.2029300000000001E-4</c:v>
                </c:pt>
                <c:pt idx="1339" formatCode="0.00E+00">
                  <c:v>5.6063E-4</c:v>
                </c:pt>
                <c:pt idx="1340" formatCode="0.00E+00">
                  <c:v>5.7102499999999996E-4</c:v>
                </c:pt>
                <c:pt idx="1341" formatCode="0.00E+00">
                  <c:v>5.2543800000000003E-4</c:v>
                </c:pt>
                <c:pt idx="1342" formatCode="0.00E+00">
                  <c:v>5.3211299999999997E-4</c:v>
                </c:pt>
                <c:pt idx="1343" formatCode="0.00E+00">
                  <c:v>5.3517899999999999E-4</c:v>
                </c:pt>
                <c:pt idx="1344" formatCode="0.00E+00">
                  <c:v>4.6776400000000002E-4</c:v>
                </c:pt>
                <c:pt idx="1345" formatCode="0.00E+00">
                  <c:v>5.9740599999999998E-4</c:v>
                </c:pt>
                <c:pt idx="1346" formatCode="0.00E+00">
                  <c:v>6.0962699999999996E-4</c:v>
                </c:pt>
                <c:pt idx="1347" formatCode="0.00E+00">
                  <c:v>6.0627399999999996E-4</c:v>
                </c:pt>
                <c:pt idx="1348" formatCode="0.00E+00">
                  <c:v>3.9759799999999998E-4</c:v>
                </c:pt>
                <c:pt idx="1349" formatCode="0.00E+00">
                  <c:v>5.2383599999999996E-4</c:v>
                </c:pt>
                <c:pt idx="1350" formatCode="0.00E+00">
                  <c:v>4.2147899999999999E-4</c:v>
                </c:pt>
                <c:pt idx="1351" formatCode="0.00E+00">
                  <c:v>5.1462700000000003E-4</c:v>
                </c:pt>
                <c:pt idx="1352" formatCode="0.00E+00">
                  <c:v>5.8024499999999996E-4</c:v>
                </c:pt>
                <c:pt idx="1353" formatCode="0.00E+00">
                  <c:v>4.2904400000000001E-4</c:v>
                </c:pt>
                <c:pt idx="1354" formatCode="0.00E+00">
                  <c:v>4.1598299999999998E-4</c:v>
                </c:pt>
                <c:pt idx="1355" formatCode="0.00E+00">
                  <c:v>4.9909399999999995E-4</c:v>
                </c:pt>
                <c:pt idx="1356" formatCode="0.00E+00">
                  <c:v>4.0709299999999997E-4</c:v>
                </c:pt>
                <c:pt idx="1357" formatCode="0.00E+00">
                  <c:v>4.7759000000000001E-4</c:v>
                </c:pt>
                <c:pt idx="1358" formatCode="0.00E+00">
                  <c:v>5.1893900000000005E-4</c:v>
                </c:pt>
                <c:pt idx="1359" formatCode="0.00E+00">
                  <c:v>4.66348E-4</c:v>
                </c:pt>
                <c:pt idx="1360" formatCode="0.00E+00">
                  <c:v>4.2783900000000001E-4</c:v>
                </c:pt>
                <c:pt idx="1361" formatCode="0.00E+00">
                  <c:v>3.8683499999999998E-4</c:v>
                </c:pt>
                <c:pt idx="1362" formatCode="0.00E+00">
                  <c:v>4.8030600000000001E-4</c:v>
                </c:pt>
                <c:pt idx="1363" formatCode="0.00E+00">
                  <c:v>3.8508900000000003E-4</c:v>
                </c:pt>
                <c:pt idx="1364" formatCode="0.00E+00">
                  <c:v>5.2033899999999998E-4</c:v>
                </c:pt>
                <c:pt idx="1365" formatCode="0.00E+00">
                  <c:v>4.3966099999999999E-4</c:v>
                </c:pt>
                <c:pt idx="1366" formatCode="0.00E+00">
                  <c:v>5.0420399999999996E-4</c:v>
                </c:pt>
                <c:pt idx="1367" formatCode="0.00E+00">
                  <c:v>4.7175500000000003E-4</c:v>
                </c:pt>
                <c:pt idx="1368" formatCode="0.00E+00">
                  <c:v>4.82237E-4</c:v>
                </c:pt>
                <c:pt idx="1369" formatCode="0.00E+00">
                  <c:v>4.7435700000000001E-4</c:v>
                </c:pt>
                <c:pt idx="1370" formatCode="0.00E+00">
                  <c:v>3.8005599999999998E-4</c:v>
                </c:pt>
                <c:pt idx="1371" formatCode="0.00E+00">
                  <c:v>3.8807199999999999E-4</c:v>
                </c:pt>
                <c:pt idx="1372" formatCode="0.00E+00">
                  <c:v>3.8854900000000002E-4</c:v>
                </c:pt>
                <c:pt idx="1373" formatCode="0.00E+00">
                  <c:v>4.5602000000000001E-4</c:v>
                </c:pt>
                <c:pt idx="1374" formatCode="0.00E+00">
                  <c:v>4.8064599999999999E-4</c:v>
                </c:pt>
                <c:pt idx="1375" formatCode="0.00E+00">
                  <c:v>4.18828E-4</c:v>
                </c:pt>
                <c:pt idx="1376" formatCode="0.00E+00">
                  <c:v>3.8303300000000002E-4</c:v>
                </c:pt>
                <c:pt idx="1377" formatCode="0.00E+00">
                  <c:v>2.8955799999999998E-4</c:v>
                </c:pt>
                <c:pt idx="1378" formatCode="0.00E+00">
                  <c:v>4.97548E-4</c:v>
                </c:pt>
                <c:pt idx="1379" formatCode="0.00E+00">
                  <c:v>3.7257000000000002E-4</c:v>
                </c:pt>
                <c:pt idx="1380" formatCode="0.00E+00">
                  <c:v>3.7970000000000001E-4</c:v>
                </c:pt>
                <c:pt idx="1381" formatCode="0.00E+00">
                  <c:v>4.7364800000000002E-4</c:v>
                </c:pt>
                <c:pt idx="1382" formatCode="0.00E+00">
                  <c:v>4.5109300000000001E-4</c:v>
                </c:pt>
                <c:pt idx="1383" formatCode="0.00E+00">
                  <c:v>4.1670800000000001E-4</c:v>
                </c:pt>
                <c:pt idx="1384" formatCode="0.00E+00">
                  <c:v>4.0522600000000001E-4</c:v>
                </c:pt>
                <c:pt idx="1385" formatCode="0.00E+00">
                  <c:v>3.96642E-4</c:v>
                </c:pt>
                <c:pt idx="1386" formatCode="0.00E+00">
                  <c:v>4.1626599999999999E-4</c:v>
                </c:pt>
                <c:pt idx="1387" formatCode="0.00E+00">
                  <c:v>3.9979499999999999E-4</c:v>
                </c:pt>
                <c:pt idx="1388" formatCode="0.00E+00">
                  <c:v>3.70596E-4</c:v>
                </c:pt>
                <c:pt idx="1389" formatCode="0.00E+00">
                  <c:v>4.0862E-4</c:v>
                </c:pt>
                <c:pt idx="1390" formatCode="0.00E+00">
                  <c:v>3.7264999999999998E-4</c:v>
                </c:pt>
                <c:pt idx="1391" formatCode="0.00E+00">
                  <c:v>4.12707E-4</c:v>
                </c:pt>
                <c:pt idx="1392" formatCode="0.00E+00">
                  <c:v>3.88627E-4</c:v>
                </c:pt>
                <c:pt idx="1393" formatCode="0.00E+00">
                  <c:v>4.9323800000000001E-4</c:v>
                </c:pt>
                <c:pt idx="1394" formatCode="0.00E+00">
                  <c:v>4.5007000000000001E-4</c:v>
                </c:pt>
                <c:pt idx="1395" formatCode="0.00E+00">
                  <c:v>4.07577E-4</c:v>
                </c:pt>
                <c:pt idx="1396" formatCode="0.00E+00">
                  <c:v>3.3281000000000001E-4</c:v>
                </c:pt>
                <c:pt idx="1397" formatCode="0.00E+00">
                  <c:v>3.9447000000000001E-4</c:v>
                </c:pt>
                <c:pt idx="1398" formatCode="0.00E+00">
                  <c:v>4.2120900000000003E-4</c:v>
                </c:pt>
                <c:pt idx="1399" formatCode="0.00E+00">
                  <c:v>4.3223099999999999E-4</c:v>
                </c:pt>
                <c:pt idx="1400" formatCode="0.00E+00">
                  <c:v>3.9247899999999999E-4</c:v>
                </c:pt>
                <c:pt idx="1401" formatCode="0.00E+00">
                  <c:v>5.9089799999999997E-4</c:v>
                </c:pt>
                <c:pt idx="1402" formatCode="0.00E+00">
                  <c:v>4.7481999999999998E-4</c:v>
                </c:pt>
                <c:pt idx="1403" formatCode="0.00E+00">
                  <c:v>5.1411199999999995E-4</c:v>
                </c:pt>
                <c:pt idx="1404" formatCode="0.00E+00">
                  <c:v>5.0352399999999999E-4</c:v>
                </c:pt>
                <c:pt idx="1405" formatCode="0.00E+00">
                  <c:v>4.39992E-4</c:v>
                </c:pt>
                <c:pt idx="1406" formatCode="0.00E+00">
                  <c:v>4.4180599999999999E-4</c:v>
                </c:pt>
                <c:pt idx="1407" formatCode="0.00E+00">
                  <c:v>5.2925499999999996E-4</c:v>
                </c:pt>
                <c:pt idx="1408" formatCode="0.00E+00">
                  <c:v>5.2374599999999996E-4</c:v>
                </c:pt>
                <c:pt idx="1409" formatCode="0.00E+00">
                  <c:v>3.90644E-4</c:v>
                </c:pt>
                <c:pt idx="1410" formatCode="0.00E+00">
                  <c:v>4.8352099999999999E-4</c:v>
                </c:pt>
                <c:pt idx="1411" formatCode="0.00E+00">
                  <c:v>4.7154100000000002E-4</c:v>
                </c:pt>
                <c:pt idx="1412" formatCode="0.00E+00">
                  <c:v>5.2914200000000002E-4</c:v>
                </c:pt>
                <c:pt idx="1413" formatCode="0.00E+00">
                  <c:v>5.4682799999999996E-4</c:v>
                </c:pt>
                <c:pt idx="1414" formatCode="0.00E+00">
                  <c:v>4.2856799999999999E-4</c:v>
                </c:pt>
                <c:pt idx="1415" formatCode="0.00E+00">
                  <c:v>5.7371699999999996E-4</c:v>
                </c:pt>
                <c:pt idx="1416" formatCode="0.00E+00">
                  <c:v>6.5328900000000004E-4</c:v>
                </c:pt>
                <c:pt idx="1417" formatCode="0.00E+00">
                  <c:v>6.9272699999999997E-4</c:v>
                </c:pt>
                <c:pt idx="1418" formatCode="0.00E+00">
                  <c:v>6.7973399999999998E-4</c:v>
                </c:pt>
                <c:pt idx="1419" formatCode="0.00E+00">
                  <c:v>6.3649799999999999E-4</c:v>
                </c:pt>
                <c:pt idx="1420" formatCode="0.00E+00">
                  <c:v>7.8012399999999999E-4</c:v>
                </c:pt>
                <c:pt idx="1421" formatCode="0.00E+00">
                  <c:v>8.3247499999999995E-4</c:v>
                </c:pt>
                <c:pt idx="1422" formatCode="0.00E+00">
                  <c:v>6.8038899999999999E-4</c:v>
                </c:pt>
                <c:pt idx="1423" formatCode="0.00E+00">
                  <c:v>8.4326900000000001E-4</c:v>
                </c:pt>
                <c:pt idx="1424" formatCode="0.00E+00">
                  <c:v>7.3339200000000003E-4</c:v>
                </c:pt>
                <c:pt idx="1425" formatCode="0.00E+00">
                  <c:v>7.8234099999999998E-4</c:v>
                </c:pt>
                <c:pt idx="1426" formatCode="0.00E+00">
                  <c:v>9.0364199999999997E-4</c:v>
                </c:pt>
                <c:pt idx="1427" formatCode="0.00E+00">
                  <c:v>8.5664300000000003E-4</c:v>
                </c:pt>
                <c:pt idx="1428">
                  <c:v>1.01E-3</c:v>
                </c:pt>
                <c:pt idx="1429">
                  <c:v>1.07E-3</c:v>
                </c:pt>
                <c:pt idx="1430">
                  <c:v>1.07E-3</c:v>
                </c:pt>
                <c:pt idx="1431">
                  <c:v>1.1999999999999999E-3</c:v>
                </c:pt>
                <c:pt idx="1432">
                  <c:v>1.2600000000000001E-3</c:v>
                </c:pt>
                <c:pt idx="1433">
                  <c:v>1.2700000000000001E-3</c:v>
                </c:pt>
                <c:pt idx="1434">
                  <c:v>1.42E-3</c:v>
                </c:pt>
                <c:pt idx="1435">
                  <c:v>1.4300000000000001E-3</c:v>
                </c:pt>
                <c:pt idx="1436">
                  <c:v>1.5299999999999999E-3</c:v>
                </c:pt>
                <c:pt idx="1437">
                  <c:v>1.5299999999999999E-3</c:v>
                </c:pt>
                <c:pt idx="1438">
                  <c:v>1.67E-3</c:v>
                </c:pt>
                <c:pt idx="1439">
                  <c:v>1.6900000000000001E-3</c:v>
                </c:pt>
                <c:pt idx="1440">
                  <c:v>1.89E-3</c:v>
                </c:pt>
                <c:pt idx="1441">
                  <c:v>2.0200000000000001E-3</c:v>
                </c:pt>
                <c:pt idx="1442">
                  <c:v>2.0600000000000002E-3</c:v>
                </c:pt>
                <c:pt idx="1443">
                  <c:v>2.2399999999999998E-3</c:v>
                </c:pt>
                <c:pt idx="1444">
                  <c:v>2.47E-3</c:v>
                </c:pt>
                <c:pt idx="1445">
                  <c:v>2.5699999999999998E-3</c:v>
                </c:pt>
                <c:pt idx="1446">
                  <c:v>2.7200000000000002E-3</c:v>
                </c:pt>
                <c:pt idx="1447">
                  <c:v>2.9299999999999999E-3</c:v>
                </c:pt>
                <c:pt idx="1448">
                  <c:v>3.16E-3</c:v>
                </c:pt>
                <c:pt idx="1449">
                  <c:v>3.2699999999999999E-3</c:v>
                </c:pt>
                <c:pt idx="1450">
                  <c:v>3.5400000000000002E-3</c:v>
                </c:pt>
                <c:pt idx="1451">
                  <c:v>3.8999999999999998E-3</c:v>
                </c:pt>
                <c:pt idx="1452">
                  <c:v>4.1900000000000001E-3</c:v>
                </c:pt>
                <c:pt idx="1453">
                  <c:v>4.64E-3</c:v>
                </c:pt>
                <c:pt idx="1454">
                  <c:v>4.79E-3</c:v>
                </c:pt>
                <c:pt idx="1455">
                  <c:v>5.2599999999999999E-3</c:v>
                </c:pt>
                <c:pt idx="1456">
                  <c:v>5.7499999999999999E-3</c:v>
                </c:pt>
                <c:pt idx="1457">
                  <c:v>6.2899999999999996E-3</c:v>
                </c:pt>
                <c:pt idx="1458">
                  <c:v>6.8799999999999998E-3</c:v>
                </c:pt>
                <c:pt idx="1459">
                  <c:v>7.6E-3</c:v>
                </c:pt>
                <c:pt idx="1460">
                  <c:v>8.2699999999999996E-3</c:v>
                </c:pt>
                <c:pt idx="1461">
                  <c:v>9.0699999999999999E-3</c:v>
                </c:pt>
                <c:pt idx="1462">
                  <c:v>1.009E-2</c:v>
                </c:pt>
                <c:pt idx="1463">
                  <c:v>1.1140000000000001E-2</c:v>
                </c:pt>
                <c:pt idx="1464">
                  <c:v>1.2579999999999999E-2</c:v>
                </c:pt>
                <c:pt idx="1465">
                  <c:v>1.391E-2</c:v>
                </c:pt>
                <c:pt idx="1466">
                  <c:v>1.5570000000000001E-2</c:v>
                </c:pt>
                <c:pt idx="1467">
                  <c:v>1.754E-2</c:v>
                </c:pt>
                <c:pt idx="1468">
                  <c:v>1.9820000000000001E-2</c:v>
                </c:pt>
                <c:pt idx="1469">
                  <c:v>2.2550000000000001E-2</c:v>
                </c:pt>
                <c:pt idx="1470">
                  <c:v>2.5760000000000002E-2</c:v>
                </c:pt>
                <c:pt idx="1471">
                  <c:v>2.9530000000000001E-2</c:v>
                </c:pt>
                <c:pt idx="1472">
                  <c:v>3.4049999999999997E-2</c:v>
                </c:pt>
                <c:pt idx="1473">
                  <c:v>3.9260000000000003E-2</c:v>
                </c:pt>
                <c:pt idx="1474">
                  <c:v>4.5870000000000001E-2</c:v>
                </c:pt>
                <c:pt idx="1475">
                  <c:v>5.3949999999999998E-2</c:v>
                </c:pt>
                <c:pt idx="1476">
                  <c:v>6.4000000000000001E-2</c:v>
                </c:pt>
                <c:pt idx="1477">
                  <c:v>7.6990000000000003E-2</c:v>
                </c:pt>
                <c:pt idx="1478">
                  <c:v>9.2950000000000005E-2</c:v>
                </c:pt>
                <c:pt idx="1479">
                  <c:v>0.11333</c:v>
                </c:pt>
                <c:pt idx="1480">
                  <c:v>0.13988</c:v>
                </c:pt>
                <c:pt idx="1481">
                  <c:v>0.17555999999999999</c:v>
                </c:pt>
                <c:pt idx="1482">
                  <c:v>0.22253000000000001</c:v>
                </c:pt>
                <c:pt idx="1483">
                  <c:v>0.29047000000000001</c:v>
                </c:pt>
                <c:pt idx="1484">
                  <c:v>0.38673999999999997</c:v>
                </c:pt>
                <c:pt idx="1485">
                  <c:v>0.51626000000000005</c:v>
                </c:pt>
                <c:pt idx="1486">
                  <c:v>0.72189000000000003</c:v>
                </c:pt>
                <c:pt idx="1487">
                  <c:v>1.0322899999999999</c:v>
                </c:pt>
                <c:pt idx="1488">
                  <c:v>1.5263</c:v>
                </c:pt>
                <c:pt idx="1489">
                  <c:v>2.3436900000000001</c:v>
                </c:pt>
                <c:pt idx="1490">
                  <c:v>3.6701899999999998</c:v>
                </c:pt>
                <c:pt idx="1491">
                  <c:v>5.3028199999999996</c:v>
                </c:pt>
                <c:pt idx="1492">
                  <c:v>7.2352600000000002</c:v>
                </c:pt>
                <c:pt idx="1493">
                  <c:v>10.018660000000001</c:v>
                </c:pt>
                <c:pt idx="1494">
                  <c:v>14.08788</c:v>
                </c:pt>
                <c:pt idx="1495">
                  <c:v>19.939609999999998</c:v>
                </c:pt>
                <c:pt idx="1496">
                  <c:v>27.666899999999998</c:v>
                </c:pt>
                <c:pt idx="1497">
                  <c:v>35.301560000000002</c:v>
                </c:pt>
                <c:pt idx="1498">
                  <c:v>40.929540000000003</c:v>
                </c:pt>
                <c:pt idx="1499">
                  <c:v>45.075270000000003</c:v>
                </c:pt>
                <c:pt idx="1500">
                  <c:v>45.097709999999999</c:v>
                </c:pt>
                <c:pt idx="1501">
                  <c:v>40.819839999999999</c:v>
                </c:pt>
                <c:pt idx="1502">
                  <c:v>34.312220000000003</c:v>
                </c:pt>
                <c:pt idx="1503">
                  <c:v>25.669730000000001</c:v>
                </c:pt>
                <c:pt idx="1504">
                  <c:v>18.040199999999999</c:v>
                </c:pt>
                <c:pt idx="1505">
                  <c:v>12.1149</c:v>
                </c:pt>
                <c:pt idx="1506">
                  <c:v>8.3605599999999995</c:v>
                </c:pt>
                <c:pt idx="1507">
                  <c:v>5.9560599999999999</c:v>
                </c:pt>
                <c:pt idx="1508">
                  <c:v>4.4054599999999997</c:v>
                </c:pt>
                <c:pt idx="1509">
                  <c:v>3.20777</c:v>
                </c:pt>
                <c:pt idx="1510">
                  <c:v>2.1241400000000001</c:v>
                </c:pt>
                <c:pt idx="1511">
                  <c:v>1.40021</c:v>
                </c:pt>
                <c:pt idx="1512">
                  <c:v>0.94362000000000001</c:v>
                </c:pt>
                <c:pt idx="1513">
                  <c:v>0.65575000000000006</c:v>
                </c:pt>
                <c:pt idx="1514">
                  <c:v>0.47214</c:v>
                </c:pt>
                <c:pt idx="1515">
                  <c:v>0.34482000000000002</c:v>
                </c:pt>
                <c:pt idx="1516">
                  <c:v>0.26052999999999998</c:v>
                </c:pt>
                <c:pt idx="1517">
                  <c:v>0.20163</c:v>
                </c:pt>
                <c:pt idx="1518">
                  <c:v>0.15833</c:v>
                </c:pt>
                <c:pt idx="1519">
                  <c:v>0.126</c:v>
                </c:pt>
                <c:pt idx="1520">
                  <c:v>0.10222000000000001</c:v>
                </c:pt>
                <c:pt idx="1521">
                  <c:v>8.3110000000000003E-2</c:v>
                </c:pt>
                <c:pt idx="1522">
                  <c:v>6.8409999999999999E-2</c:v>
                </c:pt>
                <c:pt idx="1523">
                  <c:v>5.747E-2</c:v>
                </c:pt>
                <c:pt idx="1524">
                  <c:v>4.82E-2</c:v>
                </c:pt>
                <c:pt idx="1525">
                  <c:v>4.1020000000000001E-2</c:v>
                </c:pt>
                <c:pt idx="1526">
                  <c:v>3.508E-2</c:v>
                </c:pt>
                <c:pt idx="1527">
                  <c:v>3.007E-2</c:v>
                </c:pt>
                <c:pt idx="1528">
                  <c:v>2.6020000000000001E-2</c:v>
                </c:pt>
                <c:pt idx="1529">
                  <c:v>2.2610000000000002E-2</c:v>
                </c:pt>
                <c:pt idx="1530">
                  <c:v>1.9949999999999999E-2</c:v>
                </c:pt>
                <c:pt idx="1531">
                  <c:v>1.7340000000000001E-2</c:v>
                </c:pt>
                <c:pt idx="1532">
                  <c:v>1.5429999999999999E-2</c:v>
                </c:pt>
                <c:pt idx="1533">
                  <c:v>1.354E-2</c:v>
                </c:pt>
                <c:pt idx="1534">
                  <c:v>1.209E-2</c:v>
                </c:pt>
                <c:pt idx="1535">
                  <c:v>1.0619999999999999E-2</c:v>
                </c:pt>
                <c:pt idx="1536">
                  <c:v>9.5200000000000007E-3</c:v>
                </c:pt>
                <c:pt idx="1537">
                  <c:v>8.5000000000000006E-3</c:v>
                </c:pt>
                <c:pt idx="1538">
                  <c:v>7.6800000000000002E-3</c:v>
                </c:pt>
                <c:pt idx="1539">
                  <c:v>6.8399999999999997E-3</c:v>
                </c:pt>
                <c:pt idx="1540">
                  <c:v>6.1199999999999996E-3</c:v>
                </c:pt>
                <c:pt idx="1541">
                  <c:v>5.4099999999999999E-3</c:v>
                </c:pt>
                <c:pt idx="1542">
                  <c:v>5.0000000000000001E-3</c:v>
                </c:pt>
                <c:pt idx="1543">
                  <c:v>4.3899999999999998E-3</c:v>
                </c:pt>
                <c:pt idx="1544">
                  <c:v>3.9500000000000004E-3</c:v>
                </c:pt>
                <c:pt idx="1545">
                  <c:v>3.5000000000000001E-3</c:v>
                </c:pt>
                <c:pt idx="1546">
                  <c:v>3.1700000000000001E-3</c:v>
                </c:pt>
                <c:pt idx="1547">
                  <c:v>2.82E-3</c:v>
                </c:pt>
                <c:pt idx="1548">
                  <c:v>2.49E-3</c:v>
                </c:pt>
                <c:pt idx="1549">
                  <c:v>2.33E-3</c:v>
                </c:pt>
                <c:pt idx="1550">
                  <c:v>1.98E-3</c:v>
                </c:pt>
                <c:pt idx="1551">
                  <c:v>1.66E-3</c:v>
                </c:pt>
                <c:pt idx="1552">
                  <c:v>1.64E-3</c:v>
                </c:pt>
                <c:pt idx="1553">
                  <c:v>1.4499999999999999E-3</c:v>
                </c:pt>
                <c:pt idx="1554">
                  <c:v>1.2600000000000001E-3</c:v>
                </c:pt>
                <c:pt idx="1555">
                  <c:v>1.09E-3</c:v>
                </c:pt>
                <c:pt idx="1556" formatCode="0.00E+00">
                  <c:v>9.4164300000000004E-4</c:v>
                </c:pt>
                <c:pt idx="1557" formatCode="0.00E+00">
                  <c:v>8.1107399999999995E-4</c:v>
                </c:pt>
                <c:pt idx="1558" formatCode="0.00E+00">
                  <c:v>7.4067999999999996E-4</c:v>
                </c:pt>
                <c:pt idx="1559" formatCode="0.00E+00">
                  <c:v>6.2650300000000004E-4</c:v>
                </c:pt>
                <c:pt idx="1560" formatCode="0.00E+00">
                  <c:v>4.7850900000000001E-4</c:v>
                </c:pt>
                <c:pt idx="1561" formatCode="0.00E+00">
                  <c:v>4.7226499999999998E-4</c:v>
                </c:pt>
                <c:pt idx="1562" formatCode="0.00E+00">
                  <c:v>3.63851E-4</c:v>
                </c:pt>
                <c:pt idx="1563" formatCode="0.00E+00">
                  <c:v>2.9624600000000001E-4</c:v>
                </c:pt>
                <c:pt idx="1564" formatCode="0.00E+00">
                  <c:v>2.8958500000000003E-4</c:v>
                </c:pt>
                <c:pt idx="1565" formatCode="0.00E+00">
                  <c:v>1.9797799999999999E-4</c:v>
                </c:pt>
                <c:pt idx="1566" formatCode="0.00E+00">
                  <c:v>1.1768E-4</c:v>
                </c:pt>
                <c:pt idx="1567" formatCode="0.00E+00">
                  <c:v>1.14751E-4</c:v>
                </c:pt>
                <c:pt idx="1568" formatCode="0.00E+00">
                  <c:v>1.40512E-4</c:v>
                </c:pt>
                <c:pt idx="1569" formatCode="0.00E+00">
                  <c:v>1.7354899999999999E-5</c:v>
                </c:pt>
                <c:pt idx="1570" formatCode="0.00E+00">
                  <c:v>5.8103300000000003E-5</c:v>
                </c:pt>
                <c:pt idx="1571" formatCode="0.00E+00">
                  <c:v>1.5804700000000001E-5</c:v>
                </c:pt>
                <c:pt idx="1572" formatCode="0.00E+00">
                  <c:v>1.37699E-5</c:v>
                </c:pt>
                <c:pt idx="1573" formatCode="0.00E+00">
                  <c:v>7.4710199999999995E-5</c:v>
                </c:pt>
                <c:pt idx="1574" formatCode="0.00E+00">
                  <c:v>1.5853300000000001E-4</c:v>
                </c:pt>
                <c:pt idx="1575" formatCode="0.00E+00">
                  <c:v>2.50225E-5</c:v>
                </c:pt>
                <c:pt idx="1576" formatCode="0.00E+00">
                  <c:v>4.3086200000000001E-5</c:v>
                </c:pt>
                <c:pt idx="1577" formatCode="0.00E+00">
                  <c:v>1.8483700000000001E-4</c:v>
                </c:pt>
                <c:pt idx="1578" formatCode="0.00E+00">
                  <c:v>8.9319400000000004E-5</c:v>
                </c:pt>
                <c:pt idx="1579" formatCode="0.00E+00">
                  <c:v>1.5672E-4</c:v>
                </c:pt>
                <c:pt idx="1580" formatCode="0.00E+00">
                  <c:v>2.06546E-4</c:v>
                </c:pt>
                <c:pt idx="1581" formatCode="0.00E+00">
                  <c:v>1.2477199999999999E-4</c:v>
                </c:pt>
                <c:pt idx="1582" formatCode="0.00E+00">
                  <c:v>2.9786599999999998E-4</c:v>
                </c:pt>
                <c:pt idx="1583" formatCode="0.00E+00">
                  <c:v>2.2403000000000001E-4</c:v>
                </c:pt>
                <c:pt idx="1584" formatCode="0.00E+00">
                  <c:v>2.19815E-4</c:v>
                </c:pt>
                <c:pt idx="1585" formatCode="0.00E+00">
                  <c:v>1.4364299999999999E-4</c:v>
                </c:pt>
                <c:pt idx="1586" formatCode="0.00E+00">
                  <c:v>2.6865599999999998E-4</c:v>
                </c:pt>
                <c:pt idx="1587" formatCode="0.00E+00">
                  <c:v>2.1221799999999999E-4</c:v>
                </c:pt>
                <c:pt idx="1588" formatCode="0.00E+00">
                  <c:v>1.78374E-4</c:v>
                </c:pt>
                <c:pt idx="1589" formatCode="0.00E+00">
                  <c:v>1.71127E-4</c:v>
                </c:pt>
                <c:pt idx="1590" formatCode="0.00E+00">
                  <c:v>1.03435E-4</c:v>
                </c:pt>
                <c:pt idx="1591" formatCode="0.00E+00">
                  <c:v>2.4770199999999998E-4</c:v>
                </c:pt>
                <c:pt idx="1592" formatCode="0.00E+00">
                  <c:v>2.3029499999999999E-4</c:v>
                </c:pt>
                <c:pt idx="1593" formatCode="0.00E+00">
                  <c:v>1.6757499999999999E-4</c:v>
                </c:pt>
                <c:pt idx="1594" formatCode="0.00E+00">
                  <c:v>2.0582200000000001E-4</c:v>
                </c:pt>
                <c:pt idx="1595" formatCode="0.00E+00">
                  <c:v>1.3254200000000001E-4</c:v>
                </c:pt>
                <c:pt idx="1596" formatCode="0.00E+00">
                  <c:v>2.1928E-4</c:v>
                </c:pt>
                <c:pt idx="1597" formatCode="0.00E+00">
                  <c:v>2.0845299999999999E-4</c:v>
                </c:pt>
                <c:pt idx="1598" formatCode="0.00E+00">
                  <c:v>1.6929E-4</c:v>
                </c:pt>
                <c:pt idx="1599" formatCode="0.00E+00">
                  <c:v>3.1179899999999997E-4</c:v>
                </c:pt>
                <c:pt idx="1600" formatCode="0.00E+00">
                  <c:v>2.8061900000000002E-4</c:v>
                </c:pt>
                <c:pt idx="1601" formatCode="0.00E+00">
                  <c:v>2.34279E-4</c:v>
                </c:pt>
                <c:pt idx="1602" formatCode="0.00E+00">
                  <c:v>2.1003999999999999E-4</c:v>
                </c:pt>
                <c:pt idx="1603" formatCode="0.00E+00">
                  <c:v>1.6801899999999999E-4</c:v>
                </c:pt>
                <c:pt idx="1604" formatCode="0.00E+00">
                  <c:v>2.7410200000000003E-4</c:v>
                </c:pt>
                <c:pt idx="1605" formatCode="0.00E+00">
                  <c:v>2.4758899999999999E-4</c:v>
                </c:pt>
                <c:pt idx="1606" formatCode="0.00E+00">
                  <c:v>2.5166400000000002E-4</c:v>
                </c:pt>
                <c:pt idx="1607" formatCode="0.00E+00">
                  <c:v>2.4358100000000001E-4</c:v>
                </c:pt>
                <c:pt idx="1608" formatCode="0.00E+00">
                  <c:v>2.13783E-4</c:v>
                </c:pt>
                <c:pt idx="1609" formatCode="0.00E+00">
                  <c:v>2.46178E-4</c:v>
                </c:pt>
                <c:pt idx="1610" formatCode="0.00E+00">
                  <c:v>2.4841700000000002E-4</c:v>
                </c:pt>
                <c:pt idx="1611" formatCode="0.00E+00">
                  <c:v>3.1410299999999998E-4</c:v>
                </c:pt>
                <c:pt idx="1612" formatCode="0.00E+00">
                  <c:v>2.76827E-4</c:v>
                </c:pt>
                <c:pt idx="1613" formatCode="0.00E+00">
                  <c:v>1.64372E-4</c:v>
                </c:pt>
                <c:pt idx="1614" formatCode="0.00E+00">
                  <c:v>2.8864800000000002E-4</c:v>
                </c:pt>
                <c:pt idx="1615" formatCode="0.00E+00">
                  <c:v>2.5724E-4</c:v>
                </c:pt>
                <c:pt idx="1616" formatCode="0.00E+00">
                  <c:v>1.61924E-4</c:v>
                </c:pt>
                <c:pt idx="1617" formatCode="0.00E+00">
                  <c:v>3.0309400000000001E-4</c:v>
                </c:pt>
                <c:pt idx="1618" formatCode="0.00E+00">
                  <c:v>2.5648700000000001E-4</c:v>
                </c:pt>
                <c:pt idx="1619" formatCode="0.00E+00">
                  <c:v>1.7126899999999999E-4</c:v>
                </c:pt>
                <c:pt idx="1620" formatCode="0.00E+00">
                  <c:v>1.36169E-4</c:v>
                </c:pt>
                <c:pt idx="1621" formatCode="0.00E+00">
                  <c:v>1.9747499999999999E-4</c:v>
                </c:pt>
                <c:pt idx="1622" formatCode="0.00E+00">
                  <c:v>2.39452E-4</c:v>
                </c:pt>
                <c:pt idx="1623" formatCode="0.00E+00">
                  <c:v>1.80478E-4</c:v>
                </c:pt>
                <c:pt idx="1624" formatCode="0.00E+00">
                  <c:v>2.6013399999999997E-4</c:v>
                </c:pt>
                <c:pt idx="1625" formatCode="0.00E+00">
                  <c:v>2.37235E-4</c:v>
                </c:pt>
                <c:pt idx="1626" formatCode="0.00E+00">
                  <c:v>2.4037599999999999E-4</c:v>
                </c:pt>
                <c:pt idx="1627" formatCode="0.00E+00">
                  <c:v>3.4557199999999999E-4</c:v>
                </c:pt>
                <c:pt idx="1628" formatCode="0.00E+00">
                  <c:v>3.4123299999999998E-4</c:v>
                </c:pt>
                <c:pt idx="1629" formatCode="0.00E+00">
                  <c:v>2.4746799999999998E-4</c:v>
                </c:pt>
                <c:pt idx="1630" formatCode="0.00E+00">
                  <c:v>1.9710300000000001E-4</c:v>
                </c:pt>
                <c:pt idx="1631" formatCode="0.00E+00">
                  <c:v>2.7646799999999998E-4</c:v>
                </c:pt>
                <c:pt idx="1632" formatCode="0.00E+00">
                  <c:v>2.35546E-4</c:v>
                </c:pt>
                <c:pt idx="1633" formatCode="0.00E+00">
                  <c:v>2.1703599999999999E-4</c:v>
                </c:pt>
                <c:pt idx="1634" formatCode="0.00E+00">
                  <c:v>2.4058599999999999E-4</c:v>
                </c:pt>
                <c:pt idx="1635" formatCode="0.00E+00">
                  <c:v>2.9786100000000001E-4</c:v>
                </c:pt>
                <c:pt idx="1636" formatCode="0.00E+00">
                  <c:v>2.20576E-4</c:v>
                </c:pt>
                <c:pt idx="1637" formatCode="0.00E+00">
                  <c:v>3.6021000000000002E-4</c:v>
                </c:pt>
                <c:pt idx="1638" formatCode="0.00E+00">
                  <c:v>2.5407700000000001E-4</c:v>
                </c:pt>
                <c:pt idx="1639" formatCode="0.00E+00">
                  <c:v>2.94431E-4</c:v>
                </c:pt>
                <c:pt idx="1640" formatCode="0.00E+00">
                  <c:v>2.9339900000000001E-4</c:v>
                </c:pt>
                <c:pt idx="1641" formatCode="0.00E+00">
                  <c:v>2.6020500000000001E-4</c:v>
                </c:pt>
                <c:pt idx="1642" formatCode="0.00E+00">
                  <c:v>2.5611999999999998E-4</c:v>
                </c:pt>
                <c:pt idx="1643" formatCode="0.00E+00">
                  <c:v>2.8501200000000001E-4</c:v>
                </c:pt>
                <c:pt idx="1644" formatCode="0.00E+00">
                  <c:v>2.4199599999999999E-4</c:v>
                </c:pt>
                <c:pt idx="1645" formatCode="0.00E+00">
                  <c:v>2.4368600000000001E-4</c:v>
                </c:pt>
                <c:pt idx="1646" formatCode="0.00E+00">
                  <c:v>2.17674E-4</c:v>
                </c:pt>
                <c:pt idx="1647" formatCode="0.00E+00">
                  <c:v>3.2358199999999999E-4</c:v>
                </c:pt>
                <c:pt idx="1648" formatCode="0.00E+00">
                  <c:v>2.4041500000000001E-4</c:v>
                </c:pt>
                <c:pt idx="1649" formatCode="0.00E+00">
                  <c:v>1.85513E-4</c:v>
                </c:pt>
                <c:pt idx="1650" formatCode="0.00E+00">
                  <c:v>2.0651600000000001E-4</c:v>
                </c:pt>
                <c:pt idx="1651" formatCode="0.00E+00">
                  <c:v>1.7892599999999999E-4</c:v>
                </c:pt>
                <c:pt idx="1652" formatCode="0.00E+00">
                  <c:v>2.4175299999999999E-4</c:v>
                </c:pt>
                <c:pt idx="1653" formatCode="0.00E+00">
                  <c:v>2.0763499999999999E-4</c:v>
                </c:pt>
                <c:pt idx="1654" formatCode="0.00E+00">
                  <c:v>3.4996199999999999E-4</c:v>
                </c:pt>
                <c:pt idx="1655" formatCode="0.00E+00">
                  <c:v>2.0815699999999999E-4</c:v>
                </c:pt>
                <c:pt idx="1656" formatCode="0.00E+00">
                  <c:v>2.6267599999999999E-4</c:v>
                </c:pt>
                <c:pt idx="1657" formatCode="0.00E+00">
                  <c:v>3.2044899999999999E-4</c:v>
                </c:pt>
                <c:pt idx="1658" formatCode="0.00E+00">
                  <c:v>1.65267E-4</c:v>
                </c:pt>
                <c:pt idx="1659" formatCode="0.00E+00">
                  <c:v>3.1259799999999998E-4</c:v>
                </c:pt>
                <c:pt idx="1660" formatCode="0.00E+00">
                  <c:v>1.8947500000000001E-4</c:v>
                </c:pt>
                <c:pt idx="1661" formatCode="0.00E+00">
                  <c:v>3.7221699999999999E-4</c:v>
                </c:pt>
                <c:pt idx="1662" formatCode="0.00E+00">
                  <c:v>3.1236300000000002E-4</c:v>
                </c:pt>
                <c:pt idx="1663" formatCode="0.00E+00">
                  <c:v>2.7695299999999998E-4</c:v>
                </c:pt>
                <c:pt idx="1664" formatCode="0.00E+00">
                  <c:v>3.40398E-4</c:v>
                </c:pt>
                <c:pt idx="1665" formatCode="0.00E+00">
                  <c:v>2.7267900000000001E-4</c:v>
                </c:pt>
                <c:pt idx="1666" formatCode="0.00E+00">
                  <c:v>2.3891299999999999E-4</c:v>
                </c:pt>
                <c:pt idx="1667" formatCode="0.00E+00">
                  <c:v>2.9452500000000002E-4</c:v>
                </c:pt>
                <c:pt idx="1668" formatCode="0.00E+00">
                  <c:v>1.9890000000000001E-4</c:v>
                </c:pt>
                <c:pt idx="1669" formatCode="0.00E+00">
                  <c:v>2.1864599999999999E-4</c:v>
                </c:pt>
                <c:pt idx="1670" formatCode="0.00E+00">
                  <c:v>2.1926199999999999E-4</c:v>
                </c:pt>
                <c:pt idx="1671" formatCode="0.00E+00">
                  <c:v>2.8128499999999999E-4</c:v>
                </c:pt>
                <c:pt idx="1672" formatCode="0.00E+00">
                  <c:v>2.8460699999999998E-4</c:v>
                </c:pt>
                <c:pt idx="1673" formatCode="0.00E+00">
                  <c:v>2.0210900000000001E-4</c:v>
                </c:pt>
                <c:pt idx="1674" formatCode="0.00E+00">
                  <c:v>2.5896699999999998E-4</c:v>
                </c:pt>
                <c:pt idx="1675" formatCode="0.00E+00">
                  <c:v>2.7159100000000001E-4</c:v>
                </c:pt>
                <c:pt idx="1676" formatCode="0.00E+00">
                  <c:v>2.3864599999999999E-4</c:v>
                </c:pt>
                <c:pt idx="1677" formatCode="0.00E+00">
                  <c:v>3.51608E-4</c:v>
                </c:pt>
                <c:pt idx="1678" formatCode="0.00E+00">
                  <c:v>2.7031800000000002E-4</c:v>
                </c:pt>
                <c:pt idx="1679" formatCode="0.00E+00">
                  <c:v>2.16228E-4</c:v>
                </c:pt>
                <c:pt idx="1680" formatCode="0.00E+00">
                  <c:v>2.8456E-4</c:v>
                </c:pt>
                <c:pt idx="1681" formatCode="0.00E+00">
                  <c:v>2.2600499999999999E-4</c:v>
                </c:pt>
                <c:pt idx="1682" formatCode="0.00E+00">
                  <c:v>2.3112499999999999E-4</c:v>
                </c:pt>
                <c:pt idx="1683" formatCode="0.00E+00">
                  <c:v>3.7993899999999998E-4</c:v>
                </c:pt>
                <c:pt idx="1684" formatCode="0.00E+00">
                  <c:v>2.7020199999999999E-4</c:v>
                </c:pt>
                <c:pt idx="1685" formatCode="0.00E+00">
                  <c:v>3.2820400000000002E-4</c:v>
                </c:pt>
                <c:pt idx="1686" formatCode="0.00E+00">
                  <c:v>2.2561799999999999E-4</c:v>
                </c:pt>
                <c:pt idx="1687" formatCode="0.00E+00">
                  <c:v>2.45018E-4</c:v>
                </c:pt>
                <c:pt idx="1688" formatCode="0.00E+00">
                  <c:v>3.24574E-4</c:v>
                </c:pt>
                <c:pt idx="1689" formatCode="0.00E+00">
                  <c:v>2.1351900000000001E-4</c:v>
                </c:pt>
                <c:pt idx="1690" formatCode="0.00E+00">
                  <c:v>2.5205300000000002E-4</c:v>
                </c:pt>
                <c:pt idx="1691" formatCode="0.00E+00">
                  <c:v>3.0591700000000001E-4</c:v>
                </c:pt>
                <c:pt idx="1692" formatCode="0.00E+00">
                  <c:v>2.68406E-4</c:v>
                </c:pt>
                <c:pt idx="1693" formatCode="0.00E+00">
                  <c:v>2.6400499999999999E-4</c:v>
                </c:pt>
                <c:pt idx="1694" formatCode="0.00E+00">
                  <c:v>2.2033900000000001E-4</c:v>
                </c:pt>
                <c:pt idx="1695" formatCode="0.00E+00">
                  <c:v>3.5158900000000002E-4</c:v>
                </c:pt>
                <c:pt idx="1696" formatCode="0.00E+00">
                  <c:v>1.2774800000000001E-4</c:v>
                </c:pt>
                <c:pt idx="1697" formatCode="0.00E+00">
                  <c:v>3.1018400000000002E-4</c:v>
                </c:pt>
                <c:pt idx="1698" formatCode="0.00E+00">
                  <c:v>2.9226600000000001E-4</c:v>
                </c:pt>
                <c:pt idx="1699" formatCode="0.00E+00">
                  <c:v>2.5247699999999997E-4</c:v>
                </c:pt>
                <c:pt idx="1700" formatCode="0.00E+00">
                  <c:v>3.1325199999999997E-4</c:v>
                </c:pt>
                <c:pt idx="1701" formatCode="0.00E+00">
                  <c:v>2.9926699999999998E-4</c:v>
                </c:pt>
                <c:pt idx="1702" formatCode="0.00E+00">
                  <c:v>2.65352E-4</c:v>
                </c:pt>
                <c:pt idx="1703" formatCode="0.00E+00">
                  <c:v>2.36443E-4</c:v>
                </c:pt>
                <c:pt idx="1704" formatCode="0.00E+00">
                  <c:v>3.7607299999999999E-4</c:v>
                </c:pt>
                <c:pt idx="1705" formatCode="0.00E+00">
                  <c:v>3.3698300000000001E-4</c:v>
                </c:pt>
                <c:pt idx="1706" formatCode="0.00E+00">
                  <c:v>2.35064E-4</c:v>
                </c:pt>
                <c:pt idx="1707" formatCode="0.00E+00">
                  <c:v>2.26913E-4</c:v>
                </c:pt>
                <c:pt idx="1708" formatCode="0.00E+00">
                  <c:v>2.6422000000000001E-4</c:v>
                </c:pt>
                <c:pt idx="1709" formatCode="0.00E+00">
                  <c:v>1.7736499999999999E-4</c:v>
                </c:pt>
                <c:pt idx="1710" formatCode="0.00E+00">
                  <c:v>2.1458600000000001E-4</c:v>
                </c:pt>
                <c:pt idx="1711" formatCode="0.00E+00">
                  <c:v>3.4430000000000002E-4</c:v>
                </c:pt>
                <c:pt idx="1712" formatCode="0.00E+00">
                  <c:v>2.35684E-4</c:v>
                </c:pt>
                <c:pt idx="1713" formatCode="0.00E+00">
                  <c:v>2.2383200000000001E-4</c:v>
                </c:pt>
                <c:pt idx="1714" formatCode="0.00E+00">
                  <c:v>2.5207000000000002E-4</c:v>
                </c:pt>
                <c:pt idx="1715" formatCode="0.00E+00">
                  <c:v>2.5940300000000001E-4</c:v>
                </c:pt>
                <c:pt idx="1716" formatCode="0.00E+00">
                  <c:v>3.4984799999999999E-4</c:v>
                </c:pt>
                <c:pt idx="1717" formatCode="0.00E+00">
                  <c:v>2.1797200000000001E-4</c:v>
                </c:pt>
                <c:pt idx="1718" formatCode="0.00E+00">
                  <c:v>2.36985E-4</c:v>
                </c:pt>
                <c:pt idx="1719" formatCode="0.00E+00">
                  <c:v>1.7970700000000001E-4</c:v>
                </c:pt>
                <c:pt idx="1720" formatCode="0.00E+00">
                  <c:v>2.75505E-4</c:v>
                </c:pt>
                <c:pt idx="1721" formatCode="0.00E+00">
                  <c:v>3.77623E-4</c:v>
                </c:pt>
                <c:pt idx="1722" formatCode="0.00E+00">
                  <c:v>2.27579E-4</c:v>
                </c:pt>
                <c:pt idx="1723" formatCode="0.00E+00">
                  <c:v>1.6644500000000001E-4</c:v>
                </c:pt>
                <c:pt idx="1724" formatCode="0.00E+00">
                  <c:v>2.2760200000000001E-4</c:v>
                </c:pt>
                <c:pt idx="1725" formatCode="0.00E+00">
                  <c:v>2.7873900000000002E-4</c:v>
                </c:pt>
                <c:pt idx="1726" formatCode="0.00E+00">
                  <c:v>1.91487E-4</c:v>
                </c:pt>
                <c:pt idx="1727" formatCode="0.00E+00">
                  <c:v>3.1410800000000001E-4</c:v>
                </c:pt>
                <c:pt idx="1728" formatCode="0.00E+00">
                  <c:v>3.6756100000000003E-4</c:v>
                </c:pt>
                <c:pt idx="1729" formatCode="0.00E+00">
                  <c:v>4.4182899999999997E-4</c:v>
                </c:pt>
                <c:pt idx="1730" formatCode="0.00E+00">
                  <c:v>3.6583399999999999E-4</c:v>
                </c:pt>
                <c:pt idx="1731" formatCode="0.00E+00">
                  <c:v>3.7829399999999999E-4</c:v>
                </c:pt>
                <c:pt idx="1732" formatCode="0.00E+00">
                  <c:v>4.1189299999999998E-4</c:v>
                </c:pt>
                <c:pt idx="1733" formatCode="0.00E+00">
                  <c:v>4.3333599999999999E-4</c:v>
                </c:pt>
                <c:pt idx="1734" formatCode="0.00E+00">
                  <c:v>3.62732E-4</c:v>
                </c:pt>
                <c:pt idx="1735" formatCode="0.00E+00">
                  <c:v>4.5079899999999999E-4</c:v>
                </c:pt>
                <c:pt idx="1736" formatCode="0.00E+00">
                  <c:v>5.0142700000000004E-4</c:v>
                </c:pt>
                <c:pt idx="1737" formatCode="0.00E+00">
                  <c:v>5.8864400000000004E-4</c:v>
                </c:pt>
                <c:pt idx="1738" formatCode="0.00E+00">
                  <c:v>4.4289299999999998E-4</c:v>
                </c:pt>
                <c:pt idx="1739" formatCode="0.00E+00">
                  <c:v>6.6806700000000005E-4</c:v>
                </c:pt>
                <c:pt idx="1740" formatCode="0.00E+00">
                  <c:v>6.2619100000000001E-4</c:v>
                </c:pt>
                <c:pt idx="1741" formatCode="0.00E+00">
                  <c:v>6.4978699999999998E-4</c:v>
                </c:pt>
                <c:pt idx="1742" formatCode="0.00E+00">
                  <c:v>5.9934099999999998E-4</c:v>
                </c:pt>
                <c:pt idx="1743" formatCode="0.00E+00">
                  <c:v>5.5406200000000002E-4</c:v>
                </c:pt>
                <c:pt idx="1744" formatCode="0.00E+00">
                  <c:v>4.9729600000000004E-4</c:v>
                </c:pt>
                <c:pt idx="1745" formatCode="0.00E+00">
                  <c:v>5.6232600000000004E-4</c:v>
                </c:pt>
                <c:pt idx="1746" formatCode="0.00E+00">
                  <c:v>6.7610499999999998E-4</c:v>
                </c:pt>
                <c:pt idx="1747" formatCode="0.00E+00">
                  <c:v>9.4701599999999996E-4</c:v>
                </c:pt>
                <c:pt idx="1748" formatCode="0.00E+00">
                  <c:v>8.8522099999999995E-4</c:v>
                </c:pt>
                <c:pt idx="1749" formatCode="0.00E+00">
                  <c:v>8.4041599999999997E-4</c:v>
                </c:pt>
                <c:pt idx="1750">
                  <c:v>1.0399999999999999E-3</c:v>
                </c:pt>
                <c:pt idx="1751">
                  <c:v>1.15E-3</c:v>
                </c:pt>
                <c:pt idx="1752">
                  <c:v>1.0200000000000001E-3</c:v>
                </c:pt>
                <c:pt idx="1753" formatCode="0.00E+00">
                  <c:v>9.0450399999999999E-4</c:v>
                </c:pt>
                <c:pt idx="1754">
                  <c:v>1.06E-3</c:v>
                </c:pt>
                <c:pt idx="1755" formatCode="0.00E+00">
                  <c:v>9.7958700000000008E-4</c:v>
                </c:pt>
                <c:pt idx="1756" formatCode="0.00E+00">
                  <c:v>9.7881399999999994E-4</c:v>
                </c:pt>
                <c:pt idx="1757">
                  <c:v>1.08E-3</c:v>
                </c:pt>
                <c:pt idx="1758">
                  <c:v>1.1299999999999999E-3</c:v>
                </c:pt>
                <c:pt idx="1759">
                  <c:v>1.09E-3</c:v>
                </c:pt>
                <c:pt idx="1760">
                  <c:v>1.2099999999999999E-3</c:v>
                </c:pt>
                <c:pt idx="1761">
                  <c:v>1.0399999999999999E-3</c:v>
                </c:pt>
                <c:pt idx="1762" formatCode="0.00E+00">
                  <c:v>9.851040000000001E-4</c:v>
                </c:pt>
                <c:pt idx="1763">
                  <c:v>1.2700000000000001E-3</c:v>
                </c:pt>
                <c:pt idx="1764">
                  <c:v>1.3600000000000001E-3</c:v>
                </c:pt>
                <c:pt idx="1765">
                  <c:v>1.2600000000000001E-3</c:v>
                </c:pt>
                <c:pt idx="1766">
                  <c:v>1.1299999999999999E-3</c:v>
                </c:pt>
                <c:pt idx="1767">
                  <c:v>1.1100000000000001E-3</c:v>
                </c:pt>
                <c:pt idx="1768">
                  <c:v>1.4400000000000001E-3</c:v>
                </c:pt>
                <c:pt idx="1769">
                  <c:v>1.4499999999999999E-3</c:v>
                </c:pt>
                <c:pt idx="1770">
                  <c:v>1.5200000000000001E-3</c:v>
                </c:pt>
                <c:pt idx="1771">
                  <c:v>1.33E-3</c:v>
                </c:pt>
                <c:pt idx="1772">
                  <c:v>1.48E-3</c:v>
                </c:pt>
                <c:pt idx="1773">
                  <c:v>1.4E-3</c:v>
                </c:pt>
                <c:pt idx="1774">
                  <c:v>1.5E-3</c:v>
                </c:pt>
                <c:pt idx="1775">
                  <c:v>1.3699999999999999E-3</c:v>
                </c:pt>
                <c:pt idx="1776">
                  <c:v>1.3799999999999999E-3</c:v>
                </c:pt>
                <c:pt idx="1777">
                  <c:v>1.5E-3</c:v>
                </c:pt>
                <c:pt idx="1778">
                  <c:v>1.4499999999999999E-3</c:v>
                </c:pt>
                <c:pt idx="1779">
                  <c:v>1.33E-3</c:v>
                </c:pt>
                <c:pt idx="1780">
                  <c:v>1.7600000000000001E-3</c:v>
                </c:pt>
                <c:pt idx="1781">
                  <c:v>1.6999999999999999E-3</c:v>
                </c:pt>
                <c:pt idx="1782">
                  <c:v>1.8699999999999999E-3</c:v>
                </c:pt>
                <c:pt idx="1783">
                  <c:v>1.56E-3</c:v>
                </c:pt>
                <c:pt idx="1784">
                  <c:v>1.8799999999999999E-3</c:v>
                </c:pt>
                <c:pt idx="1785">
                  <c:v>1.32E-3</c:v>
                </c:pt>
                <c:pt idx="1786">
                  <c:v>1.82E-3</c:v>
                </c:pt>
                <c:pt idx="1787">
                  <c:v>1.7099999999999999E-3</c:v>
                </c:pt>
                <c:pt idx="1788">
                  <c:v>1.7700000000000001E-3</c:v>
                </c:pt>
                <c:pt idx="1789">
                  <c:v>1.49E-3</c:v>
                </c:pt>
                <c:pt idx="1790">
                  <c:v>1.7099999999999999E-3</c:v>
                </c:pt>
                <c:pt idx="1791">
                  <c:v>1.81E-3</c:v>
                </c:pt>
                <c:pt idx="1792">
                  <c:v>2.15E-3</c:v>
                </c:pt>
                <c:pt idx="1793">
                  <c:v>2.1299999999999999E-3</c:v>
                </c:pt>
                <c:pt idx="1794">
                  <c:v>1.7700000000000001E-3</c:v>
                </c:pt>
                <c:pt idx="1795">
                  <c:v>2.32E-3</c:v>
                </c:pt>
                <c:pt idx="1796">
                  <c:v>2.3700000000000001E-3</c:v>
                </c:pt>
                <c:pt idx="1797">
                  <c:v>2.2799999999999999E-3</c:v>
                </c:pt>
                <c:pt idx="1798">
                  <c:v>2.3700000000000001E-3</c:v>
                </c:pt>
                <c:pt idx="1799">
                  <c:v>2.1800000000000001E-3</c:v>
                </c:pt>
                <c:pt idx="1800">
                  <c:v>2.2100000000000002E-3</c:v>
                </c:pt>
                <c:pt idx="1801" formatCode="0.00E+00">
                  <c:v>1.2133600000000001E-4</c:v>
                </c:pt>
                <c:pt idx="1802" formatCode="0.00E+00">
                  <c:v>2.8056899999999998E-6</c:v>
                </c:pt>
                <c:pt idx="1803" formatCode="0.00E+00">
                  <c:v>4.51339E-6</c:v>
                </c:pt>
                <c:pt idx="1804" formatCode="0.00E+00">
                  <c:v>9.8244599999999994E-6</c:v>
                </c:pt>
                <c:pt idx="1805" formatCode="0.00E+00">
                  <c:v>2.84189E-6</c:v>
                </c:pt>
                <c:pt idx="1806" formatCode="0.00E+00">
                  <c:v>5.1816100000000004E-6</c:v>
                </c:pt>
                <c:pt idx="1807" formatCode="0.00E+00">
                  <c:v>2.74382E-6</c:v>
                </c:pt>
                <c:pt idx="1808" formatCode="0.00E+00">
                  <c:v>2.9531000000000002E-6</c:v>
                </c:pt>
                <c:pt idx="1809" formatCode="0.00E+00">
                  <c:v>3.7794900000000001E-6</c:v>
                </c:pt>
                <c:pt idx="1810" formatCode="0.00E+00">
                  <c:v>5.8455600000000004E-7</c:v>
                </c:pt>
                <c:pt idx="1811" formatCode="0.00E+00">
                  <c:v>1.17888E-5</c:v>
                </c:pt>
                <c:pt idx="1812" formatCode="0.00E+00">
                  <c:v>5.6811600000000003E-7</c:v>
                </c:pt>
                <c:pt idx="1813" formatCode="0.00E+00">
                  <c:v>8.3130399999999993E-6</c:v>
                </c:pt>
                <c:pt idx="1814" formatCode="0.00E+00">
                  <c:v>2.34483E-6</c:v>
                </c:pt>
                <c:pt idx="1815" formatCode="0.00E+00">
                  <c:v>3.8506400000000003E-6</c:v>
                </c:pt>
                <c:pt idx="1816" formatCode="0.00E+00">
                  <c:v>1.0358400000000001E-5</c:v>
                </c:pt>
                <c:pt idx="1817" formatCode="0.00E+00">
                  <c:v>3.59614E-6</c:v>
                </c:pt>
                <c:pt idx="1818" formatCode="0.00E+00">
                  <c:v>3.73223E-6</c:v>
                </c:pt>
                <c:pt idx="1819" formatCode="0.00E+00">
                  <c:v>8.9925400000000001E-7</c:v>
                </c:pt>
                <c:pt idx="1820" formatCode="0.00E+00">
                  <c:v>1.74283E-7</c:v>
                </c:pt>
                <c:pt idx="1821" formatCode="0.00E+00">
                  <c:v>1.2352599999999999E-5</c:v>
                </c:pt>
                <c:pt idx="1822" formatCode="0.00E+00">
                  <c:v>1.7890999999999999E-6</c:v>
                </c:pt>
                <c:pt idx="1823" formatCode="0.00E+00">
                  <c:v>2.73759E-6</c:v>
                </c:pt>
                <c:pt idx="1824" formatCode="0.00E+00">
                  <c:v>4.3607600000000004E-6</c:v>
                </c:pt>
                <c:pt idx="1825" formatCode="0.00E+00">
                  <c:v>2.18645E-5</c:v>
                </c:pt>
                <c:pt idx="1826" formatCode="0.00E+00">
                  <c:v>9.5083799999999995E-7</c:v>
                </c:pt>
                <c:pt idx="1827" formatCode="0.00E+00">
                  <c:v>6.8878499999999996E-6</c:v>
                </c:pt>
                <c:pt idx="1828" formatCode="0.00E+00">
                  <c:v>7.1197099999999996E-6</c:v>
                </c:pt>
                <c:pt idx="1829" formatCode="0.00E+00">
                  <c:v>4.3219200000000001E-7</c:v>
                </c:pt>
                <c:pt idx="1830" formatCode="0.00E+00">
                  <c:v>1.5620600000000001E-5</c:v>
                </c:pt>
                <c:pt idx="1831" formatCode="0.00E+00">
                  <c:v>5.83253E-6</c:v>
                </c:pt>
                <c:pt idx="1832" formatCode="0.00E+00">
                  <c:v>4.9885100000000002E-7</c:v>
                </c:pt>
                <c:pt idx="1833" formatCode="0.00E+00">
                  <c:v>5.1177499999999996E-7</c:v>
                </c:pt>
                <c:pt idx="1834" formatCode="0.00E+00">
                  <c:v>1.1443E-6</c:v>
                </c:pt>
                <c:pt idx="1835" formatCode="0.00E+00">
                  <c:v>1.51336E-5</c:v>
                </c:pt>
                <c:pt idx="1836" formatCode="0.00E+00">
                  <c:v>6.34058E-7</c:v>
                </c:pt>
                <c:pt idx="1837" formatCode="0.00E+00">
                  <c:v>4.9689400000000002E-6</c:v>
                </c:pt>
                <c:pt idx="1838" formatCode="0.00E+00">
                  <c:v>9.7557700000000003E-6</c:v>
                </c:pt>
                <c:pt idx="1839" formatCode="0.00E+00">
                  <c:v>9.7713299999999995E-6</c:v>
                </c:pt>
                <c:pt idx="1840" formatCode="0.00E+00">
                  <c:v>6.6528400000000003E-6</c:v>
                </c:pt>
                <c:pt idx="1841" formatCode="0.00E+00">
                  <c:v>2.0497200000000002E-6</c:v>
                </c:pt>
                <c:pt idx="1842" formatCode="0.00E+00">
                  <c:v>5.9439400000000002E-7</c:v>
                </c:pt>
                <c:pt idx="1843" formatCode="0.00E+00">
                  <c:v>4.7420499999999998E-6</c:v>
                </c:pt>
                <c:pt idx="1844" formatCode="0.00E+00">
                  <c:v>1.49674E-5</c:v>
                </c:pt>
                <c:pt idx="1845" formatCode="0.00E+00">
                  <c:v>7.1878299999999996E-6</c:v>
                </c:pt>
                <c:pt idx="1846" formatCode="0.00E+00">
                  <c:v>9.0530600000000004E-6</c:v>
                </c:pt>
                <c:pt idx="1847" formatCode="0.00E+00">
                  <c:v>6.2129899999999998E-6</c:v>
                </c:pt>
                <c:pt idx="1848" formatCode="0.00E+00">
                  <c:v>3.0426100000000002E-6</c:v>
                </c:pt>
                <c:pt idx="1849" formatCode="0.00E+00">
                  <c:v>9.2581099999999994E-6</c:v>
                </c:pt>
                <c:pt idx="1850" formatCode="0.00E+00">
                  <c:v>3.3011E-6</c:v>
                </c:pt>
                <c:pt idx="1851" formatCode="0.00E+00">
                  <c:v>3.7284900000000001E-6</c:v>
                </c:pt>
                <c:pt idx="1852" formatCode="0.00E+00">
                  <c:v>6.0504599999999997E-6</c:v>
                </c:pt>
                <c:pt idx="1853" formatCode="0.00E+00">
                  <c:v>1.2860900000000001E-5</c:v>
                </c:pt>
                <c:pt idx="1854" formatCode="0.00E+00">
                  <c:v>2.8429299999999999E-6</c:v>
                </c:pt>
                <c:pt idx="1855" formatCode="0.00E+00">
                  <c:v>8.7154299999999996E-7</c:v>
                </c:pt>
                <c:pt idx="1856" formatCode="0.00E+00">
                  <c:v>3.27738E-6</c:v>
                </c:pt>
                <c:pt idx="1857" formatCode="0.00E+00">
                  <c:v>4.6471599999999999E-7</c:v>
                </c:pt>
                <c:pt idx="1858" formatCode="0.00E+00">
                  <c:v>1.7096E-5</c:v>
                </c:pt>
                <c:pt idx="1859" formatCode="0.00E+00">
                  <c:v>4.0809899999999997E-6</c:v>
                </c:pt>
                <c:pt idx="1860" formatCode="0.00E+00">
                  <c:v>4.8221199999999997E-6</c:v>
                </c:pt>
                <c:pt idx="1861" formatCode="0.00E+00">
                  <c:v>1.0416300000000001E-5</c:v>
                </c:pt>
                <c:pt idx="1862" formatCode="0.00E+00">
                  <c:v>6.9934699999999996E-6</c:v>
                </c:pt>
                <c:pt idx="1863" formatCode="0.00E+00">
                  <c:v>1.2191199999999999E-5</c:v>
                </c:pt>
                <c:pt idx="1864" formatCode="0.00E+00">
                  <c:v>5.1106400000000001E-6</c:v>
                </c:pt>
                <c:pt idx="1865" formatCode="0.00E+00">
                  <c:v>9.8687900000000008E-7</c:v>
                </c:pt>
                <c:pt idx="1866" formatCode="0.00E+00">
                  <c:v>1.40113E-6</c:v>
                </c:pt>
                <c:pt idx="1867" formatCode="0.00E+00">
                  <c:v>2.7726400000000002E-6</c:v>
                </c:pt>
                <c:pt idx="1868" formatCode="0.00E+00">
                  <c:v>1.20764E-5</c:v>
                </c:pt>
                <c:pt idx="1869" formatCode="0.00E+00">
                  <c:v>3.1912200000000002E-6</c:v>
                </c:pt>
                <c:pt idx="1870" formatCode="0.00E+00">
                  <c:v>3.01557E-6</c:v>
                </c:pt>
                <c:pt idx="1871" formatCode="0.00E+00">
                  <c:v>2.5636299999999999E-6</c:v>
                </c:pt>
                <c:pt idx="1872" formatCode="0.00E+00">
                  <c:v>4.3346599999999999E-6</c:v>
                </c:pt>
                <c:pt idx="1873" formatCode="0.00E+00">
                  <c:v>1.57557E-6</c:v>
                </c:pt>
                <c:pt idx="1874" formatCode="0.00E+00">
                  <c:v>2.2667499999999999E-6</c:v>
                </c:pt>
                <c:pt idx="1875" formatCode="0.00E+00">
                  <c:v>3.7814400000000002E-6</c:v>
                </c:pt>
                <c:pt idx="1876" formatCode="0.00E+00">
                  <c:v>1.07028E-5</c:v>
                </c:pt>
                <c:pt idx="1877" formatCode="0.00E+00">
                  <c:v>1.4285200000000001E-6</c:v>
                </c:pt>
                <c:pt idx="1878" formatCode="0.00E+00">
                  <c:v>2.1213400000000002E-6</c:v>
                </c:pt>
                <c:pt idx="1879" formatCode="0.00E+00">
                  <c:v>2.7340899999999998E-7</c:v>
                </c:pt>
                <c:pt idx="1880" formatCode="0.00E+00">
                  <c:v>1.0872200000000001E-5</c:v>
                </c:pt>
                <c:pt idx="1881" formatCode="0.00E+00">
                  <c:v>4.2689199999999996E-6</c:v>
                </c:pt>
                <c:pt idx="1882" formatCode="0.00E+00">
                  <c:v>2.1097100000000002E-6</c:v>
                </c:pt>
                <c:pt idx="1883" formatCode="0.00E+00">
                  <c:v>3.8393800000000003E-6</c:v>
                </c:pt>
                <c:pt idx="1884" formatCode="0.00E+00">
                  <c:v>1.85296E-5</c:v>
                </c:pt>
                <c:pt idx="1885" formatCode="0.00E+00">
                  <c:v>8.59067E-7</c:v>
                </c:pt>
                <c:pt idx="1886" formatCode="0.00E+00">
                  <c:v>4.3731399999999999E-6</c:v>
                </c:pt>
                <c:pt idx="1887" formatCode="0.00E+00">
                  <c:v>3.52452E-6</c:v>
                </c:pt>
                <c:pt idx="1888" formatCode="0.00E+00">
                  <c:v>1.16296E-5</c:v>
                </c:pt>
                <c:pt idx="1889" formatCode="0.00E+00">
                  <c:v>2.66209E-6</c:v>
                </c:pt>
                <c:pt idx="1890" formatCode="0.00E+00">
                  <c:v>4.7975799999999999E-6</c:v>
                </c:pt>
                <c:pt idx="1891" formatCode="0.00E+00">
                  <c:v>6.7665600000000003E-6</c:v>
                </c:pt>
                <c:pt idx="1892" formatCode="0.00E+00">
                  <c:v>1.68565E-5</c:v>
                </c:pt>
                <c:pt idx="1893" formatCode="0.00E+00">
                  <c:v>6.5308299999999998E-6</c:v>
                </c:pt>
                <c:pt idx="1894" formatCode="0.00E+00">
                  <c:v>3.6844499999999999E-6</c:v>
                </c:pt>
                <c:pt idx="1895" formatCode="0.00E+00">
                  <c:v>2.7510899999999999E-6</c:v>
                </c:pt>
                <c:pt idx="1896" formatCode="0.00E+00">
                  <c:v>9.6493400000000004E-6</c:v>
                </c:pt>
                <c:pt idx="1897" formatCode="0.00E+00">
                  <c:v>1.76233E-6</c:v>
                </c:pt>
                <c:pt idx="1898" formatCode="0.00E+00">
                  <c:v>5.3279399999999997E-6</c:v>
                </c:pt>
                <c:pt idx="1899" formatCode="0.00E+00">
                  <c:v>8.7511800000000005E-6</c:v>
                </c:pt>
                <c:pt idx="1900" formatCode="0.00E+00">
                  <c:v>6.8618400000000004E-6</c:v>
                </c:pt>
                <c:pt idx="1901" formatCode="0.00E+00">
                  <c:v>4.1751299999999996E-6</c:v>
                </c:pt>
                <c:pt idx="1902" formatCode="0.00E+00">
                  <c:v>1.84594E-6</c:v>
                </c:pt>
                <c:pt idx="1903" formatCode="0.00E+00">
                  <c:v>5.0367100000000003E-6</c:v>
                </c:pt>
                <c:pt idx="1904" formatCode="0.00E+00">
                  <c:v>1.09692E-6</c:v>
                </c:pt>
                <c:pt idx="1905" formatCode="0.00E+00">
                  <c:v>2.4246800000000001E-6</c:v>
                </c:pt>
                <c:pt idx="1906" formatCode="0.00E+00">
                  <c:v>3.07579E-6</c:v>
                </c:pt>
                <c:pt idx="1907" formatCode="0.00E+00">
                  <c:v>7.3607399999999999E-6</c:v>
                </c:pt>
                <c:pt idx="1908" formatCode="0.00E+00">
                  <c:v>1.82277E-6</c:v>
                </c:pt>
                <c:pt idx="1909" formatCode="0.00E+00">
                  <c:v>1.23292E-5</c:v>
                </c:pt>
                <c:pt idx="1910" formatCode="0.00E+00">
                  <c:v>5.1186899999999999E-6</c:v>
                </c:pt>
                <c:pt idx="1911" formatCode="0.00E+00">
                  <c:v>7.77535E-6</c:v>
                </c:pt>
                <c:pt idx="1912" formatCode="0.00E+00">
                  <c:v>2.7316199999999999E-6</c:v>
                </c:pt>
                <c:pt idx="1913" formatCode="0.00E+00">
                  <c:v>1.50492E-5</c:v>
                </c:pt>
                <c:pt idx="1914" formatCode="0.00E+00">
                  <c:v>4.3152300000000002E-6</c:v>
                </c:pt>
                <c:pt idx="1915" formatCode="0.00E+00">
                  <c:v>9.4394600000000006E-6</c:v>
                </c:pt>
                <c:pt idx="1916" formatCode="0.00E+00">
                  <c:v>5.7877999999999999E-6</c:v>
                </c:pt>
                <c:pt idx="1917" formatCode="0.00E+00">
                  <c:v>5.0020599999999997E-6</c:v>
                </c:pt>
                <c:pt idx="1918" formatCode="0.00E+00">
                  <c:v>3.6247300000000002E-6</c:v>
                </c:pt>
                <c:pt idx="1919" formatCode="0.00E+00">
                  <c:v>6.3450000000000002E-6</c:v>
                </c:pt>
                <c:pt idx="1920" formatCode="0.00E+00">
                  <c:v>5.8754800000000002E-6</c:v>
                </c:pt>
                <c:pt idx="1921" formatCode="0.00E+00">
                  <c:v>3.32864E-6</c:v>
                </c:pt>
                <c:pt idx="1922" formatCode="0.00E+00">
                  <c:v>7.7538099999999992E-6</c:v>
                </c:pt>
                <c:pt idx="1923" formatCode="0.00E+00">
                  <c:v>2.2277400000000001E-6</c:v>
                </c:pt>
                <c:pt idx="1924" formatCode="0.00E+00">
                  <c:v>3.8727000000000002E-6</c:v>
                </c:pt>
                <c:pt idx="1925" formatCode="0.00E+00">
                  <c:v>1.35017E-6</c:v>
                </c:pt>
                <c:pt idx="1926" formatCode="0.00E+00">
                  <c:v>3.69906E-6</c:v>
                </c:pt>
                <c:pt idx="1927" formatCode="0.00E+00">
                  <c:v>1.43032E-6</c:v>
                </c:pt>
                <c:pt idx="1928" formatCode="0.00E+00">
                  <c:v>5.5178599999999999E-7</c:v>
                </c:pt>
                <c:pt idx="1929" formatCode="0.00E+00">
                  <c:v>2.1059999999999998E-6</c:v>
                </c:pt>
                <c:pt idx="1930" formatCode="0.00E+00">
                  <c:v>1.11083E-6</c:v>
                </c:pt>
                <c:pt idx="1931" formatCode="0.00E+00">
                  <c:v>1.50369E-5</c:v>
                </c:pt>
                <c:pt idx="1932" formatCode="0.00E+00">
                  <c:v>1.69543E-7</c:v>
                </c:pt>
                <c:pt idx="1933" formatCode="0.00E+00">
                  <c:v>4.6720999999999997E-6</c:v>
                </c:pt>
                <c:pt idx="1934" formatCode="0.00E+00">
                  <c:v>6.7519799999999996E-7</c:v>
                </c:pt>
                <c:pt idx="1935" formatCode="0.00E+00">
                  <c:v>2.9856699999999998E-7</c:v>
                </c:pt>
                <c:pt idx="1936" formatCode="0.00E+00">
                  <c:v>1.6463000000000001E-5</c:v>
                </c:pt>
                <c:pt idx="1937" formatCode="0.00E+00">
                  <c:v>5.5985400000000001E-6</c:v>
                </c:pt>
                <c:pt idx="1938" formatCode="0.00E+00">
                  <c:v>9.1727299999999998E-6</c:v>
                </c:pt>
                <c:pt idx="1939" formatCode="0.00E+00">
                  <c:v>3.0857600000000002E-7</c:v>
                </c:pt>
                <c:pt idx="1940" formatCode="0.00E+00">
                  <c:v>3.63491E-6</c:v>
                </c:pt>
                <c:pt idx="1941" formatCode="0.00E+00">
                  <c:v>4.7538199999999998E-6</c:v>
                </c:pt>
                <c:pt idx="1942" formatCode="0.00E+00">
                  <c:v>4.1093900000000001E-6</c:v>
                </c:pt>
                <c:pt idx="1943" formatCode="0.00E+00">
                  <c:v>5.5093600000000003E-7</c:v>
                </c:pt>
                <c:pt idx="1944" formatCode="0.00E+00">
                  <c:v>3.12912E-6</c:v>
                </c:pt>
                <c:pt idx="1945" formatCode="0.00E+00">
                  <c:v>6.4309300000000001E-6</c:v>
                </c:pt>
                <c:pt idx="1946" formatCode="0.00E+00">
                  <c:v>2.6863999999999998E-6</c:v>
                </c:pt>
                <c:pt idx="1947" formatCode="0.00E+00">
                  <c:v>6.9388399999999998E-6</c:v>
                </c:pt>
                <c:pt idx="1948" formatCode="0.00E+00">
                  <c:v>1.8653500000000001E-6</c:v>
                </c:pt>
                <c:pt idx="1949" formatCode="0.00E+00">
                  <c:v>2.16098E-6</c:v>
                </c:pt>
                <c:pt idx="1950" formatCode="0.00E+00">
                  <c:v>1.5590199999999999E-6</c:v>
                </c:pt>
                <c:pt idx="1951" formatCode="0.00E+00">
                  <c:v>1.2882499999999999E-6</c:v>
                </c:pt>
                <c:pt idx="1952" formatCode="0.00E+00">
                  <c:v>2.4895399999999999E-6</c:v>
                </c:pt>
                <c:pt idx="1953" formatCode="0.00E+00">
                  <c:v>1.8258E-6</c:v>
                </c:pt>
                <c:pt idx="1954" formatCode="0.00E+00">
                  <c:v>2.0773099999999999E-6</c:v>
                </c:pt>
                <c:pt idx="1955" formatCode="0.00E+00">
                  <c:v>1.7506799999999999E-6</c:v>
                </c:pt>
                <c:pt idx="1956" formatCode="0.00E+00">
                  <c:v>2.7792399999999998E-6</c:v>
                </c:pt>
                <c:pt idx="1957" formatCode="0.00E+00">
                  <c:v>1.32806E-5</c:v>
                </c:pt>
                <c:pt idx="1958" formatCode="0.00E+00">
                  <c:v>4.0238999999999997E-6</c:v>
                </c:pt>
                <c:pt idx="1959" formatCode="0.00E+00">
                  <c:v>1.39576E-6</c:v>
                </c:pt>
                <c:pt idx="1960" formatCode="0.00E+00">
                  <c:v>8.7031100000000004E-6</c:v>
                </c:pt>
                <c:pt idx="1961" formatCode="0.00E+00">
                  <c:v>3.31035E-7</c:v>
                </c:pt>
                <c:pt idx="1962" formatCode="0.00E+00">
                  <c:v>5.4174500000000001E-7</c:v>
                </c:pt>
                <c:pt idx="1963" formatCode="0.00E+00">
                  <c:v>4.3543799999999996E-6</c:v>
                </c:pt>
                <c:pt idx="1964" formatCode="0.00E+00">
                  <c:v>1.5010299999999999E-5</c:v>
                </c:pt>
                <c:pt idx="1965" formatCode="0.00E+00">
                  <c:v>6.1045500000000005E-7</c:v>
                </c:pt>
                <c:pt idx="1966" formatCode="0.00E+00">
                  <c:v>3.37321E-6</c:v>
                </c:pt>
                <c:pt idx="1967" formatCode="0.00E+00">
                  <c:v>3.2629000000000001E-6</c:v>
                </c:pt>
                <c:pt idx="1968" formatCode="0.00E+00">
                  <c:v>3.2662E-7</c:v>
                </c:pt>
                <c:pt idx="1969" formatCode="0.00E+00">
                  <c:v>7.4822500000000002E-6</c:v>
                </c:pt>
                <c:pt idx="1970" formatCode="0.00E+00">
                  <c:v>3.8089099999999999E-6</c:v>
                </c:pt>
                <c:pt idx="1971" formatCode="0.00E+00">
                  <c:v>2.5528300000000002E-7</c:v>
                </c:pt>
                <c:pt idx="1972" formatCode="0.00E+00">
                  <c:v>2.0415299999999998E-6</c:v>
                </c:pt>
                <c:pt idx="1973" formatCode="0.00E+00">
                  <c:v>2.7450099999999998E-6</c:v>
                </c:pt>
                <c:pt idx="1974" formatCode="0.00E+00">
                  <c:v>4.0107899999999999E-6</c:v>
                </c:pt>
                <c:pt idx="1975" formatCode="0.00E+00">
                  <c:v>3.3418100000000002E-6</c:v>
                </c:pt>
                <c:pt idx="1976" formatCode="0.00E+00">
                  <c:v>2.2936899999999999E-6</c:v>
                </c:pt>
                <c:pt idx="1977" formatCode="0.00E+00">
                  <c:v>4.6996099999999998E-7</c:v>
                </c:pt>
                <c:pt idx="1978" formatCode="0.00E+00">
                  <c:v>4.43746E-6</c:v>
                </c:pt>
                <c:pt idx="1979" formatCode="0.00E+00">
                  <c:v>1.89054E-6</c:v>
                </c:pt>
                <c:pt idx="1980" formatCode="0.00E+00">
                  <c:v>7.3789500000000003E-7</c:v>
                </c:pt>
                <c:pt idx="1981" formatCode="0.00E+00">
                  <c:v>3.2333200000000002E-6</c:v>
                </c:pt>
                <c:pt idx="1982" formatCode="0.00E+00">
                  <c:v>1.7946999999999999E-6</c:v>
                </c:pt>
                <c:pt idx="1983" formatCode="0.00E+00">
                  <c:v>1.2823599999999999E-6</c:v>
                </c:pt>
                <c:pt idx="1984" formatCode="0.00E+00">
                  <c:v>2.7389999999999998E-7</c:v>
                </c:pt>
                <c:pt idx="1985" formatCode="0.00E+00">
                  <c:v>1.2969799999999999E-6</c:v>
                </c:pt>
                <c:pt idx="1986" formatCode="0.00E+00">
                  <c:v>4.9630499999999999E-6</c:v>
                </c:pt>
                <c:pt idx="1987" formatCode="0.00E+00">
                  <c:v>6.4907800000000001E-6</c:v>
                </c:pt>
                <c:pt idx="1988" formatCode="0.00E+00">
                  <c:v>4.24161E-6</c:v>
                </c:pt>
                <c:pt idx="1989" formatCode="0.00E+00">
                  <c:v>1.3298599999999999E-6</c:v>
                </c:pt>
                <c:pt idx="1990" formatCode="0.00E+00">
                  <c:v>7.4033400000000002E-6</c:v>
                </c:pt>
                <c:pt idx="1991" formatCode="0.00E+00">
                  <c:v>7.8318099999999998E-7</c:v>
                </c:pt>
                <c:pt idx="1992" formatCode="0.00E+00">
                  <c:v>3.2911799999999998E-6</c:v>
                </c:pt>
                <c:pt idx="1993" formatCode="0.00E+00">
                  <c:v>1.6140900000000001E-6</c:v>
                </c:pt>
                <c:pt idx="1994" formatCode="0.00E+00">
                  <c:v>2.77814E-6</c:v>
                </c:pt>
                <c:pt idx="1995" formatCode="0.00E+00">
                  <c:v>3.6984200000000002E-6</c:v>
                </c:pt>
                <c:pt idx="1996" formatCode="0.00E+00">
                  <c:v>2.4626899999999999E-6</c:v>
                </c:pt>
                <c:pt idx="1997" formatCode="0.00E+00">
                  <c:v>1.3629600000000001E-6</c:v>
                </c:pt>
                <c:pt idx="1998" formatCode="0.00E+00">
                  <c:v>1.7886699999999999E-6</c:v>
                </c:pt>
                <c:pt idx="1999" formatCode="0.00E+00">
                  <c:v>4.0233099999999999E-6</c:v>
                </c:pt>
                <c:pt idx="2000" formatCode="0.00E+00">
                  <c:v>1.23886E-5</c:v>
                </c:pt>
                <c:pt idx="2001" formatCode="0.00E+00">
                  <c:v>5.94091E-6</c:v>
                </c:pt>
                <c:pt idx="2002" formatCode="0.00E+00">
                  <c:v>4.8911700000000005E-7</c:v>
                </c:pt>
                <c:pt idx="2003" formatCode="0.00E+00">
                  <c:v>6.1412099999999996E-6</c:v>
                </c:pt>
                <c:pt idx="2004" formatCode="0.00E+00">
                  <c:v>1.11471E-5</c:v>
                </c:pt>
                <c:pt idx="2005" formatCode="0.00E+00">
                  <c:v>6.1778299999999999E-6</c:v>
                </c:pt>
                <c:pt idx="2006" formatCode="0.00E+00">
                  <c:v>5.4692199999999998E-6</c:v>
                </c:pt>
                <c:pt idx="2007" formatCode="0.00E+00">
                  <c:v>5.7138400000000003E-7</c:v>
                </c:pt>
                <c:pt idx="2008" formatCode="0.00E+00">
                  <c:v>5.2602900000000004E-6</c:v>
                </c:pt>
                <c:pt idx="2009" formatCode="0.00E+00">
                  <c:v>8.1500999999999999E-7</c:v>
                </c:pt>
                <c:pt idx="2010" formatCode="0.00E+00">
                  <c:v>1.2885500000000001E-5</c:v>
                </c:pt>
                <c:pt idx="2011" formatCode="0.00E+00">
                  <c:v>1.6207899999999999E-6</c:v>
                </c:pt>
                <c:pt idx="2012" formatCode="0.00E+00">
                  <c:v>5.2077799999999998E-6</c:v>
                </c:pt>
                <c:pt idx="2013" formatCode="0.00E+00">
                  <c:v>1.5184599999999999E-6</c:v>
                </c:pt>
                <c:pt idx="2014" formatCode="0.00E+00">
                  <c:v>1.24613E-5</c:v>
                </c:pt>
                <c:pt idx="2015" formatCode="0.00E+00">
                  <c:v>1.6522700000000001E-6</c:v>
                </c:pt>
                <c:pt idx="2016" formatCode="0.00E+00">
                  <c:v>5.5162099999999999E-7</c:v>
                </c:pt>
                <c:pt idx="2017" formatCode="0.00E+00">
                  <c:v>1.3372300000000001E-5</c:v>
                </c:pt>
                <c:pt idx="2018" formatCode="0.00E+00">
                  <c:v>2.1285E-6</c:v>
                </c:pt>
                <c:pt idx="2019" formatCode="0.00E+00">
                  <c:v>1.3803599999999999E-6</c:v>
                </c:pt>
                <c:pt idx="2020" formatCode="0.00E+00">
                  <c:v>1.6371500000000001E-6</c:v>
                </c:pt>
                <c:pt idx="2021" formatCode="0.00E+00">
                  <c:v>1.90715E-7</c:v>
                </c:pt>
                <c:pt idx="2022" formatCode="0.00E+00">
                  <c:v>7.15208E-6</c:v>
                </c:pt>
                <c:pt idx="2023" formatCode="0.00E+00">
                  <c:v>2.15297E-6</c:v>
                </c:pt>
                <c:pt idx="2024" formatCode="0.00E+00">
                  <c:v>8.1061399999999996E-6</c:v>
                </c:pt>
                <c:pt idx="2025" formatCode="0.00E+00">
                  <c:v>1.6933900000000001E-6</c:v>
                </c:pt>
                <c:pt idx="2026" formatCode="0.00E+00">
                  <c:v>5.40528E-6</c:v>
                </c:pt>
                <c:pt idx="2027" formatCode="0.00E+00">
                  <c:v>5.9128600000000003E-6</c:v>
                </c:pt>
                <c:pt idx="2028" formatCode="0.00E+00">
                  <c:v>3.4347100000000002E-6</c:v>
                </c:pt>
                <c:pt idx="2029" formatCode="0.00E+00">
                  <c:v>4.7364299999999996E-6</c:v>
                </c:pt>
                <c:pt idx="2030" formatCode="0.00E+00">
                  <c:v>5.5331499999999997E-6</c:v>
                </c:pt>
                <c:pt idx="2031" formatCode="0.00E+00">
                  <c:v>4.6710200000000004E-6</c:v>
                </c:pt>
                <c:pt idx="2032" formatCode="0.00E+00">
                  <c:v>7.1069700000000003E-6</c:v>
                </c:pt>
                <c:pt idx="2033" formatCode="0.00E+00">
                  <c:v>8.6172299999999998E-6</c:v>
                </c:pt>
                <c:pt idx="2034" formatCode="0.00E+00">
                  <c:v>8.9093599999999995E-7</c:v>
                </c:pt>
                <c:pt idx="2035" formatCode="0.00E+00">
                  <c:v>3.11005E-6</c:v>
                </c:pt>
                <c:pt idx="2036" formatCode="0.00E+00">
                  <c:v>4.0513300000000001E-6</c:v>
                </c:pt>
                <c:pt idx="2037" formatCode="0.00E+00">
                  <c:v>6.2652600000000003E-7</c:v>
                </c:pt>
                <c:pt idx="2038" formatCode="0.00E+00">
                  <c:v>3.6866800000000001E-6</c:v>
                </c:pt>
                <c:pt idx="2039" formatCode="0.00E+00">
                  <c:v>5.8910599999999995E-7</c:v>
                </c:pt>
                <c:pt idx="2040" formatCode="0.00E+00">
                  <c:v>1.9787600000000002E-6</c:v>
                </c:pt>
                <c:pt idx="2041" formatCode="0.00E+00">
                  <c:v>3.9691499999999999E-6</c:v>
                </c:pt>
                <c:pt idx="2042" formatCode="0.00E+00">
                  <c:v>1.5326200000000001E-6</c:v>
                </c:pt>
                <c:pt idx="2043" formatCode="0.00E+00">
                  <c:v>3.01813E-8</c:v>
                </c:pt>
                <c:pt idx="2044" formatCode="0.00E+00">
                  <c:v>1.0008099999999999E-7</c:v>
                </c:pt>
                <c:pt idx="2045" formatCode="0.00E+00">
                  <c:v>2.1673500000000001E-6</c:v>
                </c:pt>
                <c:pt idx="2046" formatCode="0.00E+00">
                  <c:v>2.1879900000000002E-6</c:v>
                </c:pt>
                <c:pt idx="2047" formatCode="0.00E+00">
                  <c:v>4.8111499999999997E-6</c:v>
                </c:pt>
                <c:pt idx="2048" formatCode="0.00E+00">
                  <c:v>7.8352899999999995E-7</c:v>
                </c:pt>
                <c:pt idx="2049" formatCode="0.00E+00">
                  <c:v>3.6324600000000002E-7</c:v>
                </c:pt>
                <c:pt idx="2050" formatCode="0.00E+00">
                  <c:v>3.12418E-6</c:v>
                </c:pt>
                <c:pt idx="2051" formatCode="0.00E+00">
                  <c:v>3.5859799999999999E-6</c:v>
                </c:pt>
                <c:pt idx="2052" formatCode="0.00E+00">
                  <c:v>1.7E-6</c:v>
                </c:pt>
                <c:pt idx="2053" formatCode="0.00E+00">
                  <c:v>2.5144699999999998E-6</c:v>
                </c:pt>
                <c:pt idx="2054" formatCode="0.00E+00">
                  <c:v>7.0489999999999998E-6</c:v>
                </c:pt>
                <c:pt idx="2055" formatCode="0.00E+00">
                  <c:v>5.6522300000000003E-6</c:v>
                </c:pt>
                <c:pt idx="2056" formatCode="0.00E+00">
                  <c:v>3.1435800000000001E-7</c:v>
                </c:pt>
                <c:pt idx="2057" formatCode="0.00E+00">
                  <c:v>1.35441E-5</c:v>
                </c:pt>
                <c:pt idx="2058" formatCode="0.00E+00">
                  <c:v>9.4388599999999993E-6</c:v>
                </c:pt>
                <c:pt idx="2059" formatCode="0.00E+00">
                  <c:v>1.4210700000000001E-6</c:v>
                </c:pt>
                <c:pt idx="2060" formatCode="0.00E+00">
                  <c:v>1.7349300000000001E-6</c:v>
                </c:pt>
                <c:pt idx="2061" formatCode="0.00E+00">
                  <c:v>3.8216799999999996E-6</c:v>
                </c:pt>
                <c:pt idx="2062" formatCode="0.00E+00">
                  <c:v>3.3106800000000002E-6</c:v>
                </c:pt>
                <c:pt idx="2063" formatCode="0.00E+00">
                  <c:v>6.98879E-6</c:v>
                </c:pt>
                <c:pt idx="2064" formatCode="0.00E+00">
                  <c:v>3.30369E-6</c:v>
                </c:pt>
                <c:pt idx="2065" formatCode="0.00E+00">
                  <c:v>5.2200799999999997E-6</c:v>
                </c:pt>
                <c:pt idx="2066" formatCode="0.00E+00">
                  <c:v>4.0095700000000001E-6</c:v>
                </c:pt>
                <c:pt idx="2067" formatCode="0.00E+00">
                  <c:v>2.7586499999999998E-6</c:v>
                </c:pt>
                <c:pt idx="2068" formatCode="0.00E+00">
                  <c:v>5.73972E-6</c:v>
                </c:pt>
                <c:pt idx="2069" formatCode="0.00E+00">
                  <c:v>3.2617800000000001E-6</c:v>
                </c:pt>
                <c:pt idx="2070" formatCode="0.00E+00">
                  <c:v>4.9818700000000001E-6</c:v>
                </c:pt>
                <c:pt idx="2071" formatCode="0.00E+00">
                  <c:v>6.0480899999999999E-6</c:v>
                </c:pt>
                <c:pt idx="2072" formatCode="0.00E+00">
                  <c:v>2.0109800000000002E-6</c:v>
                </c:pt>
                <c:pt idx="2073" formatCode="0.00E+00">
                  <c:v>2.7871500000000002E-7</c:v>
                </c:pt>
                <c:pt idx="2074" formatCode="0.00E+00">
                  <c:v>6.5860299999999997E-6</c:v>
                </c:pt>
                <c:pt idx="2075" formatCode="0.00E+00">
                  <c:v>1.22405E-6</c:v>
                </c:pt>
                <c:pt idx="2076" formatCode="0.00E+00">
                  <c:v>4.8282800000000003E-6</c:v>
                </c:pt>
                <c:pt idx="2077" formatCode="0.00E+00">
                  <c:v>2.5152099999999999E-6</c:v>
                </c:pt>
                <c:pt idx="2078" formatCode="0.00E+00">
                  <c:v>2.9823100000000001E-8</c:v>
                </c:pt>
                <c:pt idx="2079" formatCode="0.00E+00">
                  <c:v>3.4379900000000001E-6</c:v>
                </c:pt>
                <c:pt idx="2080" formatCode="0.00E+00">
                  <c:v>7.0896700000000005E-7</c:v>
                </c:pt>
                <c:pt idx="2081" formatCode="0.00E+00">
                  <c:v>4.9809199999999997E-6</c:v>
                </c:pt>
                <c:pt idx="2082" formatCode="0.00E+00">
                  <c:v>5.3186299999999998E-6</c:v>
                </c:pt>
                <c:pt idx="2083" formatCode="0.00E+00">
                  <c:v>2.8998000000000002E-6</c:v>
                </c:pt>
                <c:pt idx="2084" formatCode="0.00E+00">
                  <c:v>7.1707500000000003E-7</c:v>
                </c:pt>
                <c:pt idx="2085" formatCode="0.00E+00">
                  <c:v>1.0452500000000001E-6</c:v>
                </c:pt>
                <c:pt idx="2086" formatCode="0.00E+00">
                  <c:v>1.0663600000000001E-5</c:v>
                </c:pt>
                <c:pt idx="2087" formatCode="0.00E+00">
                  <c:v>9.4982800000000005E-6</c:v>
                </c:pt>
                <c:pt idx="2088" formatCode="0.00E+00">
                  <c:v>5.47287E-7</c:v>
                </c:pt>
                <c:pt idx="2089" formatCode="0.00E+00">
                  <c:v>5.3612999999999998E-6</c:v>
                </c:pt>
                <c:pt idx="2090" formatCode="0.00E+00">
                  <c:v>5.8754599999999996E-6</c:v>
                </c:pt>
                <c:pt idx="2091" formatCode="0.00E+00">
                  <c:v>3.9867399999999997E-6</c:v>
                </c:pt>
                <c:pt idx="2092" formatCode="0.00E+00">
                  <c:v>3.60823E-6</c:v>
                </c:pt>
                <c:pt idx="2093" formatCode="0.00E+00">
                  <c:v>2.6498999999999999E-7</c:v>
                </c:pt>
                <c:pt idx="2094" formatCode="0.00E+00">
                  <c:v>1.3288999999999999E-5</c:v>
                </c:pt>
                <c:pt idx="2095" formatCode="0.00E+00">
                  <c:v>8.2043300000000008E-6</c:v>
                </c:pt>
                <c:pt idx="2096" formatCode="0.00E+00">
                  <c:v>1.05529E-5</c:v>
                </c:pt>
                <c:pt idx="2097" formatCode="0.00E+00">
                  <c:v>7.3284799999999997E-6</c:v>
                </c:pt>
                <c:pt idx="2098" formatCode="0.00E+00">
                  <c:v>3.0491000000000002E-6</c:v>
                </c:pt>
                <c:pt idx="2099" formatCode="0.00E+00">
                  <c:v>7.5366300000000004E-6</c:v>
                </c:pt>
                <c:pt idx="2100" formatCode="0.00E+00">
                  <c:v>1.0345300000000001E-5</c:v>
                </c:pt>
                <c:pt idx="2101" formatCode="0.00E+00">
                  <c:v>6.6924800000000002E-6</c:v>
                </c:pt>
                <c:pt idx="2102" formatCode="0.00E+00">
                  <c:v>1.09745E-5</c:v>
                </c:pt>
                <c:pt idx="2103" formatCode="0.00E+00">
                  <c:v>2.9754400000000002E-6</c:v>
                </c:pt>
                <c:pt idx="2104" formatCode="0.00E+00">
                  <c:v>8.0431299999999997E-6</c:v>
                </c:pt>
                <c:pt idx="2105" formatCode="0.00E+00">
                  <c:v>9.2023E-6</c:v>
                </c:pt>
                <c:pt idx="2106" formatCode="0.00E+00">
                  <c:v>1.6489899999999999E-6</c:v>
                </c:pt>
                <c:pt idx="2107" formatCode="0.00E+00">
                  <c:v>2.89734E-6</c:v>
                </c:pt>
                <c:pt idx="2108" formatCode="0.00E+00">
                  <c:v>9.0915700000000008E-6</c:v>
                </c:pt>
                <c:pt idx="2109" formatCode="0.00E+00">
                  <c:v>9.1140900000000007E-6</c:v>
                </c:pt>
                <c:pt idx="2110" formatCode="0.00E+00">
                  <c:v>6.0276599999999996E-6</c:v>
                </c:pt>
                <c:pt idx="2111" formatCode="0.00E+00">
                  <c:v>2.6167100000000001E-7</c:v>
                </c:pt>
                <c:pt idx="2112" formatCode="0.00E+00">
                  <c:v>2.15363E-6</c:v>
                </c:pt>
                <c:pt idx="2113" formatCode="0.00E+00">
                  <c:v>4.82623E-6</c:v>
                </c:pt>
                <c:pt idx="2114" formatCode="0.00E+00">
                  <c:v>2.07245E-7</c:v>
                </c:pt>
                <c:pt idx="2115" formatCode="0.00E+00">
                  <c:v>7.1764700000000003E-6</c:v>
                </c:pt>
                <c:pt idx="2116" formatCode="0.00E+00">
                  <c:v>2.25799E-6</c:v>
                </c:pt>
                <c:pt idx="2117" formatCode="0.00E+00">
                  <c:v>3.5009300000000002E-6</c:v>
                </c:pt>
                <c:pt idx="2118" formatCode="0.00E+00">
                  <c:v>2.58163E-6</c:v>
                </c:pt>
                <c:pt idx="2119" formatCode="0.00E+00">
                  <c:v>5.5157000000000004E-6</c:v>
                </c:pt>
                <c:pt idx="2120" formatCode="0.00E+00">
                  <c:v>2.8710900000000001E-6</c:v>
                </c:pt>
                <c:pt idx="2121" formatCode="0.00E+00">
                  <c:v>4.1195899999999996E-6</c:v>
                </c:pt>
                <c:pt idx="2122" formatCode="0.00E+00">
                  <c:v>2.2916100000000001E-6</c:v>
                </c:pt>
                <c:pt idx="2123" formatCode="0.00E+00">
                  <c:v>5.8350099999999999E-6</c:v>
                </c:pt>
                <c:pt idx="2124" formatCode="0.00E+00">
                  <c:v>3.6757100000000001E-6</c:v>
                </c:pt>
                <c:pt idx="2125" formatCode="0.00E+00">
                  <c:v>5.1523099999999996E-6</c:v>
                </c:pt>
                <c:pt idx="2126" formatCode="0.00E+00">
                  <c:v>4.39209E-6</c:v>
                </c:pt>
                <c:pt idx="2127" formatCode="0.00E+00">
                  <c:v>1.31269E-5</c:v>
                </c:pt>
                <c:pt idx="2128" formatCode="0.00E+00">
                  <c:v>9.995989999999999E-7</c:v>
                </c:pt>
                <c:pt idx="2129" formatCode="0.00E+00">
                  <c:v>3.6555599999999999E-6</c:v>
                </c:pt>
                <c:pt idx="2130" formatCode="0.00E+00">
                  <c:v>3.20197E-6</c:v>
                </c:pt>
                <c:pt idx="2131" formatCode="0.00E+00">
                  <c:v>8.0415799999999997E-6</c:v>
                </c:pt>
                <c:pt idx="2132" formatCode="0.00E+00">
                  <c:v>5.1073299999999998E-6</c:v>
                </c:pt>
                <c:pt idx="2133" formatCode="0.00E+00">
                  <c:v>2.1764500000000001E-6</c:v>
                </c:pt>
                <c:pt idx="2134" formatCode="0.00E+00">
                  <c:v>6.7184900000000003E-6</c:v>
                </c:pt>
                <c:pt idx="2135" formatCode="0.00E+00">
                  <c:v>1.2529300000000001E-6</c:v>
                </c:pt>
                <c:pt idx="2136" formatCode="0.00E+00">
                  <c:v>6.8790200000000003E-6</c:v>
                </c:pt>
                <c:pt idx="2137" formatCode="0.00E+00">
                  <c:v>5.3731500000000004E-6</c:v>
                </c:pt>
                <c:pt idx="2138" formatCode="0.00E+00">
                  <c:v>2.8517000000000002E-6</c:v>
                </c:pt>
                <c:pt idx="2139" formatCode="0.00E+00">
                  <c:v>3.4675900000000002E-6</c:v>
                </c:pt>
                <c:pt idx="2140" formatCode="0.00E+00">
                  <c:v>3.4142799999999999E-6</c:v>
                </c:pt>
                <c:pt idx="2141" formatCode="0.00E+00">
                  <c:v>1.7208900000000001E-6</c:v>
                </c:pt>
                <c:pt idx="2142" formatCode="0.00E+00">
                  <c:v>1.3660999999999999E-6</c:v>
                </c:pt>
                <c:pt idx="2143" formatCode="0.00E+00">
                  <c:v>3.70903E-6</c:v>
                </c:pt>
                <c:pt idx="2144" formatCode="0.00E+00">
                  <c:v>2.7832599999999998E-6</c:v>
                </c:pt>
                <c:pt idx="2145" formatCode="0.00E+00">
                  <c:v>5.1269E-6</c:v>
                </c:pt>
                <c:pt idx="2146" formatCode="0.00E+00">
                  <c:v>4.6043700000000002E-8</c:v>
                </c:pt>
                <c:pt idx="2147" formatCode="0.00E+00">
                  <c:v>4.0701999999999996E-6</c:v>
                </c:pt>
                <c:pt idx="2148" formatCode="0.00E+00">
                  <c:v>1.2675299999999999E-6</c:v>
                </c:pt>
                <c:pt idx="2149" formatCode="0.00E+00">
                  <c:v>2.4930000000000001E-6</c:v>
                </c:pt>
                <c:pt idx="2150" formatCode="0.00E+00">
                  <c:v>5.77791E-6</c:v>
                </c:pt>
                <c:pt idx="2151" formatCode="0.00E+00">
                  <c:v>4.01136E-7</c:v>
                </c:pt>
                <c:pt idx="2152" formatCode="0.00E+00">
                  <c:v>3.08122E-6</c:v>
                </c:pt>
                <c:pt idx="2153" formatCode="0.00E+00">
                  <c:v>2.7416000000000001E-6</c:v>
                </c:pt>
                <c:pt idx="2154" formatCode="0.00E+00">
                  <c:v>1.41316E-5</c:v>
                </c:pt>
                <c:pt idx="2155" formatCode="0.00E+00">
                  <c:v>2.8023900000000002E-6</c:v>
                </c:pt>
                <c:pt idx="2156" formatCode="0.00E+00">
                  <c:v>1.2129799999999999E-6</c:v>
                </c:pt>
                <c:pt idx="2157" formatCode="0.00E+00">
                  <c:v>5.8295400000000001E-6</c:v>
                </c:pt>
                <c:pt idx="2158" formatCode="0.00E+00">
                  <c:v>5.7884199999999996E-7</c:v>
                </c:pt>
                <c:pt idx="2159" formatCode="0.00E+00">
                  <c:v>7.7942900000000002E-6</c:v>
                </c:pt>
                <c:pt idx="2160" formatCode="0.00E+00">
                  <c:v>6.4590899999999999E-6</c:v>
                </c:pt>
                <c:pt idx="2161" formatCode="0.00E+00">
                  <c:v>4.1325699999999996E-6</c:v>
                </c:pt>
                <c:pt idx="2162" formatCode="0.00E+00">
                  <c:v>2.59739E-6</c:v>
                </c:pt>
                <c:pt idx="2163" formatCode="0.00E+00">
                  <c:v>4.8437699999999997E-6</c:v>
                </c:pt>
                <c:pt idx="2164" formatCode="0.00E+00">
                  <c:v>3.1022799999999998E-6</c:v>
                </c:pt>
                <c:pt idx="2165" formatCode="0.00E+00">
                  <c:v>1.4356300000000001E-6</c:v>
                </c:pt>
                <c:pt idx="2166" formatCode="0.00E+00">
                  <c:v>1.02546E-5</c:v>
                </c:pt>
                <c:pt idx="2167" formatCode="0.00E+00">
                  <c:v>9.98074E-9</c:v>
                </c:pt>
                <c:pt idx="2168" formatCode="0.00E+00">
                  <c:v>6.5528399999999996E-6</c:v>
                </c:pt>
                <c:pt idx="2169" formatCode="0.00E+00">
                  <c:v>8.2864099999999998E-6</c:v>
                </c:pt>
                <c:pt idx="2170" formatCode="0.00E+00">
                  <c:v>6.4360900000000002E-6</c:v>
                </c:pt>
                <c:pt idx="2171" formatCode="0.00E+00">
                  <c:v>7.4252999999999999E-6</c:v>
                </c:pt>
                <c:pt idx="2172" formatCode="0.00E+00">
                  <c:v>3.8806599999999997E-6</c:v>
                </c:pt>
                <c:pt idx="2173" formatCode="0.00E+00">
                  <c:v>3.8985E-6</c:v>
                </c:pt>
                <c:pt idx="2174" formatCode="0.00E+00">
                  <c:v>2.1651700000000001E-5</c:v>
                </c:pt>
                <c:pt idx="2175" formatCode="0.00E+00">
                  <c:v>7.0437699999999998E-6</c:v>
                </c:pt>
                <c:pt idx="2176" formatCode="0.00E+00">
                  <c:v>2.0539100000000002E-6</c:v>
                </c:pt>
                <c:pt idx="2177" formatCode="0.00E+00">
                  <c:v>1.44566E-5</c:v>
                </c:pt>
                <c:pt idx="2178" formatCode="0.00E+00">
                  <c:v>8.0571400000000004E-7</c:v>
                </c:pt>
                <c:pt idx="2179" formatCode="0.00E+00">
                  <c:v>4.5901899999999998E-6</c:v>
                </c:pt>
                <c:pt idx="2180" formatCode="0.00E+00">
                  <c:v>3.5289300000000002E-6</c:v>
                </c:pt>
                <c:pt idx="2181" formatCode="0.00E+00">
                  <c:v>1.29763E-5</c:v>
                </c:pt>
                <c:pt idx="2182" formatCode="0.00E+00">
                  <c:v>1.4330199999999999E-8</c:v>
                </c:pt>
                <c:pt idx="2183" formatCode="0.00E+00">
                  <c:v>4.8184499999999996E-6</c:v>
                </c:pt>
                <c:pt idx="2184" formatCode="0.00E+00">
                  <c:v>7.5412599999999999E-6</c:v>
                </c:pt>
                <c:pt idx="2185" formatCode="0.00E+00">
                  <c:v>8.2698699999999998E-6</c:v>
                </c:pt>
                <c:pt idx="2186" formatCode="0.00E+00">
                  <c:v>4.3862600000000004E-6</c:v>
                </c:pt>
                <c:pt idx="2187" formatCode="0.00E+00">
                  <c:v>6.1086299999999998E-6</c:v>
                </c:pt>
                <c:pt idx="2188" formatCode="0.00E+00">
                  <c:v>1.2012600000000001E-5</c:v>
                </c:pt>
                <c:pt idx="2189" formatCode="0.00E+00">
                  <c:v>4.0522599999999999E-6</c:v>
                </c:pt>
                <c:pt idx="2190" formatCode="0.00E+00">
                  <c:v>4.7970699999999998E-6</c:v>
                </c:pt>
                <c:pt idx="2191" formatCode="0.00E+00">
                  <c:v>9.7294099999999994E-6</c:v>
                </c:pt>
                <c:pt idx="2192" formatCode="0.00E+00">
                  <c:v>1.30876E-5</c:v>
                </c:pt>
                <c:pt idx="2193" formatCode="0.00E+00">
                  <c:v>8.0946899999999998E-8</c:v>
                </c:pt>
                <c:pt idx="2194" formatCode="0.00E+00">
                  <c:v>4.2400000000000001E-6</c:v>
                </c:pt>
                <c:pt idx="2195" formatCode="0.00E+00">
                  <c:v>3.3734300000000002E-6</c:v>
                </c:pt>
                <c:pt idx="2196" formatCode="0.00E+00">
                  <c:v>3.9998799999999999E-6</c:v>
                </c:pt>
                <c:pt idx="2197" formatCode="0.00E+00">
                  <c:v>7.0140500000000002E-6</c:v>
                </c:pt>
                <c:pt idx="2198" formatCode="0.00E+00">
                  <c:v>5.55511E-7</c:v>
                </c:pt>
                <c:pt idx="2199" formatCode="0.00E+00">
                  <c:v>6.1546499999999996E-7</c:v>
                </c:pt>
                <c:pt idx="2200" formatCode="0.00E+00">
                  <c:v>7.8235799999999994E-6</c:v>
                </c:pt>
                <c:pt idx="2201" formatCode="0.00E+00">
                  <c:v>3.9645599999999999E-7</c:v>
                </c:pt>
                <c:pt idx="2202" formatCode="0.00E+00">
                  <c:v>7.99337E-6</c:v>
                </c:pt>
                <c:pt idx="2203" formatCode="0.00E+00">
                  <c:v>1.28045E-6</c:v>
                </c:pt>
                <c:pt idx="2204" formatCode="0.00E+00">
                  <c:v>6.3521700000000004E-6</c:v>
                </c:pt>
                <c:pt idx="2205" formatCode="0.00E+00">
                  <c:v>1.51245E-6</c:v>
                </c:pt>
                <c:pt idx="2206" formatCode="0.00E+00">
                  <c:v>1.1251799999999999E-6</c:v>
                </c:pt>
                <c:pt idx="2207" formatCode="0.00E+00">
                  <c:v>7.7164900000000007E-6</c:v>
                </c:pt>
                <c:pt idx="2208" formatCode="0.00E+00">
                  <c:v>2.0428799999999998E-6</c:v>
                </c:pt>
                <c:pt idx="2209" formatCode="0.00E+00">
                  <c:v>1.43421E-7</c:v>
                </c:pt>
                <c:pt idx="2210" formatCode="0.00E+00">
                  <c:v>8.3264099999999994E-6</c:v>
                </c:pt>
                <c:pt idx="2211" formatCode="0.00E+00">
                  <c:v>2.59182E-6</c:v>
                </c:pt>
                <c:pt idx="2212" formatCode="0.00E+00">
                  <c:v>2.6637099999999999E-6</c:v>
                </c:pt>
                <c:pt idx="2213" formatCode="0.00E+00">
                  <c:v>9.6796400000000007E-6</c:v>
                </c:pt>
                <c:pt idx="2214" formatCode="0.00E+00">
                  <c:v>4.1498399999999999E-6</c:v>
                </c:pt>
                <c:pt idx="2215" formatCode="0.00E+00">
                  <c:v>1.73425E-6</c:v>
                </c:pt>
                <c:pt idx="2216" formatCode="0.00E+00">
                  <c:v>3.0909599999999999E-6</c:v>
                </c:pt>
                <c:pt idx="2217" formatCode="0.00E+00">
                  <c:v>5.3645400000000003E-6</c:v>
                </c:pt>
                <c:pt idx="2218" formatCode="0.00E+00">
                  <c:v>3.0750799999999999E-6</c:v>
                </c:pt>
                <c:pt idx="2219" formatCode="0.00E+00">
                  <c:v>1.0029399999999999E-5</c:v>
                </c:pt>
                <c:pt idx="2220" formatCode="0.00E+00">
                  <c:v>3.2234600000000002E-7</c:v>
                </c:pt>
                <c:pt idx="2221" formatCode="0.00E+00">
                  <c:v>5.7529399999999998E-6</c:v>
                </c:pt>
                <c:pt idx="2222" formatCode="0.00E+00">
                  <c:v>7.2726499999999999E-7</c:v>
                </c:pt>
                <c:pt idx="2223" formatCode="0.00E+00">
                  <c:v>7.3225499999999999E-6</c:v>
                </c:pt>
                <c:pt idx="2224" formatCode="0.00E+00">
                  <c:v>9.36995E-6</c:v>
                </c:pt>
                <c:pt idx="2225" formatCode="0.00E+00">
                  <c:v>4.8518599999999996E-7</c:v>
                </c:pt>
                <c:pt idx="2226" formatCode="0.00E+00">
                  <c:v>6.8665800000000003E-7</c:v>
                </c:pt>
                <c:pt idx="2227" formatCode="0.00E+00">
                  <c:v>3.8285800000000004E-6</c:v>
                </c:pt>
                <c:pt idx="2228" formatCode="0.00E+00">
                  <c:v>8.7897399999999999E-7</c:v>
                </c:pt>
                <c:pt idx="2229" formatCode="0.00E+00">
                  <c:v>4.9887899999999997E-6</c:v>
                </c:pt>
                <c:pt idx="2230" formatCode="0.00E+00">
                  <c:v>1.7677300000000001E-5</c:v>
                </c:pt>
                <c:pt idx="2231" formatCode="0.00E+00">
                  <c:v>1.2575199999999999E-5</c:v>
                </c:pt>
                <c:pt idx="2232" formatCode="0.00E+00">
                  <c:v>7.9335299999999999E-6</c:v>
                </c:pt>
                <c:pt idx="2233" formatCode="0.00E+00">
                  <c:v>3.6675E-6</c:v>
                </c:pt>
                <c:pt idx="2234" formatCode="0.00E+00">
                  <c:v>8.8981500000000005E-6</c:v>
                </c:pt>
                <c:pt idx="2235" formatCode="0.00E+00">
                  <c:v>1.68389E-6</c:v>
                </c:pt>
                <c:pt idx="2236" formatCode="0.00E+00">
                  <c:v>6.1360899999999997E-6</c:v>
                </c:pt>
                <c:pt idx="2237" formatCode="0.00E+00">
                  <c:v>1.7755099999999999E-5</c:v>
                </c:pt>
                <c:pt idx="2238" formatCode="0.00E+00">
                  <c:v>1.3186200000000001E-8</c:v>
                </c:pt>
                <c:pt idx="2239" formatCode="0.00E+00">
                  <c:v>3.3883100000000001E-6</c:v>
                </c:pt>
                <c:pt idx="2240" formatCode="0.00E+00">
                  <c:v>8.3001799999999992E-6</c:v>
                </c:pt>
                <c:pt idx="2241" formatCode="0.00E+00">
                  <c:v>6.7163800000000001E-6</c:v>
                </c:pt>
                <c:pt idx="2242" formatCode="0.00E+00">
                  <c:v>1.00037E-6</c:v>
                </c:pt>
                <c:pt idx="2243" formatCode="0.00E+00">
                  <c:v>1.7758199999999999E-5</c:v>
                </c:pt>
                <c:pt idx="2244" formatCode="0.00E+00">
                  <c:v>7.79063E-6</c:v>
                </c:pt>
                <c:pt idx="2245" formatCode="0.00E+00">
                  <c:v>9.8889199999999992E-6</c:v>
                </c:pt>
                <c:pt idx="2246" formatCode="0.00E+00">
                  <c:v>6.1817599999999996E-6</c:v>
                </c:pt>
                <c:pt idx="2247" formatCode="0.00E+00">
                  <c:v>2.8946499999999999E-6</c:v>
                </c:pt>
                <c:pt idx="2248" formatCode="0.00E+00">
                  <c:v>8.2396899999999994E-6</c:v>
                </c:pt>
                <c:pt idx="2249" formatCode="0.00E+00">
                  <c:v>1.6291499999999999E-6</c:v>
                </c:pt>
                <c:pt idx="2250" formatCode="0.00E+00">
                  <c:v>7.4536699999999999E-6</c:v>
                </c:pt>
                <c:pt idx="2251" formatCode="0.00E+00">
                  <c:v>1.37818E-4</c:v>
                </c:pt>
                <c:pt idx="2252" formatCode="0.00E+00">
                  <c:v>7.5567400000000003E-6</c:v>
                </c:pt>
                <c:pt idx="2253" formatCode="0.00E+00">
                  <c:v>1.15632E-5</c:v>
                </c:pt>
                <c:pt idx="2254" formatCode="0.00E+00">
                  <c:v>3.62658E-6</c:v>
                </c:pt>
                <c:pt idx="2255" formatCode="0.00E+00">
                  <c:v>2.9838900000000001E-6</c:v>
                </c:pt>
                <c:pt idx="2256" formatCode="0.00E+00">
                  <c:v>1.6888499999999999E-5</c:v>
                </c:pt>
                <c:pt idx="2257" formatCode="0.00E+00">
                  <c:v>4.0701899999999997E-6</c:v>
                </c:pt>
                <c:pt idx="2258" formatCode="0.00E+00">
                  <c:v>3.7129699999999999E-6</c:v>
                </c:pt>
                <c:pt idx="2259" formatCode="0.00E+00">
                  <c:v>1.0382E-5</c:v>
                </c:pt>
                <c:pt idx="2260" formatCode="0.00E+00">
                  <c:v>1.0779599999999999E-5</c:v>
                </c:pt>
                <c:pt idx="2261" formatCode="0.00E+00">
                  <c:v>4.2104999999999998E-6</c:v>
                </c:pt>
                <c:pt idx="2262" formatCode="0.00E+00">
                  <c:v>5.9295800000000002E-6</c:v>
                </c:pt>
                <c:pt idx="2263" formatCode="0.00E+00">
                  <c:v>3.5049399999999999E-6</c:v>
                </c:pt>
                <c:pt idx="2264" formatCode="0.00E+00">
                  <c:v>2.94757E-6</c:v>
                </c:pt>
                <c:pt idx="2265" formatCode="0.00E+00">
                  <c:v>3.2675399999999999E-6</c:v>
                </c:pt>
                <c:pt idx="2266" formatCode="0.00E+00">
                  <c:v>1.9306100000000001E-6</c:v>
                </c:pt>
                <c:pt idx="2267" formatCode="0.00E+00">
                  <c:v>5.0408799999999995E-7</c:v>
                </c:pt>
                <c:pt idx="2268" formatCode="0.00E+00">
                  <c:v>2.5584599999999999E-5</c:v>
                </c:pt>
                <c:pt idx="2269" formatCode="0.00E+00">
                  <c:v>5.6783999999999997E-6</c:v>
                </c:pt>
                <c:pt idx="2270" formatCode="0.00E+00">
                  <c:v>7.8812199999999999E-7</c:v>
                </c:pt>
                <c:pt idx="2271" formatCode="0.00E+00">
                  <c:v>1.8466800000000001E-5</c:v>
                </c:pt>
                <c:pt idx="2272" formatCode="0.00E+00">
                  <c:v>3.8572699999999999E-6</c:v>
                </c:pt>
                <c:pt idx="2273" formatCode="0.00E+00">
                  <c:v>4.3269500000000001E-6</c:v>
                </c:pt>
                <c:pt idx="2274" formatCode="0.00E+00">
                  <c:v>4.6474900000000001E-6</c:v>
                </c:pt>
                <c:pt idx="2275" formatCode="0.00E+00">
                  <c:v>1.68704E-5</c:v>
                </c:pt>
                <c:pt idx="2276" formatCode="0.00E+00">
                  <c:v>5.7152699999999997E-6</c:v>
                </c:pt>
                <c:pt idx="2277" formatCode="0.00E+00">
                  <c:v>2.5873499999999999E-6</c:v>
                </c:pt>
                <c:pt idx="2278" formatCode="0.00E+00">
                  <c:v>4.1009799999999997E-6</c:v>
                </c:pt>
                <c:pt idx="2279" formatCode="0.00E+00">
                  <c:v>2.72116E-6</c:v>
                </c:pt>
                <c:pt idx="2280" formatCode="0.00E+00">
                  <c:v>2.6973300000000001E-5</c:v>
                </c:pt>
                <c:pt idx="2281" formatCode="0.00E+00">
                  <c:v>6.88978E-6</c:v>
                </c:pt>
                <c:pt idx="2282" formatCode="0.00E+00">
                  <c:v>6.6691100000000001E-7</c:v>
                </c:pt>
                <c:pt idx="2283" formatCode="0.00E+00">
                  <c:v>6.8772199999999997E-6</c:v>
                </c:pt>
                <c:pt idx="2284" formatCode="0.00E+00">
                  <c:v>5.43812E-7</c:v>
                </c:pt>
                <c:pt idx="2285" formatCode="0.00E+00">
                  <c:v>1.3183199999999999E-5</c:v>
                </c:pt>
                <c:pt idx="2286" formatCode="0.00E+00">
                  <c:v>8.6835000000000002E-7</c:v>
                </c:pt>
                <c:pt idx="2287" formatCode="0.00E+00">
                  <c:v>1.36021E-6</c:v>
                </c:pt>
                <c:pt idx="2288" formatCode="0.00E+00">
                  <c:v>6.2988999999999999E-6</c:v>
                </c:pt>
                <c:pt idx="2289" formatCode="0.00E+00">
                  <c:v>5.8818000000000002E-6</c:v>
                </c:pt>
                <c:pt idx="2290" formatCode="0.00E+00">
                  <c:v>5.9017700000000004E-6</c:v>
                </c:pt>
                <c:pt idx="2291" formatCode="0.00E+00">
                  <c:v>2.1347699999999999E-5</c:v>
                </c:pt>
                <c:pt idx="2292" formatCode="0.00E+00">
                  <c:v>7.5724900000000001E-6</c:v>
                </c:pt>
                <c:pt idx="2293" formatCode="0.00E+00">
                  <c:v>5.8351600000000002E-6</c:v>
                </c:pt>
                <c:pt idx="2294" formatCode="0.00E+00">
                  <c:v>3.14356E-6</c:v>
                </c:pt>
                <c:pt idx="2295" formatCode="0.00E+00">
                  <c:v>1.9848599999999998E-5</c:v>
                </c:pt>
                <c:pt idx="2296" formatCode="0.00E+00">
                  <c:v>3.7624600000000001E-6</c:v>
                </c:pt>
                <c:pt idx="2297" formatCode="0.00E+00">
                  <c:v>4.4851200000000002E-6</c:v>
                </c:pt>
                <c:pt idx="2298" formatCode="0.00E+00">
                  <c:v>1.7470300000000001E-5</c:v>
                </c:pt>
                <c:pt idx="2299" formatCode="0.00E+00">
                  <c:v>1.2349E-5</c:v>
                </c:pt>
                <c:pt idx="2300" formatCode="0.00E+00">
                  <c:v>2.0926300000000001E-6</c:v>
                </c:pt>
                <c:pt idx="2301" formatCode="0.00E+00">
                  <c:v>2.3626400000000001E-5</c:v>
                </c:pt>
                <c:pt idx="2302" formatCode="0.00E+00">
                  <c:v>8.7078600000000007E-6</c:v>
                </c:pt>
                <c:pt idx="2303" formatCode="0.00E+00">
                  <c:v>2.3000300000000001E-5</c:v>
                </c:pt>
                <c:pt idx="2304" formatCode="0.00E+00">
                  <c:v>7.7325299999999996E-6</c:v>
                </c:pt>
                <c:pt idx="2305" formatCode="0.00E+00">
                  <c:v>6.7264800000000002E-6</c:v>
                </c:pt>
                <c:pt idx="2306" formatCode="0.00E+00">
                  <c:v>8.4639700000000002E-6</c:v>
                </c:pt>
                <c:pt idx="2307" formatCode="0.00E+00">
                  <c:v>2.0916800000000001E-6</c:v>
                </c:pt>
                <c:pt idx="2308" formatCode="0.00E+00">
                  <c:v>2.1103200000000002E-5</c:v>
                </c:pt>
                <c:pt idx="2309" formatCode="0.00E+00">
                  <c:v>2.94329E-6</c:v>
                </c:pt>
                <c:pt idx="2310" formatCode="0.00E+00">
                  <c:v>2.9070700000000001E-6</c:v>
                </c:pt>
                <c:pt idx="2311" formatCode="0.00E+00">
                  <c:v>1.7241999999999999E-5</c:v>
                </c:pt>
                <c:pt idx="2312" formatCode="0.00E+00">
                  <c:v>1.4562999999999999E-6</c:v>
                </c:pt>
                <c:pt idx="2313" formatCode="0.00E+00">
                  <c:v>2.9149700000000001E-6</c:v>
                </c:pt>
                <c:pt idx="2314" formatCode="0.00E+00">
                  <c:v>1.8980299999999999E-5</c:v>
                </c:pt>
                <c:pt idx="2315" formatCode="0.00E+00">
                  <c:v>3.7300599999999998E-6</c:v>
                </c:pt>
                <c:pt idx="2316" formatCode="0.00E+00">
                  <c:v>2.5999700000000001E-6</c:v>
                </c:pt>
                <c:pt idx="2317" formatCode="0.00E+00">
                  <c:v>1.57394E-5</c:v>
                </c:pt>
                <c:pt idx="2318" formatCode="0.00E+00">
                  <c:v>5.8835200000000002E-6</c:v>
                </c:pt>
                <c:pt idx="2319" formatCode="0.00E+00">
                  <c:v>1.0007499999999999E-6</c:v>
                </c:pt>
                <c:pt idx="2320" formatCode="0.00E+00">
                  <c:v>1.5236699999999999E-5</c:v>
                </c:pt>
                <c:pt idx="2321" formatCode="0.00E+00">
                  <c:v>5.9448999999999996E-6</c:v>
                </c:pt>
                <c:pt idx="2322" formatCode="0.00E+00">
                  <c:v>1.7053199999999999E-6</c:v>
                </c:pt>
                <c:pt idx="2323" formatCode="0.00E+00">
                  <c:v>3.1535000000000002E-5</c:v>
                </c:pt>
                <c:pt idx="2324" formatCode="0.00E+00">
                  <c:v>7.3109900000000001E-6</c:v>
                </c:pt>
                <c:pt idx="2325" formatCode="0.00E+00">
                  <c:v>2.0337199999999998E-6</c:v>
                </c:pt>
                <c:pt idx="2326" formatCode="0.00E+00">
                  <c:v>2.1560400000000001E-5</c:v>
                </c:pt>
                <c:pt idx="2327" formatCode="0.00E+00">
                  <c:v>1.7997399999999999E-6</c:v>
                </c:pt>
                <c:pt idx="2328" formatCode="0.00E+00">
                  <c:v>8.6952499999999995E-6</c:v>
                </c:pt>
                <c:pt idx="2329" formatCode="0.00E+00">
                  <c:v>2.10826E-5</c:v>
                </c:pt>
                <c:pt idx="2330" formatCode="0.00E+00">
                  <c:v>2.0918099999999999E-6</c:v>
                </c:pt>
                <c:pt idx="2331" formatCode="0.00E+00">
                  <c:v>4.6443099999999996E-6</c:v>
                </c:pt>
                <c:pt idx="2332" formatCode="0.00E+00">
                  <c:v>1.9676900000000001E-5</c:v>
                </c:pt>
                <c:pt idx="2333" formatCode="0.00E+00">
                  <c:v>1.0648E-5</c:v>
                </c:pt>
                <c:pt idx="2334" formatCode="0.00E+00">
                  <c:v>5.3345299999999999E-6</c:v>
                </c:pt>
                <c:pt idx="2335" formatCode="0.00E+00">
                  <c:v>1.0512100000000001E-5</c:v>
                </c:pt>
                <c:pt idx="2336" formatCode="0.00E+00">
                  <c:v>6.8544199999999997E-6</c:v>
                </c:pt>
                <c:pt idx="2337" formatCode="0.00E+00">
                  <c:v>1.9409599999999999E-6</c:v>
                </c:pt>
                <c:pt idx="2338" formatCode="0.00E+00">
                  <c:v>2.7958699999999998E-6</c:v>
                </c:pt>
                <c:pt idx="2339" formatCode="0.00E+00">
                  <c:v>4.4018799999999996E-6</c:v>
                </c:pt>
                <c:pt idx="2340" formatCode="0.00E+00">
                  <c:v>1.4158199999999999E-5</c:v>
                </c:pt>
                <c:pt idx="2341" formatCode="0.00E+00">
                  <c:v>2.6827799999999998E-6</c:v>
                </c:pt>
                <c:pt idx="2342" formatCode="0.00E+00">
                  <c:v>9.1852599999999995E-7</c:v>
                </c:pt>
                <c:pt idx="2343" formatCode="0.00E+00">
                  <c:v>9.616100000000001E-7</c:v>
                </c:pt>
                <c:pt idx="2344" formatCode="0.00E+00">
                  <c:v>2.8378799999999998E-6</c:v>
                </c:pt>
                <c:pt idx="2345" formatCode="0.00E+00">
                  <c:v>6.3175700000000001E-7</c:v>
                </c:pt>
                <c:pt idx="2346" formatCode="0.00E+00">
                  <c:v>5.2925900000000001E-6</c:v>
                </c:pt>
                <c:pt idx="2347" formatCode="0.00E+00">
                  <c:v>3.9974400000000001E-7</c:v>
                </c:pt>
                <c:pt idx="2348" formatCode="0.00E+00">
                  <c:v>1.9284E-6</c:v>
                </c:pt>
                <c:pt idx="2349" formatCode="0.00E+00">
                  <c:v>1.7451700000000001E-5</c:v>
                </c:pt>
                <c:pt idx="2350" formatCode="0.00E+00">
                  <c:v>5.2587199999999999E-7</c:v>
                </c:pt>
                <c:pt idx="2351" formatCode="0.00E+00">
                  <c:v>5.30753E-6</c:v>
                </c:pt>
                <c:pt idx="2352" formatCode="0.00E+00">
                  <c:v>5.66557E-6</c:v>
                </c:pt>
                <c:pt idx="2353" formatCode="0.00E+00">
                  <c:v>7.7681799999999999E-6</c:v>
                </c:pt>
                <c:pt idx="2354" formatCode="0.00E+00">
                  <c:v>2.3665600000000001E-6</c:v>
                </c:pt>
                <c:pt idx="2355" formatCode="0.00E+00">
                  <c:v>1.20255E-6</c:v>
                </c:pt>
                <c:pt idx="2356" formatCode="0.00E+00">
                  <c:v>1.6623300000000001E-5</c:v>
                </c:pt>
                <c:pt idx="2357" formatCode="0.00E+00">
                  <c:v>1.9467400000000002E-6</c:v>
                </c:pt>
                <c:pt idx="2358" formatCode="0.00E+00">
                  <c:v>4.5814400000000001E-6</c:v>
                </c:pt>
                <c:pt idx="2359" formatCode="0.00E+00">
                  <c:v>2.0620599999999999E-6</c:v>
                </c:pt>
                <c:pt idx="2360" formatCode="0.00E+00">
                  <c:v>1.5887900000000001E-6</c:v>
                </c:pt>
                <c:pt idx="2361" formatCode="0.00E+00">
                  <c:v>5.44342E-6</c:v>
                </c:pt>
                <c:pt idx="2362" formatCode="0.00E+00">
                  <c:v>3.0556699999999998E-6</c:v>
                </c:pt>
                <c:pt idx="2363" formatCode="0.00E+00">
                  <c:v>8.9683000000000002E-6</c:v>
                </c:pt>
                <c:pt idx="2364" formatCode="0.00E+00">
                  <c:v>7.5605300000000003E-6</c:v>
                </c:pt>
                <c:pt idx="2365" formatCode="0.00E+00">
                  <c:v>2.08919E-6</c:v>
                </c:pt>
                <c:pt idx="2366" formatCode="0.00E+00">
                  <c:v>2.6452000000000001E-6</c:v>
                </c:pt>
                <c:pt idx="2367" formatCode="0.00E+00">
                  <c:v>2.1566799999999999E-6</c:v>
                </c:pt>
                <c:pt idx="2368" formatCode="0.00E+00">
                  <c:v>5.8253599999999999E-6</c:v>
                </c:pt>
                <c:pt idx="2369" formatCode="0.00E+00">
                  <c:v>6.2442700000000001E-7</c:v>
                </c:pt>
                <c:pt idx="2370" formatCode="0.00E+00">
                  <c:v>1.9900399999999998E-6</c:v>
                </c:pt>
                <c:pt idx="2371" formatCode="0.00E+00">
                  <c:v>5.7107199999999999E-6</c:v>
                </c:pt>
                <c:pt idx="2372" formatCode="0.00E+00">
                  <c:v>1.66116E-6</c:v>
                </c:pt>
                <c:pt idx="2373" formatCode="0.00E+00">
                  <c:v>5.9741699999999999E-6</c:v>
                </c:pt>
                <c:pt idx="2374" formatCode="0.00E+00">
                  <c:v>1.16153E-5</c:v>
                </c:pt>
                <c:pt idx="2375" formatCode="0.00E+00">
                  <c:v>9.8371700000000005E-7</c:v>
                </c:pt>
                <c:pt idx="2376" formatCode="0.00E+00">
                  <c:v>1.1345300000000001E-6</c:v>
                </c:pt>
                <c:pt idx="2377" formatCode="0.00E+00">
                  <c:v>1.19581E-5</c:v>
                </c:pt>
                <c:pt idx="2378" formatCode="0.00E+00">
                  <c:v>1.8395600000000001E-5</c:v>
                </c:pt>
                <c:pt idx="2379" formatCode="0.00E+00">
                  <c:v>1.8635199999999999E-6</c:v>
                </c:pt>
                <c:pt idx="2380" formatCode="0.00E+00">
                  <c:v>7.58128E-6</c:v>
                </c:pt>
                <c:pt idx="2381" formatCode="0.00E+00">
                  <c:v>1.8597000000000002E-5</c:v>
                </c:pt>
                <c:pt idx="2382" formatCode="0.00E+00">
                  <c:v>3.9383000000000001E-6</c:v>
                </c:pt>
                <c:pt idx="2383" formatCode="0.00E+00">
                  <c:v>6.4554099999999999E-6</c:v>
                </c:pt>
                <c:pt idx="2384" formatCode="0.00E+00">
                  <c:v>1.11584E-5</c:v>
                </c:pt>
                <c:pt idx="2385" formatCode="0.00E+00">
                  <c:v>5.05683E-6</c:v>
                </c:pt>
                <c:pt idx="2386" formatCode="0.00E+00">
                  <c:v>2.1263600000000001E-5</c:v>
                </c:pt>
                <c:pt idx="2387" formatCode="0.00E+00">
                  <c:v>4.9505700000000001E-6</c:v>
                </c:pt>
                <c:pt idx="2388" formatCode="0.00E+00">
                  <c:v>2.58585E-6</c:v>
                </c:pt>
                <c:pt idx="2389" formatCode="0.00E+00">
                  <c:v>2.1087E-5</c:v>
                </c:pt>
                <c:pt idx="2390" formatCode="0.00E+00">
                  <c:v>6.9387799999999998E-6</c:v>
                </c:pt>
                <c:pt idx="2391" formatCode="0.00E+00">
                  <c:v>1.7344399999999999E-5</c:v>
                </c:pt>
                <c:pt idx="2392" formatCode="0.00E+00">
                  <c:v>1.4623900000000001E-5</c:v>
                </c:pt>
                <c:pt idx="2393" formatCode="0.00E+00">
                  <c:v>7.9929799999999996E-7</c:v>
                </c:pt>
                <c:pt idx="2394" formatCode="0.00E+00">
                  <c:v>2.49871E-5</c:v>
                </c:pt>
                <c:pt idx="2395" formatCode="0.00E+00">
                  <c:v>2.5354399999999999E-5</c:v>
                </c:pt>
                <c:pt idx="2396" formatCode="0.00E+00">
                  <c:v>1.7565900000000001E-5</c:v>
                </c:pt>
                <c:pt idx="2397" formatCode="0.00E+00">
                  <c:v>2.2909200000000001E-5</c:v>
                </c:pt>
                <c:pt idx="2398" formatCode="0.00E+00">
                  <c:v>1.6067100000000001E-5</c:v>
                </c:pt>
                <c:pt idx="2399" formatCode="0.00E+00">
                  <c:v>1.7801200000000002E-5</c:v>
                </c:pt>
                <c:pt idx="2400" formatCode="0.00E+00">
                  <c:v>1.7055199999999999E-5</c:v>
                </c:pt>
              </c:numCache>
            </c:numRef>
          </c:yVal>
          <c:smooth val="1"/>
        </c:ser>
        <c:ser>
          <c:idx val="2"/>
          <c:order val="2"/>
          <c:tx>
            <c:strRef>
              <c:f>'Transmission Data'!$A$22</c:f>
              <c:strCache>
                <c:ptCount val="1"/>
                <c:pt idx="0">
                  <c:v>1200 nm</c:v>
                </c:pt>
              </c:strCache>
            </c:strRef>
          </c:tx>
          <c:spPr>
            <a:ln w="19050">
              <a:solidFill>
                <a:srgbClr val="00B050"/>
              </a:solidFill>
            </a:ln>
          </c:spPr>
          <c:marker>
            <c:symbol val="none"/>
          </c:marker>
          <c:xVal>
            <c:numRef>
              <c:f>'Transmission Data'!$C:$C</c:f>
              <c:numCache>
                <c:formatCode>General</c:formatCode>
                <c:ptCount val="1048576"/>
                <c:pt idx="0">
                  <c:v>2600</c:v>
                </c:pt>
                <c:pt idx="1">
                  <c:v>2599</c:v>
                </c:pt>
                <c:pt idx="2">
                  <c:v>2598</c:v>
                </c:pt>
                <c:pt idx="3">
                  <c:v>2597</c:v>
                </c:pt>
                <c:pt idx="4">
                  <c:v>2596</c:v>
                </c:pt>
                <c:pt idx="5">
                  <c:v>2595</c:v>
                </c:pt>
                <c:pt idx="6">
                  <c:v>2594</c:v>
                </c:pt>
                <c:pt idx="7">
                  <c:v>2593</c:v>
                </c:pt>
                <c:pt idx="8">
                  <c:v>2592</c:v>
                </c:pt>
                <c:pt idx="9">
                  <c:v>2591</c:v>
                </c:pt>
                <c:pt idx="10">
                  <c:v>2590</c:v>
                </c:pt>
                <c:pt idx="11">
                  <c:v>2589</c:v>
                </c:pt>
                <c:pt idx="12">
                  <c:v>2588</c:v>
                </c:pt>
                <c:pt idx="13">
                  <c:v>2587</c:v>
                </c:pt>
                <c:pt idx="14">
                  <c:v>2586</c:v>
                </c:pt>
                <c:pt idx="15">
                  <c:v>2585</c:v>
                </c:pt>
                <c:pt idx="16">
                  <c:v>2584</c:v>
                </c:pt>
                <c:pt idx="17">
                  <c:v>2583</c:v>
                </c:pt>
                <c:pt idx="18">
                  <c:v>2582</c:v>
                </c:pt>
                <c:pt idx="19">
                  <c:v>2581</c:v>
                </c:pt>
                <c:pt idx="20">
                  <c:v>2580</c:v>
                </c:pt>
                <c:pt idx="21">
                  <c:v>2579</c:v>
                </c:pt>
                <c:pt idx="22">
                  <c:v>2578</c:v>
                </c:pt>
                <c:pt idx="23">
                  <c:v>2577</c:v>
                </c:pt>
                <c:pt idx="24">
                  <c:v>2576</c:v>
                </c:pt>
                <c:pt idx="25">
                  <c:v>2575</c:v>
                </c:pt>
                <c:pt idx="26">
                  <c:v>2574</c:v>
                </c:pt>
                <c:pt idx="27">
                  <c:v>2573</c:v>
                </c:pt>
                <c:pt idx="28">
                  <c:v>2572</c:v>
                </c:pt>
                <c:pt idx="29">
                  <c:v>2571</c:v>
                </c:pt>
                <c:pt idx="30">
                  <c:v>2570</c:v>
                </c:pt>
                <c:pt idx="31">
                  <c:v>2569</c:v>
                </c:pt>
                <c:pt idx="32">
                  <c:v>2568</c:v>
                </c:pt>
                <c:pt idx="33">
                  <c:v>2567</c:v>
                </c:pt>
                <c:pt idx="34">
                  <c:v>2566</c:v>
                </c:pt>
                <c:pt idx="35">
                  <c:v>2565</c:v>
                </c:pt>
                <c:pt idx="36">
                  <c:v>2564</c:v>
                </c:pt>
                <c:pt idx="37">
                  <c:v>2563</c:v>
                </c:pt>
                <c:pt idx="38">
                  <c:v>2562</c:v>
                </c:pt>
                <c:pt idx="39">
                  <c:v>2561</c:v>
                </c:pt>
                <c:pt idx="40">
                  <c:v>2560</c:v>
                </c:pt>
                <c:pt idx="41">
                  <c:v>2559</c:v>
                </c:pt>
                <c:pt idx="42">
                  <c:v>2558</c:v>
                </c:pt>
                <c:pt idx="43">
                  <c:v>2557</c:v>
                </c:pt>
                <c:pt idx="44">
                  <c:v>2556</c:v>
                </c:pt>
                <c:pt idx="45">
                  <c:v>2555</c:v>
                </c:pt>
                <c:pt idx="46">
                  <c:v>2554</c:v>
                </c:pt>
                <c:pt idx="47">
                  <c:v>2553</c:v>
                </c:pt>
                <c:pt idx="48">
                  <c:v>2552</c:v>
                </c:pt>
                <c:pt idx="49">
                  <c:v>2551</c:v>
                </c:pt>
                <c:pt idx="50">
                  <c:v>2550</c:v>
                </c:pt>
                <c:pt idx="51">
                  <c:v>2549</c:v>
                </c:pt>
                <c:pt idx="52">
                  <c:v>2548</c:v>
                </c:pt>
                <c:pt idx="53">
                  <c:v>2547</c:v>
                </c:pt>
                <c:pt idx="54">
                  <c:v>2546</c:v>
                </c:pt>
                <c:pt idx="55">
                  <c:v>2545</c:v>
                </c:pt>
                <c:pt idx="56">
                  <c:v>2544</c:v>
                </c:pt>
                <c:pt idx="57">
                  <c:v>2543</c:v>
                </c:pt>
                <c:pt idx="58">
                  <c:v>2542</c:v>
                </c:pt>
                <c:pt idx="59">
                  <c:v>2541</c:v>
                </c:pt>
                <c:pt idx="60">
                  <c:v>2540</c:v>
                </c:pt>
                <c:pt idx="61">
                  <c:v>2539</c:v>
                </c:pt>
                <c:pt idx="62">
                  <c:v>2538</c:v>
                </c:pt>
                <c:pt idx="63">
                  <c:v>2537</c:v>
                </c:pt>
                <c:pt idx="64">
                  <c:v>2536</c:v>
                </c:pt>
                <c:pt idx="65">
                  <c:v>2535</c:v>
                </c:pt>
                <c:pt idx="66">
                  <c:v>2534</c:v>
                </c:pt>
                <c:pt idx="67">
                  <c:v>2533</c:v>
                </c:pt>
                <c:pt idx="68">
                  <c:v>2532</c:v>
                </c:pt>
                <c:pt idx="69">
                  <c:v>2531</c:v>
                </c:pt>
                <c:pt idx="70">
                  <c:v>2530</c:v>
                </c:pt>
                <c:pt idx="71">
                  <c:v>2529</c:v>
                </c:pt>
                <c:pt idx="72">
                  <c:v>2528</c:v>
                </c:pt>
                <c:pt idx="73">
                  <c:v>2527</c:v>
                </c:pt>
                <c:pt idx="74">
                  <c:v>2526</c:v>
                </c:pt>
                <c:pt idx="75">
                  <c:v>2525</c:v>
                </c:pt>
                <c:pt idx="76">
                  <c:v>2524</c:v>
                </c:pt>
                <c:pt idx="77">
                  <c:v>2523</c:v>
                </c:pt>
                <c:pt idx="78">
                  <c:v>2522</c:v>
                </c:pt>
                <c:pt idx="79">
                  <c:v>2521</c:v>
                </c:pt>
                <c:pt idx="80">
                  <c:v>2520</c:v>
                </c:pt>
                <c:pt idx="81">
                  <c:v>2519</c:v>
                </c:pt>
                <c:pt idx="82">
                  <c:v>2518</c:v>
                </c:pt>
                <c:pt idx="83">
                  <c:v>2517</c:v>
                </c:pt>
                <c:pt idx="84">
                  <c:v>2516</c:v>
                </c:pt>
                <c:pt idx="85">
                  <c:v>2515</c:v>
                </c:pt>
                <c:pt idx="86">
                  <c:v>2514</c:v>
                </c:pt>
                <c:pt idx="87">
                  <c:v>2513</c:v>
                </c:pt>
                <c:pt idx="88">
                  <c:v>2512</c:v>
                </c:pt>
                <c:pt idx="89">
                  <c:v>2511</c:v>
                </c:pt>
                <c:pt idx="90">
                  <c:v>2510</c:v>
                </c:pt>
                <c:pt idx="91">
                  <c:v>2509</c:v>
                </c:pt>
                <c:pt idx="92">
                  <c:v>2508</c:v>
                </c:pt>
                <c:pt idx="93">
                  <c:v>2507</c:v>
                </c:pt>
                <c:pt idx="94">
                  <c:v>2506</c:v>
                </c:pt>
                <c:pt idx="95">
                  <c:v>2505</c:v>
                </c:pt>
                <c:pt idx="96">
                  <c:v>2504</c:v>
                </c:pt>
                <c:pt idx="97">
                  <c:v>2503</c:v>
                </c:pt>
                <c:pt idx="98">
                  <c:v>2502</c:v>
                </c:pt>
                <c:pt idx="99">
                  <c:v>2501</c:v>
                </c:pt>
                <c:pt idx="100">
                  <c:v>2500</c:v>
                </c:pt>
                <c:pt idx="101">
                  <c:v>2499</c:v>
                </c:pt>
                <c:pt idx="102">
                  <c:v>2498</c:v>
                </c:pt>
                <c:pt idx="103">
                  <c:v>2497</c:v>
                </c:pt>
                <c:pt idx="104">
                  <c:v>2496</c:v>
                </c:pt>
                <c:pt idx="105">
                  <c:v>2495</c:v>
                </c:pt>
                <c:pt idx="106">
                  <c:v>2494</c:v>
                </c:pt>
                <c:pt idx="107">
                  <c:v>2493</c:v>
                </c:pt>
                <c:pt idx="108">
                  <c:v>2492</c:v>
                </c:pt>
                <c:pt idx="109">
                  <c:v>2491</c:v>
                </c:pt>
                <c:pt idx="110">
                  <c:v>2490</c:v>
                </c:pt>
                <c:pt idx="111">
                  <c:v>2489</c:v>
                </c:pt>
                <c:pt idx="112">
                  <c:v>2488</c:v>
                </c:pt>
                <c:pt idx="113">
                  <c:v>2487</c:v>
                </c:pt>
                <c:pt idx="114">
                  <c:v>2486</c:v>
                </c:pt>
                <c:pt idx="115">
                  <c:v>2485</c:v>
                </c:pt>
                <c:pt idx="116">
                  <c:v>2484</c:v>
                </c:pt>
                <c:pt idx="117">
                  <c:v>2483</c:v>
                </c:pt>
                <c:pt idx="118">
                  <c:v>2482</c:v>
                </c:pt>
                <c:pt idx="119">
                  <c:v>2481</c:v>
                </c:pt>
                <c:pt idx="120">
                  <c:v>2480</c:v>
                </c:pt>
                <c:pt idx="121">
                  <c:v>2479</c:v>
                </c:pt>
                <c:pt idx="122">
                  <c:v>2478</c:v>
                </c:pt>
                <c:pt idx="123">
                  <c:v>2477</c:v>
                </c:pt>
                <c:pt idx="124">
                  <c:v>2476</c:v>
                </c:pt>
                <c:pt idx="125">
                  <c:v>2475</c:v>
                </c:pt>
                <c:pt idx="126">
                  <c:v>2474</c:v>
                </c:pt>
                <c:pt idx="127">
                  <c:v>2473</c:v>
                </c:pt>
                <c:pt idx="128">
                  <c:v>2472</c:v>
                </c:pt>
                <c:pt idx="129">
                  <c:v>2471</c:v>
                </c:pt>
                <c:pt idx="130">
                  <c:v>2470</c:v>
                </c:pt>
                <c:pt idx="131">
                  <c:v>2469</c:v>
                </c:pt>
                <c:pt idx="132">
                  <c:v>2468</c:v>
                </c:pt>
                <c:pt idx="133">
                  <c:v>2467</c:v>
                </c:pt>
                <c:pt idx="134">
                  <c:v>2466</c:v>
                </c:pt>
                <c:pt idx="135">
                  <c:v>2465</c:v>
                </c:pt>
                <c:pt idx="136">
                  <c:v>2464</c:v>
                </c:pt>
                <c:pt idx="137">
                  <c:v>2463</c:v>
                </c:pt>
                <c:pt idx="138">
                  <c:v>2462</c:v>
                </c:pt>
                <c:pt idx="139">
                  <c:v>2461</c:v>
                </c:pt>
                <c:pt idx="140">
                  <c:v>2460</c:v>
                </c:pt>
                <c:pt idx="141">
                  <c:v>2459</c:v>
                </c:pt>
                <c:pt idx="142">
                  <c:v>2458</c:v>
                </c:pt>
                <c:pt idx="143">
                  <c:v>2457</c:v>
                </c:pt>
                <c:pt idx="144">
                  <c:v>2456</c:v>
                </c:pt>
                <c:pt idx="145">
                  <c:v>2455</c:v>
                </c:pt>
                <c:pt idx="146">
                  <c:v>2454</c:v>
                </c:pt>
                <c:pt idx="147">
                  <c:v>2453</c:v>
                </c:pt>
                <c:pt idx="148">
                  <c:v>2452</c:v>
                </c:pt>
                <c:pt idx="149">
                  <c:v>2451</c:v>
                </c:pt>
                <c:pt idx="150">
                  <c:v>2450</c:v>
                </c:pt>
                <c:pt idx="151">
                  <c:v>2449</c:v>
                </c:pt>
                <c:pt idx="152">
                  <c:v>2448</c:v>
                </c:pt>
                <c:pt idx="153">
                  <c:v>2447</c:v>
                </c:pt>
                <c:pt idx="154">
                  <c:v>2446</c:v>
                </c:pt>
                <c:pt idx="155">
                  <c:v>2445</c:v>
                </c:pt>
                <c:pt idx="156">
                  <c:v>2444</c:v>
                </c:pt>
                <c:pt idx="157">
                  <c:v>2443</c:v>
                </c:pt>
                <c:pt idx="158">
                  <c:v>2442</c:v>
                </c:pt>
                <c:pt idx="159">
                  <c:v>2441</c:v>
                </c:pt>
                <c:pt idx="160">
                  <c:v>2440</c:v>
                </c:pt>
                <c:pt idx="161">
                  <c:v>2439</c:v>
                </c:pt>
                <c:pt idx="162">
                  <c:v>2438</c:v>
                </c:pt>
                <c:pt idx="163">
                  <c:v>2437</c:v>
                </c:pt>
                <c:pt idx="164">
                  <c:v>2436</c:v>
                </c:pt>
                <c:pt idx="165">
                  <c:v>2435</c:v>
                </c:pt>
                <c:pt idx="166">
                  <c:v>2434</c:v>
                </c:pt>
                <c:pt idx="167">
                  <c:v>2433</c:v>
                </c:pt>
                <c:pt idx="168">
                  <c:v>2432</c:v>
                </c:pt>
                <c:pt idx="169">
                  <c:v>2431</c:v>
                </c:pt>
                <c:pt idx="170">
                  <c:v>2430</c:v>
                </c:pt>
                <c:pt idx="171">
                  <c:v>2429</c:v>
                </c:pt>
                <c:pt idx="172">
                  <c:v>2428</c:v>
                </c:pt>
                <c:pt idx="173">
                  <c:v>2427</c:v>
                </c:pt>
                <c:pt idx="174">
                  <c:v>2426</c:v>
                </c:pt>
                <c:pt idx="175">
                  <c:v>2425</c:v>
                </c:pt>
                <c:pt idx="176">
                  <c:v>2424</c:v>
                </c:pt>
                <c:pt idx="177">
                  <c:v>2423</c:v>
                </c:pt>
                <c:pt idx="178">
                  <c:v>2422</c:v>
                </c:pt>
                <c:pt idx="179">
                  <c:v>2421</c:v>
                </c:pt>
                <c:pt idx="180">
                  <c:v>2420</c:v>
                </c:pt>
                <c:pt idx="181">
                  <c:v>2419</c:v>
                </c:pt>
                <c:pt idx="182">
                  <c:v>2418</c:v>
                </c:pt>
                <c:pt idx="183">
                  <c:v>2417</c:v>
                </c:pt>
                <c:pt idx="184">
                  <c:v>2416</c:v>
                </c:pt>
                <c:pt idx="185">
                  <c:v>2415</c:v>
                </c:pt>
                <c:pt idx="186">
                  <c:v>2414</c:v>
                </c:pt>
                <c:pt idx="187">
                  <c:v>2413</c:v>
                </c:pt>
                <c:pt idx="188">
                  <c:v>2412</c:v>
                </c:pt>
                <c:pt idx="189">
                  <c:v>2411</c:v>
                </c:pt>
                <c:pt idx="190">
                  <c:v>2410</c:v>
                </c:pt>
                <c:pt idx="191">
                  <c:v>2409</c:v>
                </c:pt>
                <c:pt idx="192">
                  <c:v>2408</c:v>
                </c:pt>
                <c:pt idx="193">
                  <c:v>2407</c:v>
                </c:pt>
                <c:pt idx="194">
                  <c:v>2406</c:v>
                </c:pt>
                <c:pt idx="195">
                  <c:v>2405</c:v>
                </c:pt>
                <c:pt idx="196">
                  <c:v>2404</c:v>
                </c:pt>
                <c:pt idx="197">
                  <c:v>2403</c:v>
                </c:pt>
                <c:pt idx="198">
                  <c:v>2402</c:v>
                </c:pt>
                <c:pt idx="199">
                  <c:v>2401</c:v>
                </c:pt>
                <c:pt idx="200">
                  <c:v>2400</c:v>
                </c:pt>
                <c:pt idx="201">
                  <c:v>2399</c:v>
                </c:pt>
                <c:pt idx="202">
                  <c:v>2398</c:v>
                </c:pt>
                <c:pt idx="203">
                  <c:v>2397</c:v>
                </c:pt>
                <c:pt idx="204">
                  <c:v>2396</c:v>
                </c:pt>
                <c:pt idx="205">
                  <c:v>2395</c:v>
                </c:pt>
                <c:pt idx="206">
                  <c:v>2394</c:v>
                </c:pt>
                <c:pt idx="207">
                  <c:v>2393</c:v>
                </c:pt>
                <c:pt idx="208">
                  <c:v>2392</c:v>
                </c:pt>
                <c:pt idx="209">
                  <c:v>2391</c:v>
                </c:pt>
                <c:pt idx="210">
                  <c:v>2390</c:v>
                </c:pt>
                <c:pt idx="211">
                  <c:v>2389</c:v>
                </c:pt>
                <c:pt idx="212">
                  <c:v>2388</c:v>
                </c:pt>
                <c:pt idx="213">
                  <c:v>2387</c:v>
                </c:pt>
                <c:pt idx="214">
                  <c:v>2386</c:v>
                </c:pt>
                <c:pt idx="215">
                  <c:v>2385</c:v>
                </c:pt>
                <c:pt idx="216">
                  <c:v>2384</c:v>
                </c:pt>
                <c:pt idx="217">
                  <c:v>2383</c:v>
                </c:pt>
                <c:pt idx="218">
                  <c:v>2382</c:v>
                </c:pt>
                <c:pt idx="219">
                  <c:v>2381</c:v>
                </c:pt>
                <c:pt idx="220">
                  <c:v>2380</c:v>
                </c:pt>
                <c:pt idx="221">
                  <c:v>2379</c:v>
                </c:pt>
                <c:pt idx="222">
                  <c:v>2378</c:v>
                </c:pt>
                <c:pt idx="223">
                  <c:v>2377</c:v>
                </c:pt>
                <c:pt idx="224">
                  <c:v>2376</c:v>
                </c:pt>
                <c:pt idx="225">
                  <c:v>2375</c:v>
                </c:pt>
                <c:pt idx="226">
                  <c:v>2374</c:v>
                </c:pt>
                <c:pt idx="227">
                  <c:v>2373</c:v>
                </c:pt>
                <c:pt idx="228">
                  <c:v>2372</c:v>
                </c:pt>
                <c:pt idx="229">
                  <c:v>2371</c:v>
                </c:pt>
                <c:pt idx="230">
                  <c:v>2370</c:v>
                </c:pt>
                <c:pt idx="231">
                  <c:v>2369</c:v>
                </c:pt>
                <c:pt idx="232">
                  <c:v>2368</c:v>
                </c:pt>
                <c:pt idx="233">
                  <c:v>2367</c:v>
                </c:pt>
                <c:pt idx="234">
                  <c:v>2366</c:v>
                </c:pt>
                <c:pt idx="235">
                  <c:v>2365</c:v>
                </c:pt>
                <c:pt idx="236">
                  <c:v>2364</c:v>
                </c:pt>
                <c:pt idx="237">
                  <c:v>2363</c:v>
                </c:pt>
                <c:pt idx="238">
                  <c:v>2362</c:v>
                </c:pt>
                <c:pt idx="239">
                  <c:v>2361</c:v>
                </c:pt>
                <c:pt idx="240">
                  <c:v>2360</c:v>
                </c:pt>
                <c:pt idx="241">
                  <c:v>2359</c:v>
                </c:pt>
                <c:pt idx="242">
                  <c:v>2358</c:v>
                </c:pt>
                <c:pt idx="243">
                  <c:v>2357</c:v>
                </c:pt>
                <c:pt idx="244">
                  <c:v>2356</c:v>
                </c:pt>
                <c:pt idx="245">
                  <c:v>2355</c:v>
                </c:pt>
                <c:pt idx="246">
                  <c:v>2354</c:v>
                </c:pt>
                <c:pt idx="247">
                  <c:v>2353</c:v>
                </c:pt>
                <c:pt idx="248">
                  <c:v>2352</c:v>
                </c:pt>
                <c:pt idx="249">
                  <c:v>2351</c:v>
                </c:pt>
                <c:pt idx="250">
                  <c:v>2350</c:v>
                </c:pt>
                <c:pt idx="251">
                  <c:v>2349</c:v>
                </c:pt>
                <c:pt idx="252">
                  <c:v>2348</c:v>
                </c:pt>
                <c:pt idx="253">
                  <c:v>2347</c:v>
                </c:pt>
                <c:pt idx="254">
                  <c:v>2346</c:v>
                </c:pt>
                <c:pt idx="255">
                  <c:v>2345</c:v>
                </c:pt>
                <c:pt idx="256">
                  <c:v>2344</c:v>
                </c:pt>
                <c:pt idx="257">
                  <c:v>2343</c:v>
                </c:pt>
                <c:pt idx="258">
                  <c:v>2342</c:v>
                </c:pt>
                <c:pt idx="259">
                  <c:v>2341</c:v>
                </c:pt>
                <c:pt idx="260">
                  <c:v>2340</c:v>
                </c:pt>
                <c:pt idx="261">
                  <c:v>2339</c:v>
                </c:pt>
                <c:pt idx="262">
                  <c:v>2338</c:v>
                </c:pt>
                <c:pt idx="263">
                  <c:v>2337</c:v>
                </c:pt>
                <c:pt idx="264">
                  <c:v>2336</c:v>
                </c:pt>
                <c:pt idx="265">
                  <c:v>2335</c:v>
                </c:pt>
                <c:pt idx="266">
                  <c:v>2334</c:v>
                </c:pt>
                <c:pt idx="267">
                  <c:v>2333</c:v>
                </c:pt>
                <c:pt idx="268">
                  <c:v>2332</c:v>
                </c:pt>
                <c:pt idx="269">
                  <c:v>2331</c:v>
                </c:pt>
                <c:pt idx="270">
                  <c:v>2330</c:v>
                </c:pt>
                <c:pt idx="271">
                  <c:v>2329</c:v>
                </c:pt>
                <c:pt idx="272">
                  <c:v>2328</c:v>
                </c:pt>
                <c:pt idx="273">
                  <c:v>2327</c:v>
                </c:pt>
                <c:pt idx="274">
                  <c:v>2326</c:v>
                </c:pt>
                <c:pt idx="275">
                  <c:v>2325</c:v>
                </c:pt>
                <c:pt idx="276">
                  <c:v>2324</c:v>
                </c:pt>
                <c:pt idx="277">
                  <c:v>2323</c:v>
                </c:pt>
                <c:pt idx="278">
                  <c:v>2322</c:v>
                </c:pt>
                <c:pt idx="279">
                  <c:v>2321</c:v>
                </c:pt>
                <c:pt idx="280">
                  <c:v>2320</c:v>
                </c:pt>
                <c:pt idx="281">
                  <c:v>2319</c:v>
                </c:pt>
                <c:pt idx="282">
                  <c:v>2318</c:v>
                </c:pt>
                <c:pt idx="283">
                  <c:v>2317</c:v>
                </c:pt>
                <c:pt idx="284">
                  <c:v>2316</c:v>
                </c:pt>
                <c:pt idx="285">
                  <c:v>2315</c:v>
                </c:pt>
                <c:pt idx="286">
                  <c:v>2314</c:v>
                </c:pt>
                <c:pt idx="287">
                  <c:v>2313</c:v>
                </c:pt>
                <c:pt idx="288">
                  <c:v>2312</c:v>
                </c:pt>
                <c:pt idx="289">
                  <c:v>2311</c:v>
                </c:pt>
                <c:pt idx="290">
                  <c:v>2310</c:v>
                </c:pt>
                <c:pt idx="291">
                  <c:v>2309</c:v>
                </c:pt>
                <c:pt idx="292">
                  <c:v>2308</c:v>
                </c:pt>
                <c:pt idx="293">
                  <c:v>2307</c:v>
                </c:pt>
                <c:pt idx="294">
                  <c:v>2306</c:v>
                </c:pt>
                <c:pt idx="295">
                  <c:v>2305</c:v>
                </c:pt>
                <c:pt idx="296">
                  <c:v>2304</c:v>
                </c:pt>
                <c:pt idx="297">
                  <c:v>2303</c:v>
                </c:pt>
                <c:pt idx="298">
                  <c:v>2302</c:v>
                </c:pt>
                <c:pt idx="299">
                  <c:v>2301</c:v>
                </c:pt>
                <c:pt idx="300">
                  <c:v>2300</c:v>
                </c:pt>
                <c:pt idx="301">
                  <c:v>2299</c:v>
                </c:pt>
                <c:pt idx="302">
                  <c:v>2298</c:v>
                </c:pt>
                <c:pt idx="303">
                  <c:v>2297</c:v>
                </c:pt>
                <c:pt idx="304">
                  <c:v>2296</c:v>
                </c:pt>
                <c:pt idx="305">
                  <c:v>2295</c:v>
                </c:pt>
                <c:pt idx="306">
                  <c:v>2294</c:v>
                </c:pt>
                <c:pt idx="307">
                  <c:v>2293</c:v>
                </c:pt>
                <c:pt idx="308">
                  <c:v>2292</c:v>
                </c:pt>
                <c:pt idx="309">
                  <c:v>2291</c:v>
                </c:pt>
                <c:pt idx="310">
                  <c:v>2290</c:v>
                </c:pt>
                <c:pt idx="311">
                  <c:v>2289</c:v>
                </c:pt>
                <c:pt idx="312">
                  <c:v>2288</c:v>
                </c:pt>
                <c:pt idx="313">
                  <c:v>2287</c:v>
                </c:pt>
                <c:pt idx="314">
                  <c:v>2286</c:v>
                </c:pt>
                <c:pt idx="315">
                  <c:v>2285</c:v>
                </c:pt>
                <c:pt idx="316">
                  <c:v>2284</c:v>
                </c:pt>
                <c:pt idx="317">
                  <c:v>2283</c:v>
                </c:pt>
                <c:pt idx="318">
                  <c:v>2282</c:v>
                </c:pt>
                <c:pt idx="319">
                  <c:v>2281</c:v>
                </c:pt>
                <c:pt idx="320">
                  <c:v>2280</c:v>
                </c:pt>
                <c:pt idx="321">
                  <c:v>2279</c:v>
                </c:pt>
                <c:pt idx="322">
                  <c:v>2278</c:v>
                </c:pt>
                <c:pt idx="323">
                  <c:v>2277</c:v>
                </c:pt>
                <c:pt idx="324">
                  <c:v>2276</c:v>
                </c:pt>
                <c:pt idx="325">
                  <c:v>2275</c:v>
                </c:pt>
                <c:pt idx="326">
                  <c:v>2274</c:v>
                </c:pt>
                <c:pt idx="327">
                  <c:v>2273</c:v>
                </c:pt>
                <c:pt idx="328">
                  <c:v>2272</c:v>
                </c:pt>
                <c:pt idx="329">
                  <c:v>2271</c:v>
                </c:pt>
                <c:pt idx="330">
                  <c:v>2270</c:v>
                </c:pt>
                <c:pt idx="331">
                  <c:v>2269</c:v>
                </c:pt>
                <c:pt idx="332">
                  <c:v>2268</c:v>
                </c:pt>
                <c:pt idx="333">
                  <c:v>2267</c:v>
                </c:pt>
                <c:pt idx="334">
                  <c:v>2266</c:v>
                </c:pt>
                <c:pt idx="335">
                  <c:v>2265</c:v>
                </c:pt>
                <c:pt idx="336">
                  <c:v>2264</c:v>
                </c:pt>
                <c:pt idx="337">
                  <c:v>2263</c:v>
                </c:pt>
                <c:pt idx="338">
                  <c:v>2262</c:v>
                </c:pt>
                <c:pt idx="339">
                  <c:v>2261</c:v>
                </c:pt>
                <c:pt idx="340">
                  <c:v>2260</c:v>
                </c:pt>
                <c:pt idx="341">
                  <c:v>2259</c:v>
                </c:pt>
                <c:pt idx="342">
                  <c:v>2258</c:v>
                </c:pt>
                <c:pt idx="343">
                  <c:v>2257</c:v>
                </c:pt>
                <c:pt idx="344">
                  <c:v>2256</c:v>
                </c:pt>
                <c:pt idx="345">
                  <c:v>2255</c:v>
                </c:pt>
                <c:pt idx="346">
                  <c:v>2254</c:v>
                </c:pt>
                <c:pt idx="347">
                  <c:v>2253</c:v>
                </c:pt>
                <c:pt idx="348">
                  <c:v>2252</c:v>
                </c:pt>
                <c:pt idx="349">
                  <c:v>2251</c:v>
                </c:pt>
                <c:pt idx="350">
                  <c:v>2250</c:v>
                </c:pt>
                <c:pt idx="351">
                  <c:v>2249</c:v>
                </c:pt>
                <c:pt idx="352">
                  <c:v>2248</c:v>
                </c:pt>
                <c:pt idx="353">
                  <c:v>2247</c:v>
                </c:pt>
                <c:pt idx="354">
                  <c:v>2246</c:v>
                </c:pt>
                <c:pt idx="355">
                  <c:v>2245</c:v>
                </c:pt>
                <c:pt idx="356">
                  <c:v>2244</c:v>
                </c:pt>
                <c:pt idx="357">
                  <c:v>2243</c:v>
                </c:pt>
                <c:pt idx="358">
                  <c:v>2242</c:v>
                </c:pt>
                <c:pt idx="359">
                  <c:v>2241</c:v>
                </c:pt>
                <c:pt idx="360">
                  <c:v>2240</c:v>
                </c:pt>
                <c:pt idx="361">
                  <c:v>2239</c:v>
                </c:pt>
                <c:pt idx="362">
                  <c:v>2238</c:v>
                </c:pt>
                <c:pt idx="363">
                  <c:v>2237</c:v>
                </c:pt>
                <c:pt idx="364">
                  <c:v>2236</c:v>
                </c:pt>
                <c:pt idx="365">
                  <c:v>2235</c:v>
                </c:pt>
                <c:pt idx="366">
                  <c:v>2234</c:v>
                </c:pt>
                <c:pt idx="367">
                  <c:v>2233</c:v>
                </c:pt>
                <c:pt idx="368">
                  <c:v>2232</c:v>
                </c:pt>
                <c:pt idx="369">
                  <c:v>2231</c:v>
                </c:pt>
                <c:pt idx="370">
                  <c:v>2230</c:v>
                </c:pt>
                <c:pt idx="371">
                  <c:v>2229</c:v>
                </c:pt>
                <c:pt idx="372">
                  <c:v>2228</c:v>
                </c:pt>
                <c:pt idx="373">
                  <c:v>2227</c:v>
                </c:pt>
                <c:pt idx="374">
                  <c:v>2226</c:v>
                </c:pt>
                <c:pt idx="375">
                  <c:v>2225</c:v>
                </c:pt>
                <c:pt idx="376">
                  <c:v>2224</c:v>
                </c:pt>
                <c:pt idx="377">
                  <c:v>2223</c:v>
                </c:pt>
                <c:pt idx="378">
                  <c:v>2222</c:v>
                </c:pt>
                <c:pt idx="379">
                  <c:v>2221</c:v>
                </c:pt>
                <c:pt idx="380">
                  <c:v>2220</c:v>
                </c:pt>
                <c:pt idx="381">
                  <c:v>2219</c:v>
                </c:pt>
                <c:pt idx="382">
                  <c:v>2218</c:v>
                </c:pt>
                <c:pt idx="383">
                  <c:v>2217</c:v>
                </c:pt>
                <c:pt idx="384">
                  <c:v>2216</c:v>
                </c:pt>
                <c:pt idx="385">
                  <c:v>2215</c:v>
                </c:pt>
                <c:pt idx="386">
                  <c:v>2214</c:v>
                </c:pt>
                <c:pt idx="387">
                  <c:v>2213</c:v>
                </c:pt>
                <c:pt idx="388">
                  <c:v>2212</c:v>
                </c:pt>
                <c:pt idx="389">
                  <c:v>2211</c:v>
                </c:pt>
                <c:pt idx="390">
                  <c:v>2210</c:v>
                </c:pt>
                <c:pt idx="391">
                  <c:v>2209</c:v>
                </c:pt>
                <c:pt idx="392">
                  <c:v>2208</c:v>
                </c:pt>
                <c:pt idx="393">
                  <c:v>2207</c:v>
                </c:pt>
                <c:pt idx="394">
                  <c:v>2206</c:v>
                </c:pt>
                <c:pt idx="395">
                  <c:v>2205</c:v>
                </c:pt>
                <c:pt idx="396">
                  <c:v>2204</c:v>
                </c:pt>
                <c:pt idx="397">
                  <c:v>2203</c:v>
                </c:pt>
                <c:pt idx="398">
                  <c:v>2202</c:v>
                </c:pt>
                <c:pt idx="399">
                  <c:v>2201</c:v>
                </c:pt>
                <c:pt idx="400">
                  <c:v>2200</c:v>
                </c:pt>
                <c:pt idx="401">
                  <c:v>2199</c:v>
                </c:pt>
                <c:pt idx="402">
                  <c:v>2198</c:v>
                </c:pt>
                <c:pt idx="403">
                  <c:v>2197</c:v>
                </c:pt>
                <c:pt idx="404">
                  <c:v>2196</c:v>
                </c:pt>
                <c:pt idx="405">
                  <c:v>2195</c:v>
                </c:pt>
                <c:pt idx="406">
                  <c:v>2194</c:v>
                </c:pt>
                <c:pt idx="407">
                  <c:v>2193</c:v>
                </c:pt>
                <c:pt idx="408">
                  <c:v>2192</c:v>
                </c:pt>
                <c:pt idx="409">
                  <c:v>2191</c:v>
                </c:pt>
                <c:pt idx="410">
                  <c:v>2190</c:v>
                </c:pt>
                <c:pt idx="411">
                  <c:v>2189</c:v>
                </c:pt>
                <c:pt idx="412">
                  <c:v>2188</c:v>
                </c:pt>
                <c:pt idx="413">
                  <c:v>2187</c:v>
                </c:pt>
                <c:pt idx="414">
                  <c:v>2186</c:v>
                </c:pt>
                <c:pt idx="415">
                  <c:v>2185</c:v>
                </c:pt>
                <c:pt idx="416">
                  <c:v>2184</c:v>
                </c:pt>
                <c:pt idx="417">
                  <c:v>2183</c:v>
                </c:pt>
                <c:pt idx="418">
                  <c:v>2182</c:v>
                </c:pt>
                <c:pt idx="419">
                  <c:v>2181</c:v>
                </c:pt>
                <c:pt idx="420">
                  <c:v>2180</c:v>
                </c:pt>
                <c:pt idx="421">
                  <c:v>2179</c:v>
                </c:pt>
                <c:pt idx="422">
                  <c:v>2178</c:v>
                </c:pt>
                <c:pt idx="423">
                  <c:v>2177</c:v>
                </c:pt>
                <c:pt idx="424">
                  <c:v>2176</c:v>
                </c:pt>
                <c:pt idx="425">
                  <c:v>2175</c:v>
                </c:pt>
                <c:pt idx="426">
                  <c:v>2174</c:v>
                </c:pt>
                <c:pt idx="427">
                  <c:v>2173</c:v>
                </c:pt>
                <c:pt idx="428">
                  <c:v>2172</c:v>
                </c:pt>
                <c:pt idx="429">
                  <c:v>2171</c:v>
                </c:pt>
                <c:pt idx="430">
                  <c:v>2170</c:v>
                </c:pt>
                <c:pt idx="431">
                  <c:v>2169</c:v>
                </c:pt>
                <c:pt idx="432">
                  <c:v>2168</c:v>
                </c:pt>
                <c:pt idx="433">
                  <c:v>2167</c:v>
                </c:pt>
                <c:pt idx="434">
                  <c:v>2166</c:v>
                </c:pt>
                <c:pt idx="435">
                  <c:v>2165</c:v>
                </c:pt>
                <c:pt idx="436">
                  <c:v>2164</c:v>
                </c:pt>
                <c:pt idx="437">
                  <c:v>2163</c:v>
                </c:pt>
                <c:pt idx="438">
                  <c:v>2162</c:v>
                </c:pt>
                <c:pt idx="439">
                  <c:v>2161</c:v>
                </c:pt>
                <c:pt idx="440">
                  <c:v>2160</c:v>
                </c:pt>
                <c:pt idx="441">
                  <c:v>2159</c:v>
                </c:pt>
                <c:pt idx="442">
                  <c:v>2158</c:v>
                </c:pt>
                <c:pt idx="443">
                  <c:v>2157</c:v>
                </c:pt>
                <c:pt idx="444">
                  <c:v>2156</c:v>
                </c:pt>
                <c:pt idx="445">
                  <c:v>2155</c:v>
                </c:pt>
                <c:pt idx="446">
                  <c:v>2154</c:v>
                </c:pt>
                <c:pt idx="447">
                  <c:v>2153</c:v>
                </c:pt>
                <c:pt idx="448">
                  <c:v>2152</c:v>
                </c:pt>
                <c:pt idx="449">
                  <c:v>2151</c:v>
                </c:pt>
                <c:pt idx="450">
                  <c:v>2150</c:v>
                </c:pt>
                <c:pt idx="451">
                  <c:v>2149</c:v>
                </c:pt>
                <c:pt idx="452">
                  <c:v>2148</c:v>
                </c:pt>
                <c:pt idx="453">
                  <c:v>2147</c:v>
                </c:pt>
                <c:pt idx="454">
                  <c:v>2146</c:v>
                </c:pt>
                <c:pt idx="455">
                  <c:v>2145</c:v>
                </c:pt>
                <c:pt idx="456">
                  <c:v>2144</c:v>
                </c:pt>
                <c:pt idx="457">
                  <c:v>2143</c:v>
                </c:pt>
                <c:pt idx="458">
                  <c:v>2142</c:v>
                </c:pt>
                <c:pt idx="459">
                  <c:v>2141</c:v>
                </c:pt>
                <c:pt idx="460">
                  <c:v>2140</c:v>
                </c:pt>
                <c:pt idx="461">
                  <c:v>2139</c:v>
                </c:pt>
                <c:pt idx="462">
                  <c:v>2138</c:v>
                </c:pt>
                <c:pt idx="463">
                  <c:v>2137</c:v>
                </c:pt>
                <c:pt idx="464">
                  <c:v>2136</c:v>
                </c:pt>
                <c:pt idx="465">
                  <c:v>2135</c:v>
                </c:pt>
                <c:pt idx="466">
                  <c:v>2134</c:v>
                </c:pt>
                <c:pt idx="467">
                  <c:v>2133</c:v>
                </c:pt>
                <c:pt idx="468">
                  <c:v>2132</c:v>
                </c:pt>
                <c:pt idx="469">
                  <c:v>2131</c:v>
                </c:pt>
                <c:pt idx="470">
                  <c:v>2130</c:v>
                </c:pt>
                <c:pt idx="471">
                  <c:v>2129</c:v>
                </c:pt>
                <c:pt idx="472">
                  <c:v>2128</c:v>
                </c:pt>
                <c:pt idx="473">
                  <c:v>2127</c:v>
                </c:pt>
                <c:pt idx="474">
                  <c:v>2126</c:v>
                </c:pt>
                <c:pt idx="475">
                  <c:v>2125</c:v>
                </c:pt>
                <c:pt idx="476">
                  <c:v>2124</c:v>
                </c:pt>
                <c:pt idx="477">
                  <c:v>2123</c:v>
                </c:pt>
                <c:pt idx="478">
                  <c:v>2122</c:v>
                </c:pt>
                <c:pt idx="479">
                  <c:v>2121</c:v>
                </c:pt>
                <c:pt idx="480">
                  <c:v>2120</c:v>
                </c:pt>
                <c:pt idx="481">
                  <c:v>2119</c:v>
                </c:pt>
                <c:pt idx="482">
                  <c:v>2118</c:v>
                </c:pt>
                <c:pt idx="483">
                  <c:v>2117</c:v>
                </c:pt>
                <c:pt idx="484">
                  <c:v>2116</c:v>
                </c:pt>
                <c:pt idx="485">
                  <c:v>2115</c:v>
                </c:pt>
                <c:pt idx="486">
                  <c:v>2114</c:v>
                </c:pt>
                <c:pt idx="487">
                  <c:v>2113</c:v>
                </c:pt>
                <c:pt idx="488">
                  <c:v>2112</c:v>
                </c:pt>
                <c:pt idx="489">
                  <c:v>2111</c:v>
                </c:pt>
                <c:pt idx="490">
                  <c:v>2110</c:v>
                </c:pt>
                <c:pt idx="491">
                  <c:v>2109</c:v>
                </c:pt>
                <c:pt idx="492">
                  <c:v>2108</c:v>
                </c:pt>
                <c:pt idx="493">
                  <c:v>2107</c:v>
                </c:pt>
                <c:pt idx="494">
                  <c:v>2106</c:v>
                </c:pt>
                <c:pt idx="495">
                  <c:v>2105</c:v>
                </c:pt>
                <c:pt idx="496">
                  <c:v>2104</c:v>
                </c:pt>
                <c:pt idx="497">
                  <c:v>2103</c:v>
                </c:pt>
                <c:pt idx="498">
                  <c:v>2102</c:v>
                </c:pt>
                <c:pt idx="499">
                  <c:v>2101</c:v>
                </c:pt>
                <c:pt idx="500">
                  <c:v>2100</c:v>
                </c:pt>
                <c:pt idx="501">
                  <c:v>2099</c:v>
                </c:pt>
                <c:pt idx="502">
                  <c:v>2098</c:v>
                </c:pt>
                <c:pt idx="503">
                  <c:v>2097</c:v>
                </c:pt>
                <c:pt idx="504">
                  <c:v>2096</c:v>
                </c:pt>
                <c:pt idx="505">
                  <c:v>2095</c:v>
                </c:pt>
                <c:pt idx="506">
                  <c:v>2094</c:v>
                </c:pt>
                <c:pt idx="507">
                  <c:v>2093</c:v>
                </c:pt>
                <c:pt idx="508">
                  <c:v>2092</c:v>
                </c:pt>
                <c:pt idx="509">
                  <c:v>2091</c:v>
                </c:pt>
                <c:pt idx="510">
                  <c:v>2090</c:v>
                </c:pt>
                <c:pt idx="511">
                  <c:v>2089</c:v>
                </c:pt>
                <c:pt idx="512">
                  <c:v>2088</c:v>
                </c:pt>
                <c:pt idx="513">
                  <c:v>2087</c:v>
                </c:pt>
                <c:pt idx="514">
                  <c:v>2086</c:v>
                </c:pt>
                <c:pt idx="515">
                  <c:v>2085</c:v>
                </c:pt>
                <c:pt idx="516">
                  <c:v>2084</c:v>
                </c:pt>
                <c:pt idx="517">
                  <c:v>2083</c:v>
                </c:pt>
                <c:pt idx="518">
                  <c:v>2082</c:v>
                </c:pt>
                <c:pt idx="519">
                  <c:v>2081</c:v>
                </c:pt>
                <c:pt idx="520">
                  <c:v>2080</c:v>
                </c:pt>
                <c:pt idx="521">
                  <c:v>2079</c:v>
                </c:pt>
                <c:pt idx="522">
                  <c:v>2078</c:v>
                </c:pt>
                <c:pt idx="523">
                  <c:v>2077</c:v>
                </c:pt>
                <c:pt idx="524">
                  <c:v>2076</c:v>
                </c:pt>
                <c:pt idx="525">
                  <c:v>2075</c:v>
                </c:pt>
                <c:pt idx="526">
                  <c:v>2074</c:v>
                </c:pt>
                <c:pt idx="527">
                  <c:v>2073</c:v>
                </c:pt>
                <c:pt idx="528">
                  <c:v>2072</c:v>
                </c:pt>
                <c:pt idx="529">
                  <c:v>2071</c:v>
                </c:pt>
                <c:pt idx="530">
                  <c:v>2070</c:v>
                </c:pt>
                <c:pt idx="531">
                  <c:v>2069</c:v>
                </c:pt>
                <c:pt idx="532">
                  <c:v>2068</c:v>
                </c:pt>
                <c:pt idx="533">
                  <c:v>2067</c:v>
                </c:pt>
                <c:pt idx="534">
                  <c:v>2066</c:v>
                </c:pt>
                <c:pt idx="535">
                  <c:v>2065</c:v>
                </c:pt>
                <c:pt idx="536">
                  <c:v>2064</c:v>
                </c:pt>
                <c:pt idx="537">
                  <c:v>2063</c:v>
                </c:pt>
                <c:pt idx="538">
                  <c:v>2062</c:v>
                </c:pt>
                <c:pt idx="539">
                  <c:v>2061</c:v>
                </c:pt>
                <c:pt idx="540">
                  <c:v>2060</c:v>
                </c:pt>
                <c:pt idx="541">
                  <c:v>2059</c:v>
                </c:pt>
                <c:pt idx="542">
                  <c:v>2058</c:v>
                </c:pt>
                <c:pt idx="543">
                  <c:v>2057</c:v>
                </c:pt>
                <c:pt idx="544">
                  <c:v>2056</c:v>
                </c:pt>
                <c:pt idx="545">
                  <c:v>2055</c:v>
                </c:pt>
                <c:pt idx="546">
                  <c:v>2054</c:v>
                </c:pt>
                <c:pt idx="547">
                  <c:v>2053</c:v>
                </c:pt>
                <c:pt idx="548">
                  <c:v>2052</c:v>
                </c:pt>
                <c:pt idx="549">
                  <c:v>2051</c:v>
                </c:pt>
                <c:pt idx="550">
                  <c:v>2050</c:v>
                </c:pt>
                <c:pt idx="551">
                  <c:v>2049</c:v>
                </c:pt>
                <c:pt idx="552">
                  <c:v>2048</c:v>
                </c:pt>
                <c:pt idx="553">
                  <c:v>2047</c:v>
                </c:pt>
                <c:pt idx="554">
                  <c:v>2046</c:v>
                </c:pt>
                <c:pt idx="555">
                  <c:v>2045</c:v>
                </c:pt>
                <c:pt idx="556">
                  <c:v>2044</c:v>
                </c:pt>
                <c:pt idx="557">
                  <c:v>2043</c:v>
                </c:pt>
                <c:pt idx="558">
                  <c:v>2042</c:v>
                </c:pt>
                <c:pt idx="559">
                  <c:v>2041</c:v>
                </c:pt>
                <c:pt idx="560">
                  <c:v>2040</c:v>
                </c:pt>
                <c:pt idx="561">
                  <c:v>2039</c:v>
                </c:pt>
                <c:pt idx="562">
                  <c:v>2038</c:v>
                </c:pt>
                <c:pt idx="563">
                  <c:v>2037</c:v>
                </c:pt>
                <c:pt idx="564">
                  <c:v>2036</c:v>
                </c:pt>
                <c:pt idx="565">
                  <c:v>2035</c:v>
                </c:pt>
                <c:pt idx="566">
                  <c:v>2034</c:v>
                </c:pt>
                <c:pt idx="567">
                  <c:v>2033</c:v>
                </c:pt>
                <c:pt idx="568">
                  <c:v>2032</c:v>
                </c:pt>
                <c:pt idx="569">
                  <c:v>2031</c:v>
                </c:pt>
                <c:pt idx="570">
                  <c:v>2030</c:v>
                </c:pt>
                <c:pt idx="571">
                  <c:v>2029</c:v>
                </c:pt>
                <c:pt idx="572">
                  <c:v>2028</c:v>
                </c:pt>
                <c:pt idx="573">
                  <c:v>2027</c:v>
                </c:pt>
                <c:pt idx="574">
                  <c:v>2026</c:v>
                </c:pt>
                <c:pt idx="575">
                  <c:v>2025</c:v>
                </c:pt>
                <c:pt idx="576">
                  <c:v>2024</c:v>
                </c:pt>
                <c:pt idx="577">
                  <c:v>2023</c:v>
                </c:pt>
                <c:pt idx="578">
                  <c:v>2022</c:v>
                </c:pt>
                <c:pt idx="579">
                  <c:v>2021</c:v>
                </c:pt>
                <c:pt idx="580">
                  <c:v>2020</c:v>
                </c:pt>
                <c:pt idx="581">
                  <c:v>2019</c:v>
                </c:pt>
                <c:pt idx="582">
                  <c:v>2018</c:v>
                </c:pt>
                <c:pt idx="583">
                  <c:v>2017</c:v>
                </c:pt>
                <c:pt idx="584">
                  <c:v>2016</c:v>
                </c:pt>
                <c:pt idx="585">
                  <c:v>2015</c:v>
                </c:pt>
                <c:pt idx="586">
                  <c:v>2014</c:v>
                </c:pt>
                <c:pt idx="587">
                  <c:v>2013</c:v>
                </c:pt>
                <c:pt idx="588">
                  <c:v>2012</c:v>
                </c:pt>
                <c:pt idx="589">
                  <c:v>2011</c:v>
                </c:pt>
                <c:pt idx="590">
                  <c:v>2010</c:v>
                </c:pt>
                <c:pt idx="591">
                  <c:v>2009</c:v>
                </c:pt>
                <c:pt idx="592">
                  <c:v>2008</c:v>
                </c:pt>
                <c:pt idx="593">
                  <c:v>2007</c:v>
                </c:pt>
                <c:pt idx="594">
                  <c:v>2006</c:v>
                </c:pt>
                <c:pt idx="595">
                  <c:v>2005</c:v>
                </c:pt>
                <c:pt idx="596">
                  <c:v>2004</c:v>
                </c:pt>
                <c:pt idx="597">
                  <c:v>2003</c:v>
                </c:pt>
                <c:pt idx="598">
                  <c:v>2002</c:v>
                </c:pt>
                <c:pt idx="599">
                  <c:v>2001</c:v>
                </c:pt>
                <c:pt idx="600">
                  <c:v>2000</c:v>
                </c:pt>
                <c:pt idx="601">
                  <c:v>1999</c:v>
                </c:pt>
                <c:pt idx="602">
                  <c:v>1998</c:v>
                </c:pt>
                <c:pt idx="603">
                  <c:v>1997</c:v>
                </c:pt>
                <c:pt idx="604">
                  <c:v>1996</c:v>
                </c:pt>
                <c:pt idx="605">
                  <c:v>1995</c:v>
                </c:pt>
                <c:pt idx="606">
                  <c:v>1994</c:v>
                </c:pt>
                <c:pt idx="607">
                  <c:v>1993</c:v>
                </c:pt>
                <c:pt idx="608">
                  <c:v>1992</c:v>
                </c:pt>
                <c:pt idx="609">
                  <c:v>1991</c:v>
                </c:pt>
                <c:pt idx="610">
                  <c:v>1990</c:v>
                </c:pt>
                <c:pt idx="611">
                  <c:v>1989</c:v>
                </c:pt>
                <c:pt idx="612">
                  <c:v>1988</c:v>
                </c:pt>
                <c:pt idx="613">
                  <c:v>1987</c:v>
                </c:pt>
                <c:pt idx="614">
                  <c:v>1986</c:v>
                </c:pt>
                <c:pt idx="615">
                  <c:v>1985</c:v>
                </c:pt>
                <c:pt idx="616">
                  <c:v>1984</c:v>
                </c:pt>
                <c:pt idx="617">
                  <c:v>1983</c:v>
                </c:pt>
                <c:pt idx="618">
                  <c:v>1982</c:v>
                </c:pt>
                <c:pt idx="619">
                  <c:v>1981</c:v>
                </c:pt>
                <c:pt idx="620">
                  <c:v>1980</c:v>
                </c:pt>
                <c:pt idx="621">
                  <c:v>1979</c:v>
                </c:pt>
                <c:pt idx="622">
                  <c:v>1978</c:v>
                </c:pt>
                <c:pt idx="623">
                  <c:v>1977</c:v>
                </c:pt>
                <c:pt idx="624">
                  <c:v>1976</c:v>
                </c:pt>
                <c:pt idx="625">
                  <c:v>1975</c:v>
                </c:pt>
                <c:pt idx="626">
                  <c:v>1974</c:v>
                </c:pt>
                <c:pt idx="627">
                  <c:v>1973</c:v>
                </c:pt>
                <c:pt idx="628">
                  <c:v>1972</c:v>
                </c:pt>
                <c:pt idx="629">
                  <c:v>1971</c:v>
                </c:pt>
                <c:pt idx="630">
                  <c:v>1970</c:v>
                </c:pt>
                <c:pt idx="631">
                  <c:v>1969</c:v>
                </c:pt>
                <c:pt idx="632">
                  <c:v>1968</c:v>
                </c:pt>
                <c:pt idx="633">
                  <c:v>1967</c:v>
                </c:pt>
                <c:pt idx="634">
                  <c:v>1966</c:v>
                </c:pt>
                <c:pt idx="635">
                  <c:v>1965</c:v>
                </c:pt>
                <c:pt idx="636">
                  <c:v>1964</c:v>
                </c:pt>
                <c:pt idx="637">
                  <c:v>1963</c:v>
                </c:pt>
                <c:pt idx="638">
                  <c:v>1962</c:v>
                </c:pt>
                <c:pt idx="639">
                  <c:v>1961</c:v>
                </c:pt>
                <c:pt idx="640">
                  <c:v>1960</c:v>
                </c:pt>
                <c:pt idx="641">
                  <c:v>1959</c:v>
                </c:pt>
                <c:pt idx="642">
                  <c:v>1958</c:v>
                </c:pt>
                <c:pt idx="643">
                  <c:v>1957</c:v>
                </c:pt>
                <c:pt idx="644">
                  <c:v>1956</c:v>
                </c:pt>
                <c:pt idx="645">
                  <c:v>1955</c:v>
                </c:pt>
                <c:pt idx="646">
                  <c:v>1954</c:v>
                </c:pt>
                <c:pt idx="647">
                  <c:v>1953</c:v>
                </c:pt>
                <c:pt idx="648">
                  <c:v>1952</c:v>
                </c:pt>
                <c:pt idx="649">
                  <c:v>1951</c:v>
                </c:pt>
                <c:pt idx="650">
                  <c:v>1950</c:v>
                </c:pt>
                <c:pt idx="651">
                  <c:v>1949</c:v>
                </c:pt>
                <c:pt idx="652">
                  <c:v>1948</c:v>
                </c:pt>
                <c:pt idx="653">
                  <c:v>1947</c:v>
                </c:pt>
                <c:pt idx="654">
                  <c:v>1946</c:v>
                </c:pt>
                <c:pt idx="655">
                  <c:v>1945</c:v>
                </c:pt>
                <c:pt idx="656">
                  <c:v>1944</c:v>
                </c:pt>
                <c:pt idx="657">
                  <c:v>1943</c:v>
                </c:pt>
                <c:pt idx="658">
                  <c:v>1942</c:v>
                </c:pt>
                <c:pt idx="659">
                  <c:v>1941</c:v>
                </c:pt>
                <c:pt idx="660">
                  <c:v>1940</c:v>
                </c:pt>
                <c:pt idx="661">
                  <c:v>1939</c:v>
                </c:pt>
                <c:pt idx="662">
                  <c:v>1938</c:v>
                </c:pt>
                <c:pt idx="663">
                  <c:v>1937</c:v>
                </c:pt>
                <c:pt idx="664">
                  <c:v>1936</c:v>
                </c:pt>
                <c:pt idx="665">
                  <c:v>1935</c:v>
                </c:pt>
                <c:pt idx="666">
                  <c:v>1934</c:v>
                </c:pt>
                <c:pt idx="667">
                  <c:v>1933</c:v>
                </c:pt>
                <c:pt idx="668">
                  <c:v>1932</c:v>
                </c:pt>
                <c:pt idx="669">
                  <c:v>1931</c:v>
                </c:pt>
                <c:pt idx="670">
                  <c:v>1930</c:v>
                </c:pt>
                <c:pt idx="671">
                  <c:v>1929</c:v>
                </c:pt>
                <c:pt idx="672">
                  <c:v>1928</c:v>
                </c:pt>
                <c:pt idx="673">
                  <c:v>1927</c:v>
                </c:pt>
                <c:pt idx="674">
                  <c:v>1926</c:v>
                </c:pt>
                <c:pt idx="675">
                  <c:v>1925</c:v>
                </c:pt>
                <c:pt idx="676">
                  <c:v>1924</c:v>
                </c:pt>
                <c:pt idx="677">
                  <c:v>1923</c:v>
                </c:pt>
                <c:pt idx="678">
                  <c:v>1922</c:v>
                </c:pt>
                <c:pt idx="679">
                  <c:v>1921</c:v>
                </c:pt>
                <c:pt idx="680">
                  <c:v>1920</c:v>
                </c:pt>
                <c:pt idx="681">
                  <c:v>1919</c:v>
                </c:pt>
                <c:pt idx="682">
                  <c:v>1918</c:v>
                </c:pt>
                <c:pt idx="683">
                  <c:v>1917</c:v>
                </c:pt>
                <c:pt idx="684">
                  <c:v>1916</c:v>
                </c:pt>
                <c:pt idx="685">
                  <c:v>1915</c:v>
                </c:pt>
                <c:pt idx="686">
                  <c:v>1914</c:v>
                </c:pt>
                <c:pt idx="687">
                  <c:v>1913</c:v>
                </c:pt>
                <c:pt idx="688">
                  <c:v>1912</c:v>
                </c:pt>
                <c:pt idx="689">
                  <c:v>1911</c:v>
                </c:pt>
                <c:pt idx="690">
                  <c:v>1910</c:v>
                </c:pt>
                <c:pt idx="691">
                  <c:v>1909</c:v>
                </c:pt>
                <c:pt idx="692">
                  <c:v>1908</c:v>
                </c:pt>
                <c:pt idx="693">
                  <c:v>1907</c:v>
                </c:pt>
                <c:pt idx="694">
                  <c:v>1906</c:v>
                </c:pt>
                <c:pt idx="695">
                  <c:v>1905</c:v>
                </c:pt>
                <c:pt idx="696">
                  <c:v>1904</c:v>
                </c:pt>
                <c:pt idx="697">
                  <c:v>1903</c:v>
                </c:pt>
                <c:pt idx="698">
                  <c:v>1902</c:v>
                </c:pt>
                <c:pt idx="699">
                  <c:v>1901</c:v>
                </c:pt>
                <c:pt idx="700">
                  <c:v>1900</c:v>
                </c:pt>
                <c:pt idx="701">
                  <c:v>1899</c:v>
                </c:pt>
                <c:pt idx="702">
                  <c:v>1898</c:v>
                </c:pt>
                <c:pt idx="703">
                  <c:v>1897</c:v>
                </c:pt>
                <c:pt idx="704">
                  <c:v>1896</c:v>
                </c:pt>
                <c:pt idx="705">
                  <c:v>1895</c:v>
                </c:pt>
                <c:pt idx="706">
                  <c:v>1894</c:v>
                </c:pt>
                <c:pt idx="707">
                  <c:v>1893</c:v>
                </c:pt>
                <c:pt idx="708">
                  <c:v>1892</c:v>
                </c:pt>
                <c:pt idx="709">
                  <c:v>1891</c:v>
                </c:pt>
                <c:pt idx="710">
                  <c:v>1890</c:v>
                </c:pt>
                <c:pt idx="711">
                  <c:v>1889</c:v>
                </c:pt>
                <c:pt idx="712">
                  <c:v>1888</c:v>
                </c:pt>
                <c:pt idx="713">
                  <c:v>1887</c:v>
                </c:pt>
                <c:pt idx="714">
                  <c:v>1886</c:v>
                </c:pt>
                <c:pt idx="715">
                  <c:v>1885</c:v>
                </c:pt>
                <c:pt idx="716">
                  <c:v>1884</c:v>
                </c:pt>
                <c:pt idx="717">
                  <c:v>1883</c:v>
                </c:pt>
                <c:pt idx="718">
                  <c:v>1882</c:v>
                </c:pt>
                <c:pt idx="719">
                  <c:v>1881</c:v>
                </c:pt>
                <c:pt idx="720">
                  <c:v>1880</c:v>
                </c:pt>
                <c:pt idx="721">
                  <c:v>1879</c:v>
                </c:pt>
                <c:pt idx="722">
                  <c:v>1878</c:v>
                </c:pt>
                <c:pt idx="723">
                  <c:v>1877</c:v>
                </c:pt>
                <c:pt idx="724">
                  <c:v>1876</c:v>
                </c:pt>
                <c:pt idx="725">
                  <c:v>1875</c:v>
                </c:pt>
                <c:pt idx="726">
                  <c:v>1874</c:v>
                </c:pt>
                <c:pt idx="727">
                  <c:v>1873</c:v>
                </c:pt>
                <c:pt idx="728">
                  <c:v>1872</c:v>
                </c:pt>
                <c:pt idx="729">
                  <c:v>1871</c:v>
                </c:pt>
                <c:pt idx="730">
                  <c:v>1870</c:v>
                </c:pt>
                <c:pt idx="731">
                  <c:v>1869</c:v>
                </c:pt>
                <c:pt idx="732">
                  <c:v>1868</c:v>
                </c:pt>
                <c:pt idx="733">
                  <c:v>1867</c:v>
                </c:pt>
                <c:pt idx="734">
                  <c:v>1866</c:v>
                </c:pt>
                <c:pt idx="735">
                  <c:v>1865</c:v>
                </c:pt>
                <c:pt idx="736">
                  <c:v>1864</c:v>
                </c:pt>
                <c:pt idx="737">
                  <c:v>1863</c:v>
                </c:pt>
                <c:pt idx="738">
                  <c:v>1862</c:v>
                </c:pt>
                <c:pt idx="739">
                  <c:v>1861</c:v>
                </c:pt>
                <c:pt idx="740">
                  <c:v>1860</c:v>
                </c:pt>
                <c:pt idx="741">
                  <c:v>1859</c:v>
                </c:pt>
                <c:pt idx="742">
                  <c:v>1858</c:v>
                </c:pt>
                <c:pt idx="743">
                  <c:v>1857</c:v>
                </c:pt>
                <c:pt idx="744">
                  <c:v>1856</c:v>
                </c:pt>
                <c:pt idx="745">
                  <c:v>1855</c:v>
                </c:pt>
                <c:pt idx="746">
                  <c:v>1854</c:v>
                </c:pt>
                <c:pt idx="747">
                  <c:v>1853</c:v>
                </c:pt>
                <c:pt idx="748">
                  <c:v>1852</c:v>
                </c:pt>
                <c:pt idx="749">
                  <c:v>1851</c:v>
                </c:pt>
                <c:pt idx="750">
                  <c:v>1850</c:v>
                </c:pt>
                <c:pt idx="751">
                  <c:v>1849</c:v>
                </c:pt>
                <c:pt idx="752">
                  <c:v>1848</c:v>
                </c:pt>
                <c:pt idx="753">
                  <c:v>1847</c:v>
                </c:pt>
                <c:pt idx="754">
                  <c:v>1846</c:v>
                </c:pt>
                <c:pt idx="755">
                  <c:v>1845</c:v>
                </c:pt>
                <c:pt idx="756">
                  <c:v>1844</c:v>
                </c:pt>
                <c:pt idx="757">
                  <c:v>1843</c:v>
                </c:pt>
                <c:pt idx="758">
                  <c:v>1842</c:v>
                </c:pt>
                <c:pt idx="759">
                  <c:v>1841</c:v>
                </c:pt>
                <c:pt idx="760">
                  <c:v>1840</c:v>
                </c:pt>
                <c:pt idx="761">
                  <c:v>1839</c:v>
                </c:pt>
                <c:pt idx="762">
                  <c:v>1838</c:v>
                </c:pt>
                <c:pt idx="763">
                  <c:v>1837</c:v>
                </c:pt>
                <c:pt idx="764">
                  <c:v>1836</c:v>
                </c:pt>
                <c:pt idx="765">
                  <c:v>1835</c:v>
                </c:pt>
                <c:pt idx="766">
                  <c:v>1834</c:v>
                </c:pt>
                <c:pt idx="767">
                  <c:v>1833</c:v>
                </c:pt>
                <c:pt idx="768">
                  <c:v>1832</c:v>
                </c:pt>
                <c:pt idx="769">
                  <c:v>1831</c:v>
                </c:pt>
                <c:pt idx="770">
                  <c:v>1830</c:v>
                </c:pt>
                <c:pt idx="771">
                  <c:v>1829</c:v>
                </c:pt>
                <c:pt idx="772">
                  <c:v>1828</c:v>
                </c:pt>
                <c:pt idx="773">
                  <c:v>1827</c:v>
                </c:pt>
                <c:pt idx="774">
                  <c:v>1826</c:v>
                </c:pt>
                <c:pt idx="775">
                  <c:v>1825</c:v>
                </c:pt>
                <c:pt idx="776">
                  <c:v>1824</c:v>
                </c:pt>
                <c:pt idx="777">
                  <c:v>1823</c:v>
                </c:pt>
                <c:pt idx="778">
                  <c:v>1822</c:v>
                </c:pt>
                <c:pt idx="779">
                  <c:v>1821</c:v>
                </c:pt>
                <c:pt idx="780">
                  <c:v>1820</c:v>
                </c:pt>
                <c:pt idx="781">
                  <c:v>1819</c:v>
                </c:pt>
                <c:pt idx="782">
                  <c:v>1818</c:v>
                </c:pt>
                <c:pt idx="783">
                  <c:v>1817</c:v>
                </c:pt>
                <c:pt idx="784">
                  <c:v>1816</c:v>
                </c:pt>
                <c:pt idx="785">
                  <c:v>1815</c:v>
                </c:pt>
                <c:pt idx="786">
                  <c:v>1814</c:v>
                </c:pt>
                <c:pt idx="787">
                  <c:v>1813</c:v>
                </c:pt>
                <c:pt idx="788">
                  <c:v>1812</c:v>
                </c:pt>
                <c:pt idx="789">
                  <c:v>1811</c:v>
                </c:pt>
                <c:pt idx="790">
                  <c:v>1810</c:v>
                </c:pt>
                <c:pt idx="791">
                  <c:v>1809</c:v>
                </c:pt>
                <c:pt idx="792">
                  <c:v>1808</c:v>
                </c:pt>
                <c:pt idx="793">
                  <c:v>1807</c:v>
                </c:pt>
                <c:pt idx="794">
                  <c:v>1806</c:v>
                </c:pt>
                <c:pt idx="795">
                  <c:v>1805</c:v>
                </c:pt>
                <c:pt idx="796">
                  <c:v>1804</c:v>
                </c:pt>
                <c:pt idx="797">
                  <c:v>1803</c:v>
                </c:pt>
                <c:pt idx="798">
                  <c:v>1802</c:v>
                </c:pt>
                <c:pt idx="799">
                  <c:v>1801</c:v>
                </c:pt>
                <c:pt idx="800">
                  <c:v>1800</c:v>
                </c:pt>
                <c:pt idx="801">
                  <c:v>1799</c:v>
                </c:pt>
                <c:pt idx="802">
                  <c:v>1798</c:v>
                </c:pt>
                <c:pt idx="803">
                  <c:v>1797</c:v>
                </c:pt>
                <c:pt idx="804">
                  <c:v>1796</c:v>
                </c:pt>
                <c:pt idx="805">
                  <c:v>1795</c:v>
                </c:pt>
                <c:pt idx="806">
                  <c:v>1794</c:v>
                </c:pt>
                <c:pt idx="807">
                  <c:v>1793</c:v>
                </c:pt>
                <c:pt idx="808">
                  <c:v>1792</c:v>
                </c:pt>
                <c:pt idx="809">
                  <c:v>1791</c:v>
                </c:pt>
                <c:pt idx="810">
                  <c:v>1790</c:v>
                </c:pt>
                <c:pt idx="811">
                  <c:v>1789</c:v>
                </c:pt>
                <c:pt idx="812">
                  <c:v>1788</c:v>
                </c:pt>
                <c:pt idx="813">
                  <c:v>1787</c:v>
                </c:pt>
                <c:pt idx="814">
                  <c:v>1786</c:v>
                </c:pt>
                <c:pt idx="815">
                  <c:v>1785</c:v>
                </c:pt>
                <c:pt idx="816">
                  <c:v>1784</c:v>
                </c:pt>
                <c:pt idx="817">
                  <c:v>1783</c:v>
                </c:pt>
                <c:pt idx="818">
                  <c:v>1782</c:v>
                </c:pt>
                <c:pt idx="819">
                  <c:v>1781</c:v>
                </c:pt>
                <c:pt idx="820">
                  <c:v>1780</c:v>
                </c:pt>
                <c:pt idx="821">
                  <c:v>1779</c:v>
                </c:pt>
                <c:pt idx="822">
                  <c:v>1778</c:v>
                </c:pt>
                <c:pt idx="823">
                  <c:v>1777</c:v>
                </c:pt>
                <c:pt idx="824">
                  <c:v>1776</c:v>
                </c:pt>
                <c:pt idx="825">
                  <c:v>1775</c:v>
                </c:pt>
                <c:pt idx="826">
                  <c:v>1774</c:v>
                </c:pt>
                <c:pt idx="827">
                  <c:v>1773</c:v>
                </c:pt>
                <c:pt idx="828">
                  <c:v>1772</c:v>
                </c:pt>
                <c:pt idx="829">
                  <c:v>1771</c:v>
                </c:pt>
                <c:pt idx="830">
                  <c:v>1770</c:v>
                </c:pt>
                <c:pt idx="831">
                  <c:v>1769</c:v>
                </c:pt>
                <c:pt idx="832">
                  <c:v>1768</c:v>
                </c:pt>
                <c:pt idx="833">
                  <c:v>1767</c:v>
                </c:pt>
                <c:pt idx="834">
                  <c:v>1766</c:v>
                </c:pt>
                <c:pt idx="835">
                  <c:v>1765</c:v>
                </c:pt>
                <c:pt idx="836">
                  <c:v>1764</c:v>
                </c:pt>
                <c:pt idx="837">
                  <c:v>1763</c:v>
                </c:pt>
                <c:pt idx="838">
                  <c:v>1762</c:v>
                </c:pt>
                <c:pt idx="839">
                  <c:v>1761</c:v>
                </c:pt>
                <c:pt idx="840">
                  <c:v>1760</c:v>
                </c:pt>
                <c:pt idx="841">
                  <c:v>1759</c:v>
                </c:pt>
                <c:pt idx="842">
                  <c:v>1758</c:v>
                </c:pt>
                <c:pt idx="843">
                  <c:v>1757</c:v>
                </c:pt>
                <c:pt idx="844">
                  <c:v>1756</c:v>
                </c:pt>
                <c:pt idx="845">
                  <c:v>1755</c:v>
                </c:pt>
                <c:pt idx="846">
                  <c:v>1754</c:v>
                </c:pt>
                <c:pt idx="847">
                  <c:v>1753</c:v>
                </c:pt>
                <c:pt idx="848">
                  <c:v>1752</c:v>
                </c:pt>
                <c:pt idx="849">
                  <c:v>1751</c:v>
                </c:pt>
                <c:pt idx="850">
                  <c:v>1750</c:v>
                </c:pt>
                <c:pt idx="851">
                  <c:v>1749</c:v>
                </c:pt>
                <c:pt idx="852">
                  <c:v>1748</c:v>
                </c:pt>
                <c:pt idx="853">
                  <c:v>1747</c:v>
                </c:pt>
                <c:pt idx="854">
                  <c:v>1746</c:v>
                </c:pt>
                <c:pt idx="855">
                  <c:v>1745</c:v>
                </c:pt>
                <c:pt idx="856">
                  <c:v>1744</c:v>
                </c:pt>
                <c:pt idx="857">
                  <c:v>1743</c:v>
                </c:pt>
                <c:pt idx="858">
                  <c:v>1742</c:v>
                </c:pt>
                <c:pt idx="859">
                  <c:v>1741</c:v>
                </c:pt>
                <c:pt idx="860">
                  <c:v>1740</c:v>
                </c:pt>
                <c:pt idx="861">
                  <c:v>1739</c:v>
                </c:pt>
                <c:pt idx="862">
                  <c:v>1738</c:v>
                </c:pt>
                <c:pt idx="863">
                  <c:v>1737</c:v>
                </c:pt>
                <c:pt idx="864">
                  <c:v>1736</c:v>
                </c:pt>
                <c:pt idx="865">
                  <c:v>1735</c:v>
                </c:pt>
                <c:pt idx="866">
                  <c:v>1734</c:v>
                </c:pt>
                <c:pt idx="867">
                  <c:v>1733</c:v>
                </c:pt>
                <c:pt idx="868">
                  <c:v>1732</c:v>
                </c:pt>
                <c:pt idx="869">
                  <c:v>1731</c:v>
                </c:pt>
                <c:pt idx="870">
                  <c:v>1730</c:v>
                </c:pt>
                <c:pt idx="871">
                  <c:v>1729</c:v>
                </c:pt>
                <c:pt idx="872">
                  <c:v>1728</c:v>
                </c:pt>
                <c:pt idx="873">
                  <c:v>1727</c:v>
                </c:pt>
                <c:pt idx="874">
                  <c:v>1726</c:v>
                </c:pt>
                <c:pt idx="875">
                  <c:v>1725</c:v>
                </c:pt>
                <c:pt idx="876">
                  <c:v>1724</c:v>
                </c:pt>
                <c:pt idx="877">
                  <c:v>1723</c:v>
                </c:pt>
                <c:pt idx="878">
                  <c:v>1722</c:v>
                </c:pt>
                <c:pt idx="879">
                  <c:v>1721</c:v>
                </c:pt>
                <c:pt idx="880">
                  <c:v>1720</c:v>
                </c:pt>
                <c:pt idx="881">
                  <c:v>1719</c:v>
                </c:pt>
                <c:pt idx="882">
                  <c:v>1718</c:v>
                </c:pt>
                <c:pt idx="883">
                  <c:v>1717</c:v>
                </c:pt>
                <c:pt idx="884">
                  <c:v>1716</c:v>
                </c:pt>
                <c:pt idx="885">
                  <c:v>1715</c:v>
                </c:pt>
                <c:pt idx="886">
                  <c:v>1714</c:v>
                </c:pt>
                <c:pt idx="887">
                  <c:v>1713</c:v>
                </c:pt>
                <c:pt idx="888">
                  <c:v>1712</c:v>
                </c:pt>
                <c:pt idx="889">
                  <c:v>1711</c:v>
                </c:pt>
                <c:pt idx="890">
                  <c:v>1710</c:v>
                </c:pt>
                <c:pt idx="891">
                  <c:v>1709</c:v>
                </c:pt>
                <c:pt idx="892">
                  <c:v>1708</c:v>
                </c:pt>
                <c:pt idx="893">
                  <c:v>1707</c:v>
                </c:pt>
                <c:pt idx="894">
                  <c:v>1706</c:v>
                </c:pt>
                <c:pt idx="895">
                  <c:v>1705</c:v>
                </c:pt>
                <c:pt idx="896">
                  <c:v>1704</c:v>
                </c:pt>
                <c:pt idx="897">
                  <c:v>1703</c:v>
                </c:pt>
                <c:pt idx="898">
                  <c:v>1702</c:v>
                </c:pt>
                <c:pt idx="899">
                  <c:v>1701</c:v>
                </c:pt>
                <c:pt idx="900">
                  <c:v>1700</c:v>
                </c:pt>
                <c:pt idx="901">
                  <c:v>1699</c:v>
                </c:pt>
                <c:pt idx="902">
                  <c:v>1698</c:v>
                </c:pt>
                <c:pt idx="903">
                  <c:v>1697</c:v>
                </c:pt>
                <c:pt idx="904">
                  <c:v>1696</c:v>
                </c:pt>
                <c:pt idx="905">
                  <c:v>1695</c:v>
                </c:pt>
                <c:pt idx="906">
                  <c:v>1694</c:v>
                </c:pt>
                <c:pt idx="907">
                  <c:v>1693</c:v>
                </c:pt>
                <c:pt idx="908">
                  <c:v>1692</c:v>
                </c:pt>
                <c:pt idx="909">
                  <c:v>1691</c:v>
                </c:pt>
                <c:pt idx="910">
                  <c:v>1690</c:v>
                </c:pt>
                <c:pt idx="911">
                  <c:v>1689</c:v>
                </c:pt>
                <c:pt idx="912">
                  <c:v>1688</c:v>
                </c:pt>
                <c:pt idx="913">
                  <c:v>1687</c:v>
                </c:pt>
                <c:pt idx="914">
                  <c:v>1686</c:v>
                </c:pt>
                <c:pt idx="915">
                  <c:v>1685</c:v>
                </c:pt>
                <c:pt idx="916">
                  <c:v>1684</c:v>
                </c:pt>
                <c:pt idx="917">
                  <c:v>1683</c:v>
                </c:pt>
                <c:pt idx="918">
                  <c:v>1682</c:v>
                </c:pt>
                <c:pt idx="919">
                  <c:v>1681</c:v>
                </c:pt>
                <c:pt idx="920">
                  <c:v>1680</c:v>
                </c:pt>
                <c:pt idx="921">
                  <c:v>1679</c:v>
                </c:pt>
                <c:pt idx="922">
                  <c:v>1678</c:v>
                </c:pt>
                <c:pt idx="923">
                  <c:v>1677</c:v>
                </c:pt>
                <c:pt idx="924">
                  <c:v>1676</c:v>
                </c:pt>
                <c:pt idx="925">
                  <c:v>1675</c:v>
                </c:pt>
                <c:pt idx="926">
                  <c:v>1674</c:v>
                </c:pt>
                <c:pt idx="927">
                  <c:v>1673</c:v>
                </c:pt>
                <c:pt idx="928">
                  <c:v>1672</c:v>
                </c:pt>
                <c:pt idx="929">
                  <c:v>1671</c:v>
                </c:pt>
                <c:pt idx="930">
                  <c:v>1670</c:v>
                </c:pt>
                <c:pt idx="931">
                  <c:v>1669</c:v>
                </c:pt>
                <c:pt idx="932">
                  <c:v>1668</c:v>
                </c:pt>
                <c:pt idx="933">
                  <c:v>1667</c:v>
                </c:pt>
                <c:pt idx="934">
                  <c:v>1666</c:v>
                </c:pt>
                <c:pt idx="935">
                  <c:v>1665</c:v>
                </c:pt>
                <c:pt idx="936">
                  <c:v>1664</c:v>
                </c:pt>
                <c:pt idx="937">
                  <c:v>1663</c:v>
                </c:pt>
                <c:pt idx="938">
                  <c:v>1662</c:v>
                </c:pt>
                <c:pt idx="939">
                  <c:v>1661</c:v>
                </c:pt>
                <c:pt idx="940">
                  <c:v>1660</c:v>
                </c:pt>
                <c:pt idx="941">
                  <c:v>1659</c:v>
                </c:pt>
                <c:pt idx="942">
                  <c:v>1658</c:v>
                </c:pt>
                <c:pt idx="943">
                  <c:v>1657</c:v>
                </c:pt>
                <c:pt idx="944">
                  <c:v>1656</c:v>
                </c:pt>
                <c:pt idx="945">
                  <c:v>1655</c:v>
                </c:pt>
                <c:pt idx="946">
                  <c:v>1654</c:v>
                </c:pt>
                <c:pt idx="947">
                  <c:v>1653</c:v>
                </c:pt>
                <c:pt idx="948">
                  <c:v>1652</c:v>
                </c:pt>
                <c:pt idx="949">
                  <c:v>1651</c:v>
                </c:pt>
                <c:pt idx="950">
                  <c:v>1650</c:v>
                </c:pt>
                <c:pt idx="951">
                  <c:v>1649</c:v>
                </c:pt>
                <c:pt idx="952">
                  <c:v>1648</c:v>
                </c:pt>
                <c:pt idx="953">
                  <c:v>1647</c:v>
                </c:pt>
                <c:pt idx="954">
                  <c:v>1646</c:v>
                </c:pt>
                <c:pt idx="955">
                  <c:v>1645</c:v>
                </c:pt>
                <c:pt idx="956">
                  <c:v>1644</c:v>
                </c:pt>
                <c:pt idx="957">
                  <c:v>1643</c:v>
                </c:pt>
                <c:pt idx="958">
                  <c:v>1642</c:v>
                </c:pt>
                <c:pt idx="959">
                  <c:v>1641</c:v>
                </c:pt>
                <c:pt idx="960">
                  <c:v>1640</c:v>
                </c:pt>
                <c:pt idx="961">
                  <c:v>1639</c:v>
                </c:pt>
                <c:pt idx="962">
                  <c:v>1638</c:v>
                </c:pt>
                <c:pt idx="963">
                  <c:v>1637</c:v>
                </c:pt>
                <c:pt idx="964">
                  <c:v>1636</c:v>
                </c:pt>
                <c:pt idx="965">
                  <c:v>1635</c:v>
                </c:pt>
                <c:pt idx="966">
                  <c:v>1634</c:v>
                </c:pt>
                <c:pt idx="967">
                  <c:v>1633</c:v>
                </c:pt>
                <c:pt idx="968">
                  <c:v>1632</c:v>
                </c:pt>
                <c:pt idx="969">
                  <c:v>1631</c:v>
                </c:pt>
                <c:pt idx="970">
                  <c:v>1630</c:v>
                </c:pt>
                <c:pt idx="971">
                  <c:v>1629</c:v>
                </c:pt>
                <c:pt idx="972">
                  <c:v>1628</c:v>
                </c:pt>
                <c:pt idx="973">
                  <c:v>1627</c:v>
                </c:pt>
                <c:pt idx="974">
                  <c:v>1626</c:v>
                </c:pt>
                <c:pt idx="975">
                  <c:v>1625</c:v>
                </c:pt>
                <c:pt idx="976">
                  <c:v>1624</c:v>
                </c:pt>
                <c:pt idx="977">
                  <c:v>1623</c:v>
                </c:pt>
                <c:pt idx="978">
                  <c:v>1622</c:v>
                </c:pt>
                <c:pt idx="979">
                  <c:v>1621</c:v>
                </c:pt>
                <c:pt idx="980">
                  <c:v>1620</c:v>
                </c:pt>
                <c:pt idx="981">
                  <c:v>1619</c:v>
                </c:pt>
                <c:pt idx="982">
                  <c:v>1618</c:v>
                </c:pt>
                <c:pt idx="983">
                  <c:v>1617</c:v>
                </c:pt>
                <c:pt idx="984">
                  <c:v>1616</c:v>
                </c:pt>
                <c:pt idx="985">
                  <c:v>1615</c:v>
                </c:pt>
                <c:pt idx="986">
                  <c:v>1614</c:v>
                </c:pt>
                <c:pt idx="987">
                  <c:v>1613</c:v>
                </c:pt>
                <c:pt idx="988">
                  <c:v>1612</c:v>
                </c:pt>
                <c:pt idx="989">
                  <c:v>1611</c:v>
                </c:pt>
                <c:pt idx="990">
                  <c:v>1610</c:v>
                </c:pt>
                <c:pt idx="991">
                  <c:v>1609</c:v>
                </c:pt>
                <c:pt idx="992">
                  <c:v>1608</c:v>
                </c:pt>
                <c:pt idx="993">
                  <c:v>1607</c:v>
                </c:pt>
                <c:pt idx="994">
                  <c:v>1606</c:v>
                </c:pt>
                <c:pt idx="995">
                  <c:v>1605</c:v>
                </c:pt>
                <c:pt idx="996">
                  <c:v>1604</c:v>
                </c:pt>
                <c:pt idx="997">
                  <c:v>1603</c:v>
                </c:pt>
                <c:pt idx="998">
                  <c:v>1602</c:v>
                </c:pt>
                <c:pt idx="999">
                  <c:v>1601</c:v>
                </c:pt>
                <c:pt idx="1000">
                  <c:v>1600</c:v>
                </c:pt>
                <c:pt idx="1001">
                  <c:v>1599</c:v>
                </c:pt>
                <c:pt idx="1002">
                  <c:v>1598</c:v>
                </c:pt>
                <c:pt idx="1003">
                  <c:v>1597</c:v>
                </c:pt>
                <c:pt idx="1004">
                  <c:v>1596</c:v>
                </c:pt>
                <c:pt idx="1005">
                  <c:v>1595</c:v>
                </c:pt>
                <c:pt idx="1006">
                  <c:v>1594</c:v>
                </c:pt>
                <c:pt idx="1007">
                  <c:v>1593</c:v>
                </c:pt>
                <c:pt idx="1008">
                  <c:v>1592</c:v>
                </c:pt>
                <c:pt idx="1009">
                  <c:v>1591</c:v>
                </c:pt>
                <c:pt idx="1010">
                  <c:v>1590</c:v>
                </c:pt>
                <c:pt idx="1011">
                  <c:v>1589</c:v>
                </c:pt>
                <c:pt idx="1012">
                  <c:v>1588</c:v>
                </c:pt>
                <c:pt idx="1013">
                  <c:v>1587</c:v>
                </c:pt>
                <c:pt idx="1014">
                  <c:v>1586</c:v>
                </c:pt>
                <c:pt idx="1015">
                  <c:v>1585</c:v>
                </c:pt>
                <c:pt idx="1016">
                  <c:v>1584</c:v>
                </c:pt>
                <c:pt idx="1017">
                  <c:v>1583</c:v>
                </c:pt>
                <c:pt idx="1018">
                  <c:v>1582</c:v>
                </c:pt>
                <c:pt idx="1019">
                  <c:v>1581</c:v>
                </c:pt>
                <c:pt idx="1020">
                  <c:v>1580</c:v>
                </c:pt>
                <c:pt idx="1021">
                  <c:v>1579</c:v>
                </c:pt>
                <c:pt idx="1022">
                  <c:v>1578</c:v>
                </c:pt>
                <c:pt idx="1023">
                  <c:v>1577</c:v>
                </c:pt>
                <c:pt idx="1024">
                  <c:v>1576</c:v>
                </c:pt>
                <c:pt idx="1025">
                  <c:v>1575</c:v>
                </c:pt>
                <c:pt idx="1026">
                  <c:v>1574</c:v>
                </c:pt>
                <c:pt idx="1027">
                  <c:v>1573</c:v>
                </c:pt>
                <c:pt idx="1028">
                  <c:v>1572</c:v>
                </c:pt>
                <c:pt idx="1029">
                  <c:v>1571</c:v>
                </c:pt>
                <c:pt idx="1030">
                  <c:v>1570</c:v>
                </c:pt>
                <c:pt idx="1031">
                  <c:v>1569</c:v>
                </c:pt>
                <c:pt idx="1032">
                  <c:v>1568</c:v>
                </c:pt>
                <c:pt idx="1033">
                  <c:v>1567</c:v>
                </c:pt>
                <c:pt idx="1034">
                  <c:v>1566</c:v>
                </c:pt>
                <c:pt idx="1035">
                  <c:v>1565</c:v>
                </c:pt>
                <c:pt idx="1036">
                  <c:v>1564</c:v>
                </c:pt>
                <c:pt idx="1037">
                  <c:v>1563</c:v>
                </c:pt>
                <c:pt idx="1038">
                  <c:v>1562</c:v>
                </c:pt>
                <c:pt idx="1039">
                  <c:v>1561</c:v>
                </c:pt>
                <c:pt idx="1040">
                  <c:v>1560</c:v>
                </c:pt>
                <c:pt idx="1041">
                  <c:v>1559</c:v>
                </c:pt>
                <c:pt idx="1042">
                  <c:v>1558</c:v>
                </c:pt>
                <c:pt idx="1043">
                  <c:v>1557</c:v>
                </c:pt>
                <c:pt idx="1044">
                  <c:v>1556</c:v>
                </c:pt>
                <c:pt idx="1045">
                  <c:v>1555</c:v>
                </c:pt>
                <c:pt idx="1046">
                  <c:v>1554</c:v>
                </c:pt>
                <c:pt idx="1047">
                  <c:v>1553</c:v>
                </c:pt>
                <c:pt idx="1048">
                  <c:v>1552</c:v>
                </c:pt>
                <c:pt idx="1049">
                  <c:v>1551</c:v>
                </c:pt>
                <c:pt idx="1050">
                  <c:v>1550</c:v>
                </c:pt>
                <c:pt idx="1051">
                  <c:v>1549</c:v>
                </c:pt>
                <c:pt idx="1052">
                  <c:v>1548</c:v>
                </c:pt>
                <c:pt idx="1053">
                  <c:v>1547</c:v>
                </c:pt>
                <c:pt idx="1054">
                  <c:v>1546</c:v>
                </c:pt>
                <c:pt idx="1055">
                  <c:v>1545</c:v>
                </c:pt>
                <c:pt idx="1056">
                  <c:v>1544</c:v>
                </c:pt>
                <c:pt idx="1057">
                  <c:v>1543</c:v>
                </c:pt>
                <c:pt idx="1058">
                  <c:v>1542</c:v>
                </c:pt>
                <c:pt idx="1059">
                  <c:v>1541</c:v>
                </c:pt>
                <c:pt idx="1060">
                  <c:v>1540</c:v>
                </c:pt>
                <c:pt idx="1061">
                  <c:v>1539</c:v>
                </c:pt>
                <c:pt idx="1062">
                  <c:v>1538</c:v>
                </c:pt>
                <c:pt idx="1063">
                  <c:v>1537</c:v>
                </c:pt>
                <c:pt idx="1064">
                  <c:v>1536</c:v>
                </c:pt>
                <c:pt idx="1065">
                  <c:v>1535</c:v>
                </c:pt>
                <c:pt idx="1066">
                  <c:v>1534</c:v>
                </c:pt>
                <c:pt idx="1067">
                  <c:v>1533</c:v>
                </c:pt>
                <c:pt idx="1068">
                  <c:v>1532</c:v>
                </c:pt>
                <c:pt idx="1069">
                  <c:v>1531</c:v>
                </c:pt>
                <c:pt idx="1070">
                  <c:v>1530</c:v>
                </c:pt>
                <c:pt idx="1071">
                  <c:v>1529</c:v>
                </c:pt>
                <c:pt idx="1072">
                  <c:v>1528</c:v>
                </c:pt>
                <c:pt idx="1073">
                  <c:v>1527</c:v>
                </c:pt>
                <c:pt idx="1074">
                  <c:v>1526</c:v>
                </c:pt>
                <c:pt idx="1075">
                  <c:v>1525</c:v>
                </c:pt>
                <c:pt idx="1076">
                  <c:v>1524</c:v>
                </c:pt>
                <c:pt idx="1077">
                  <c:v>1523</c:v>
                </c:pt>
                <c:pt idx="1078">
                  <c:v>1522</c:v>
                </c:pt>
                <c:pt idx="1079">
                  <c:v>1521</c:v>
                </c:pt>
                <c:pt idx="1080">
                  <c:v>1520</c:v>
                </c:pt>
                <c:pt idx="1081">
                  <c:v>1519</c:v>
                </c:pt>
                <c:pt idx="1082">
                  <c:v>1518</c:v>
                </c:pt>
                <c:pt idx="1083">
                  <c:v>1517</c:v>
                </c:pt>
                <c:pt idx="1084">
                  <c:v>1516</c:v>
                </c:pt>
                <c:pt idx="1085">
                  <c:v>1515</c:v>
                </c:pt>
                <c:pt idx="1086">
                  <c:v>1514</c:v>
                </c:pt>
                <c:pt idx="1087">
                  <c:v>1513</c:v>
                </c:pt>
                <c:pt idx="1088">
                  <c:v>1512</c:v>
                </c:pt>
                <c:pt idx="1089">
                  <c:v>1511</c:v>
                </c:pt>
                <c:pt idx="1090">
                  <c:v>1510</c:v>
                </c:pt>
                <c:pt idx="1091">
                  <c:v>1509</c:v>
                </c:pt>
                <c:pt idx="1092">
                  <c:v>1508</c:v>
                </c:pt>
                <c:pt idx="1093">
                  <c:v>1507</c:v>
                </c:pt>
                <c:pt idx="1094">
                  <c:v>1506</c:v>
                </c:pt>
                <c:pt idx="1095">
                  <c:v>1505</c:v>
                </c:pt>
                <c:pt idx="1096">
                  <c:v>1504</c:v>
                </c:pt>
                <c:pt idx="1097">
                  <c:v>1503</c:v>
                </c:pt>
                <c:pt idx="1098">
                  <c:v>1502</c:v>
                </c:pt>
                <c:pt idx="1099">
                  <c:v>1501</c:v>
                </c:pt>
                <c:pt idx="1100">
                  <c:v>1500</c:v>
                </c:pt>
                <c:pt idx="1101">
                  <c:v>1499</c:v>
                </c:pt>
                <c:pt idx="1102">
                  <c:v>1498</c:v>
                </c:pt>
                <c:pt idx="1103">
                  <c:v>1497</c:v>
                </c:pt>
                <c:pt idx="1104">
                  <c:v>1496</c:v>
                </c:pt>
                <c:pt idx="1105">
                  <c:v>1495</c:v>
                </c:pt>
                <c:pt idx="1106">
                  <c:v>1494</c:v>
                </c:pt>
                <c:pt idx="1107">
                  <c:v>1493</c:v>
                </c:pt>
                <c:pt idx="1108">
                  <c:v>1492</c:v>
                </c:pt>
                <c:pt idx="1109">
                  <c:v>1491</c:v>
                </c:pt>
                <c:pt idx="1110">
                  <c:v>1490</c:v>
                </c:pt>
                <c:pt idx="1111">
                  <c:v>1489</c:v>
                </c:pt>
                <c:pt idx="1112">
                  <c:v>1488</c:v>
                </c:pt>
                <c:pt idx="1113">
                  <c:v>1487</c:v>
                </c:pt>
                <c:pt idx="1114">
                  <c:v>1486</c:v>
                </c:pt>
                <c:pt idx="1115">
                  <c:v>1485</c:v>
                </c:pt>
                <c:pt idx="1116">
                  <c:v>1484</c:v>
                </c:pt>
                <c:pt idx="1117">
                  <c:v>1483</c:v>
                </c:pt>
                <c:pt idx="1118">
                  <c:v>1482</c:v>
                </c:pt>
                <c:pt idx="1119">
                  <c:v>1481</c:v>
                </c:pt>
                <c:pt idx="1120">
                  <c:v>1480</c:v>
                </c:pt>
                <c:pt idx="1121">
                  <c:v>1479</c:v>
                </c:pt>
                <c:pt idx="1122">
                  <c:v>1478</c:v>
                </c:pt>
                <c:pt idx="1123">
                  <c:v>1477</c:v>
                </c:pt>
                <c:pt idx="1124">
                  <c:v>1476</c:v>
                </c:pt>
                <c:pt idx="1125">
                  <c:v>1475</c:v>
                </c:pt>
                <c:pt idx="1126">
                  <c:v>1474</c:v>
                </c:pt>
                <c:pt idx="1127">
                  <c:v>1473</c:v>
                </c:pt>
                <c:pt idx="1128">
                  <c:v>1472</c:v>
                </c:pt>
                <c:pt idx="1129">
                  <c:v>1471</c:v>
                </c:pt>
                <c:pt idx="1130">
                  <c:v>1470</c:v>
                </c:pt>
                <c:pt idx="1131">
                  <c:v>1469</c:v>
                </c:pt>
                <c:pt idx="1132">
                  <c:v>1468</c:v>
                </c:pt>
                <c:pt idx="1133">
                  <c:v>1467</c:v>
                </c:pt>
                <c:pt idx="1134">
                  <c:v>1466</c:v>
                </c:pt>
                <c:pt idx="1135">
                  <c:v>1465</c:v>
                </c:pt>
                <c:pt idx="1136">
                  <c:v>1464</c:v>
                </c:pt>
                <c:pt idx="1137">
                  <c:v>1463</c:v>
                </c:pt>
                <c:pt idx="1138">
                  <c:v>1462</c:v>
                </c:pt>
                <c:pt idx="1139">
                  <c:v>1461</c:v>
                </c:pt>
                <c:pt idx="1140">
                  <c:v>1460</c:v>
                </c:pt>
                <c:pt idx="1141">
                  <c:v>1459</c:v>
                </c:pt>
                <c:pt idx="1142">
                  <c:v>1458</c:v>
                </c:pt>
                <c:pt idx="1143">
                  <c:v>1457</c:v>
                </c:pt>
                <c:pt idx="1144">
                  <c:v>1456</c:v>
                </c:pt>
                <c:pt idx="1145">
                  <c:v>1455</c:v>
                </c:pt>
                <c:pt idx="1146">
                  <c:v>1454</c:v>
                </c:pt>
                <c:pt idx="1147">
                  <c:v>1453</c:v>
                </c:pt>
                <c:pt idx="1148">
                  <c:v>1452</c:v>
                </c:pt>
                <c:pt idx="1149">
                  <c:v>1451</c:v>
                </c:pt>
                <c:pt idx="1150">
                  <c:v>1450</c:v>
                </c:pt>
                <c:pt idx="1151">
                  <c:v>1449</c:v>
                </c:pt>
                <c:pt idx="1152">
                  <c:v>1448</c:v>
                </c:pt>
                <c:pt idx="1153">
                  <c:v>1447</c:v>
                </c:pt>
                <c:pt idx="1154">
                  <c:v>1446</c:v>
                </c:pt>
                <c:pt idx="1155">
                  <c:v>1445</c:v>
                </c:pt>
                <c:pt idx="1156">
                  <c:v>1444</c:v>
                </c:pt>
                <c:pt idx="1157">
                  <c:v>1443</c:v>
                </c:pt>
                <c:pt idx="1158">
                  <c:v>1442</c:v>
                </c:pt>
                <c:pt idx="1159">
                  <c:v>1441</c:v>
                </c:pt>
                <c:pt idx="1160">
                  <c:v>1440</c:v>
                </c:pt>
                <c:pt idx="1161">
                  <c:v>1439</c:v>
                </c:pt>
                <c:pt idx="1162">
                  <c:v>1438</c:v>
                </c:pt>
                <c:pt idx="1163">
                  <c:v>1437</c:v>
                </c:pt>
                <c:pt idx="1164">
                  <c:v>1436</c:v>
                </c:pt>
                <c:pt idx="1165">
                  <c:v>1435</c:v>
                </c:pt>
                <c:pt idx="1166">
                  <c:v>1434</c:v>
                </c:pt>
                <c:pt idx="1167">
                  <c:v>1433</c:v>
                </c:pt>
                <c:pt idx="1168">
                  <c:v>1432</c:v>
                </c:pt>
                <c:pt idx="1169">
                  <c:v>1431</c:v>
                </c:pt>
                <c:pt idx="1170">
                  <c:v>1430</c:v>
                </c:pt>
                <c:pt idx="1171">
                  <c:v>1429</c:v>
                </c:pt>
                <c:pt idx="1172">
                  <c:v>1428</c:v>
                </c:pt>
                <c:pt idx="1173">
                  <c:v>1427</c:v>
                </c:pt>
                <c:pt idx="1174">
                  <c:v>1426</c:v>
                </c:pt>
                <c:pt idx="1175">
                  <c:v>1425</c:v>
                </c:pt>
                <c:pt idx="1176">
                  <c:v>1424</c:v>
                </c:pt>
                <c:pt idx="1177">
                  <c:v>1423</c:v>
                </c:pt>
                <c:pt idx="1178">
                  <c:v>1422</c:v>
                </c:pt>
                <c:pt idx="1179">
                  <c:v>1421</c:v>
                </c:pt>
                <c:pt idx="1180">
                  <c:v>1420</c:v>
                </c:pt>
                <c:pt idx="1181">
                  <c:v>1419</c:v>
                </c:pt>
                <c:pt idx="1182">
                  <c:v>1418</c:v>
                </c:pt>
                <c:pt idx="1183">
                  <c:v>1417</c:v>
                </c:pt>
                <c:pt idx="1184">
                  <c:v>1416</c:v>
                </c:pt>
                <c:pt idx="1185">
                  <c:v>1415</c:v>
                </c:pt>
                <c:pt idx="1186">
                  <c:v>1414</c:v>
                </c:pt>
                <c:pt idx="1187">
                  <c:v>1413</c:v>
                </c:pt>
                <c:pt idx="1188">
                  <c:v>1412</c:v>
                </c:pt>
                <c:pt idx="1189">
                  <c:v>1411</c:v>
                </c:pt>
                <c:pt idx="1190">
                  <c:v>1410</c:v>
                </c:pt>
                <c:pt idx="1191">
                  <c:v>1409</c:v>
                </c:pt>
                <c:pt idx="1192">
                  <c:v>1408</c:v>
                </c:pt>
                <c:pt idx="1193">
                  <c:v>1407</c:v>
                </c:pt>
                <c:pt idx="1194">
                  <c:v>1406</c:v>
                </c:pt>
                <c:pt idx="1195">
                  <c:v>1405</c:v>
                </c:pt>
                <c:pt idx="1196">
                  <c:v>1404</c:v>
                </c:pt>
                <c:pt idx="1197">
                  <c:v>1403</c:v>
                </c:pt>
                <c:pt idx="1198">
                  <c:v>1402</c:v>
                </c:pt>
                <c:pt idx="1199">
                  <c:v>1401</c:v>
                </c:pt>
                <c:pt idx="1200">
                  <c:v>1400</c:v>
                </c:pt>
                <c:pt idx="1201">
                  <c:v>1399</c:v>
                </c:pt>
                <c:pt idx="1202">
                  <c:v>1398</c:v>
                </c:pt>
                <c:pt idx="1203">
                  <c:v>1397</c:v>
                </c:pt>
                <c:pt idx="1204">
                  <c:v>1396</c:v>
                </c:pt>
                <c:pt idx="1205">
                  <c:v>1395</c:v>
                </c:pt>
                <c:pt idx="1206">
                  <c:v>1394</c:v>
                </c:pt>
                <c:pt idx="1207">
                  <c:v>1393</c:v>
                </c:pt>
                <c:pt idx="1208">
                  <c:v>1392</c:v>
                </c:pt>
                <c:pt idx="1209">
                  <c:v>1391</c:v>
                </c:pt>
                <c:pt idx="1210">
                  <c:v>1390</c:v>
                </c:pt>
                <c:pt idx="1211">
                  <c:v>1389</c:v>
                </c:pt>
                <c:pt idx="1212">
                  <c:v>1388</c:v>
                </c:pt>
                <c:pt idx="1213">
                  <c:v>1387</c:v>
                </c:pt>
                <c:pt idx="1214">
                  <c:v>1386</c:v>
                </c:pt>
                <c:pt idx="1215">
                  <c:v>1385</c:v>
                </c:pt>
                <c:pt idx="1216">
                  <c:v>1384</c:v>
                </c:pt>
                <c:pt idx="1217">
                  <c:v>1383</c:v>
                </c:pt>
                <c:pt idx="1218">
                  <c:v>1382</c:v>
                </c:pt>
                <c:pt idx="1219">
                  <c:v>1381</c:v>
                </c:pt>
                <c:pt idx="1220">
                  <c:v>1380</c:v>
                </c:pt>
                <c:pt idx="1221">
                  <c:v>1379</c:v>
                </c:pt>
                <c:pt idx="1222">
                  <c:v>1378</c:v>
                </c:pt>
                <c:pt idx="1223">
                  <c:v>1377</c:v>
                </c:pt>
                <c:pt idx="1224">
                  <c:v>1376</c:v>
                </c:pt>
                <c:pt idx="1225">
                  <c:v>1375</c:v>
                </c:pt>
                <c:pt idx="1226">
                  <c:v>1374</c:v>
                </c:pt>
                <c:pt idx="1227">
                  <c:v>1373</c:v>
                </c:pt>
                <c:pt idx="1228">
                  <c:v>1372</c:v>
                </c:pt>
                <c:pt idx="1229">
                  <c:v>1371</c:v>
                </c:pt>
                <c:pt idx="1230">
                  <c:v>1370</c:v>
                </c:pt>
                <c:pt idx="1231">
                  <c:v>1369</c:v>
                </c:pt>
                <c:pt idx="1232">
                  <c:v>1368</c:v>
                </c:pt>
                <c:pt idx="1233">
                  <c:v>1367</c:v>
                </c:pt>
                <c:pt idx="1234">
                  <c:v>1366</c:v>
                </c:pt>
                <c:pt idx="1235">
                  <c:v>1365</c:v>
                </c:pt>
                <c:pt idx="1236">
                  <c:v>1364</c:v>
                </c:pt>
                <c:pt idx="1237">
                  <c:v>1363</c:v>
                </c:pt>
                <c:pt idx="1238">
                  <c:v>1362</c:v>
                </c:pt>
                <c:pt idx="1239">
                  <c:v>1361</c:v>
                </c:pt>
                <c:pt idx="1240">
                  <c:v>1360</c:v>
                </c:pt>
                <c:pt idx="1241">
                  <c:v>1359</c:v>
                </c:pt>
                <c:pt idx="1242">
                  <c:v>1358</c:v>
                </c:pt>
                <c:pt idx="1243">
                  <c:v>1357</c:v>
                </c:pt>
                <c:pt idx="1244">
                  <c:v>1356</c:v>
                </c:pt>
                <c:pt idx="1245">
                  <c:v>1355</c:v>
                </c:pt>
                <c:pt idx="1246">
                  <c:v>1354</c:v>
                </c:pt>
                <c:pt idx="1247">
                  <c:v>1353</c:v>
                </c:pt>
                <c:pt idx="1248">
                  <c:v>1352</c:v>
                </c:pt>
                <c:pt idx="1249">
                  <c:v>1351</c:v>
                </c:pt>
                <c:pt idx="1250">
                  <c:v>1350</c:v>
                </c:pt>
                <c:pt idx="1251">
                  <c:v>1349</c:v>
                </c:pt>
                <c:pt idx="1252">
                  <c:v>1348</c:v>
                </c:pt>
                <c:pt idx="1253">
                  <c:v>1347</c:v>
                </c:pt>
                <c:pt idx="1254">
                  <c:v>1346</c:v>
                </c:pt>
                <c:pt idx="1255">
                  <c:v>1345</c:v>
                </c:pt>
                <c:pt idx="1256">
                  <c:v>1344</c:v>
                </c:pt>
                <c:pt idx="1257">
                  <c:v>1343</c:v>
                </c:pt>
                <c:pt idx="1258">
                  <c:v>1342</c:v>
                </c:pt>
                <c:pt idx="1259">
                  <c:v>1341</c:v>
                </c:pt>
                <c:pt idx="1260">
                  <c:v>1340</c:v>
                </c:pt>
                <c:pt idx="1261">
                  <c:v>1339</c:v>
                </c:pt>
                <c:pt idx="1262">
                  <c:v>1338</c:v>
                </c:pt>
                <c:pt idx="1263">
                  <c:v>1337</c:v>
                </c:pt>
                <c:pt idx="1264">
                  <c:v>1336</c:v>
                </c:pt>
                <c:pt idx="1265">
                  <c:v>1335</c:v>
                </c:pt>
                <c:pt idx="1266">
                  <c:v>1334</c:v>
                </c:pt>
                <c:pt idx="1267">
                  <c:v>1333</c:v>
                </c:pt>
                <c:pt idx="1268">
                  <c:v>1332</c:v>
                </c:pt>
                <c:pt idx="1269">
                  <c:v>1331</c:v>
                </c:pt>
                <c:pt idx="1270">
                  <c:v>1330</c:v>
                </c:pt>
                <c:pt idx="1271">
                  <c:v>1329</c:v>
                </c:pt>
                <c:pt idx="1272">
                  <c:v>1328</c:v>
                </c:pt>
                <c:pt idx="1273">
                  <c:v>1327</c:v>
                </c:pt>
                <c:pt idx="1274">
                  <c:v>1326</c:v>
                </c:pt>
                <c:pt idx="1275">
                  <c:v>1325</c:v>
                </c:pt>
                <c:pt idx="1276">
                  <c:v>1324</c:v>
                </c:pt>
                <c:pt idx="1277">
                  <c:v>1323</c:v>
                </c:pt>
                <c:pt idx="1278">
                  <c:v>1322</c:v>
                </c:pt>
                <c:pt idx="1279">
                  <c:v>1321</c:v>
                </c:pt>
                <c:pt idx="1280">
                  <c:v>1320</c:v>
                </c:pt>
                <c:pt idx="1281">
                  <c:v>1319</c:v>
                </c:pt>
                <c:pt idx="1282">
                  <c:v>1318</c:v>
                </c:pt>
                <c:pt idx="1283">
                  <c:v>1317</c:v>
                </c:pt>
                <c:pt idx="1284">
                  <c:v>1316</c:v>
                </c:pt>
                <c:pt idx="1285">
                  <c:v>1315</c:v>
                </c:pt>
                <c:pt idx="1286">
                  <c:v>1314</c:v>
                </c:pt>
                <c:pt idx="1287">
                  <c:v>1313</c:v>
                </c:pt>
                <c:pt idx="1288">
                  <c:v>1312</c:v>
                </c:pt>
                <c:pt idx="1289">
                  <c:v>1311</c:v>
                </c:pt>
                <c:pt idx="1290">
                  <c:v>1310</c:v>
                </c:pt>
                <c:pt idx="1291">
                  <c:v>1309</c:v>
                </c:pt>
                <c:pt idx="1292">
                  <c:v>1308</c:v>
                </c:pt>
                <c:pt idx="1293">
                  <c:v>1307</c:v>
                </c:pt>
                <c:pt idx="1294">
                  <c:v>1306</c:v>
                </c:pt>
                <c:pt idx="1295">
                  <c:v>1305</c:v>
                </c:pt>
                <c:pt idx="1296">
                  <c:v>1304</c:v>
                </c:pt>
                <c:pt idx="1297">
                  <c:v>1303</c:v>
                </c:pt>
                <c:pt idx="1298">
                  <c:v>1302</c:v>
                </c:pt>
                <c:pt idx="1299">
                  <c:v>1301</c:v>
                </c:pt>
                <c:pt idx="1300">
                  <c:v>1300</c:v>
                </c:pt>
                <c:pt idx="1301">
                  <c:v>1299</c:v>
                </c:pt>
                <c:pt idx="1302">
                  <c:v>1298</c:v>
                </c:pt>
                <c:pt idx="1303">
                  <c:v>1297</c:v>
                </c:pt>
                <c:pt idx="1304">
                  <c:v>1296</c:v>
                </c:pt>
                <c:pt idx="1305">
                  <c:v>1295</c:v>
                </c:pt>
                <c:pt idx="1306">
                  <c:v>1294</c:v>
                </c:pt>
                <c:pt idx="1307">
                  <c:v>1293</c:v>
                </c:pt>
                <c:pt idx="1308">
                  <c:v>1292</c:v>
                </c:pt>
                <c:pt idx="1309">
                  <c:v>1291</c:v>
                </c:pt>
                <c:pt idx="1310">
                  <c:v>1290</c:v>
                </c:pt>
                <c:pt idx="1311">
                  <c:v>1289</c:v>
                </c:pt>
                <c:pt idx="1312">
                  <c:v>1288</c:v>
                </c:pt>
                <c:pt idx="1313">
                  <c:v>1287</c:v>
                </c:pt>
                <c:pt idx="1314">
                  <c:v>1286</c:v>
                </c:pt>
                <c:pt idx="1315">
                  <c:v>1285</c:v>
                </c:pt>
                <c:pt idx="1316">
                  <c:v>1284</c:v>
                </c:pt>
                <c:pt idx="1317">
                  <c:v>1283</c:v>
                </c:pt>
                <c:pt idx="1318">
                  <c:v>1282</c:v>
                </c:pt>
                <c:pt idx="1319">
                  <c:v>1281</c:v>
                </c:pt>
                <c:pt idx="1320">
                  <c:v>1280</c:v>
                </c:pt>
                <c:pt idx="1321">
                  <c:v>1279</c:v>
                </c:pt>
                <c:pt idx="1322">
                  <c:v>1278</c:v>
                </c:pt>
                <c:pt idx="1323">
                  <c:v>1277</c:v>
                </c:pt>
                <c:pt idx="1324">
                  <c:v>1276</c:v>
                </c:pt>
                <c:pt idx="1325">
                  <c:v>1275</c:v>
                </c:pt>
                <c:pt idx="1326">
                  <c:v>1274</c:v>
                </c:pt>
                <c:pt idx="1327">
                  <c:v>1273</c:v>
                </c:pt>
                <c:pt idx="1328">
                  <c:v>1272</c:v>
                </c:pt>
                <c:pt idx="1329">
                  <c:v>1271</c:v>
                </c:pt>
                <c:pt idx="1330">
                  <c:v>1270</c:v>
                </c:pt>
                <c:pt idx="1331">
                  <c:v>1269</c:v>
                </c:pt>
                <c:pt idx="1332">
                  <c:v>1268</c:v>
                </c:pt>
                <c:pt idx="1333">
                  <c:v>1267</c:v>
                </c:pt>
                <c:pt idx="1334">
                  <c:v>1266</c:v>
                </c:pt>
                <c:pt idx="1335">
                  <c:v>1265</c:v>
                </c:pt>
                <c:pt idx="1336">
                  <c:v>1264</c:v>
                </c:pt>
                <c:pt idx="1337">
                  <c:v>1263</c:v>
                </c:pt>
                <c:pt idx="1338">
                  <c:v>1262</c:v>
                </c:pt>
                <c:pt idx="1339">
                  <c:v>1261</c:v>
                </c:pt>
                <c:pt idx="1340">
                  <c:v>1260</c:v>
                </c:pt>
                <c:pt idx="1341">
                  <c:v>1259</c:v>
                </c:pt>
                <c:pt idx="1342">
                  <c:v>1258</c:v>
                </c:pt>
                <c:pt idx="1343">
                  <c:v>1257</c:v>
                </c:pt>
                <c:pt idx="1344">
                  <c:v>1256</c:v>
                </c:pt>
                <c:pt idx="1345">
                  <c:v>1255</c:v>
                </c:pt>
                <c:pt idx="1346">
                  <c:v>1254</c:v>
                </c:pt>
                <c:pt idx="1347">
                  <c:v>1253</c:v>
                </c:pt>
                <c:pt idx="1348">
                  <c:v>1252</c:v>
                </c:pt>
                <c:pt idx="1349">
                  <c:v>1251</c:v>
                </c:pt>
                <c:pt idx="1350">
                  <c:v>1250</c:v>
                </c:pt>
                <c:pt idx="1351">
                  <c:v>1249</c:v>
                </c:pt>
                <c:pt idx="1352">
                  <c:v>1248</c:v>
                </c:pt>
                <c:pt idx="1353">
                  <c:v>1247</c:v>
                </c:pt>
                <c:pt idx="1354">
                  <c:v>1246</c:v>
                </c:pt>
                <c:pt idx="1355">
                  <c:v>1245</c:v>
                </c:pt>
                <c:pt idx="1356">
                  <c:v>1244</c:v>
                </c:pt>
                <c:pt idx="1357">
                  <c:v>1243</c:v>
                </c:pt>
                <c:pt idx="1358">
                  <c:v>1242</c:v>
                </c:pt>
                <c:pt idx="1359">
                  <c:v>1241</c:v>
                </c:pt>
                <c:pt idx="1360">
                  <c:v>1240</c:v>
                </c:pt>
                <c:pt idx="1361">
                  <c:v>1239</c:v>
                </c:pt>
                <c:pt idx="1362">
                  <c:v>1238</c:v>
                </c:pt>
                <c:pt idx="1363">
                  <c:v>1237</c:v>
                </c:pt>
                <c:pt idx="1364">
                  <c:v>1236</c:v>
                </c:pt>
                <c:pt idx="1365">
                  <c:v>1235</c:v>
                </c:pt>
                <c:pt idx="1366">
                  <c:v>1234</c:v>
                </c:pt>
                <c:pt idx="1367">
                  <c:v>1233</c:v>
                </c:pt>
                <c:pt idx="1368">
                  <c:v>1232</c:v>
                </c:pt>
                <c:pt idx="1369">
                  <c:v>1231</c:v>
                </c:pt>
                <c:pt idx="1370">
                  <c:v>1230</c:v>
                </c:pt>
                <c:pt idx="1371">
                  <c:v>1229</c:v>
                </c:pt>
                <c:pt idx="1372">
                  <c:v>1228</c:v>
                </c:pt>
                <c:pt idx="1373">
                  <c:v>1227</c:v>
                </c:pt>
                <c:pt idx="1374">
                  <c:v>1226</c:v>
                </c:pt>
                <c:pt idx="1375">
                  <c:v>1225</c:v>
                </c:pt>
                <c:pt idx="1376">
                  <c:v>1224</c:v>
                </c:pt>
                <c:pt idx="1377">
                  <c:v>1223</c:v>
                </c:pt>
                <c:pt idx="1378">
                  <c:v>1222</c:v>
                </c:pt>
                <c:pt idx="1379">
                  <c:v>1221</c:v>
                </c:pt>
                <c:pt idx="1380">
                  <c:v>1220</c:v>
                </c:pt>
                <c:pt idx="1381">
                  <c:v>1219</c:v>
                </c:pt>
                <c:pt idx="1382">
                  <c:v>1218</c:v>
                </c:pt>
                <c:pt idx="1383">
                  <c:v>1217</c:v>
                </c:pt>
                <c:pt idx="1384">
                  <c:v>1216</c:v>
                </c:pt>
                <c:pt idx="1385">
                  <c:v>1215</c:v>
                </c:pt>
                <c:pt idx="1386">
                  <c:v>1214</c:v>
                </c:pt>
                <c:pt idx="1387">
                  <c:v>1213</c:v>
                </c:pt>
                <c:pt idx="1388">
                  <c:v>1212</c:v>
                </c:pt>
                <c:pt idx="1389">
                  <c:v>1211</c:v>
                </c:pt>
                <c:pt idx="1390">
                  <c:v>1210</c:v>
                </c:pt>
                <c:pt idx="1391">
                  <c:v>1209</c:v>
                </c:pt>
                <c:pt idx="1392">
                  <c:v>1208</c:v>
                </c:pt>
                <c:pt idx="1393">
                  <c:v>1207</c:v>
                </c:pt>
                <c:pt idx="1394">
                  <c:v>1206</c:v>
                </c:pt>
                <c:pt idx="1395">
                  <c:v>1205</c:v>
                </c:pt>
                <c:pt idx="1396">
                  <c:v>1204</c:v>
                </c:pt>
                <c:pt idx="1397">
                  <c:v>1203</c:v>
                </c:pt>
                <c:pt idx="1398">
                  <c:v>1202</c:v>
                </c:pt>
                <c:pt idx="1399">
                  <c:v>1201</c:v>
                </c:pt>
                <c:pt idx="1400">
                  <c:v>1200</c:v>
                </c:pt>
                <c:pt idx="1401">
                  <c:v>1199</c:v>
                </c:pt>
                <c:pt idx="1402">
                  <c:v>1198</c:v>
                </c:pt>
                <c:pt idx="1403">
                  <c:v>1197</c:v>
                </c:pt>
                <c:pt idx="1404">
                  <c:v>1196</c:v>
                </c:pt>
                <c:pt idx="1405">
                  <c:v>1195</c:v>
                </c:pt>
                <c:pt idx="1406">
                  <c:v>1194</c:v>
                </c:pt>
                <c:pt idx="1407">
                  <c:v>1193</c:v>
                </c:pt>
                <c:pt idx="1408">
                  <c:v>1192</c:v>
                </c:pt>
                <c:pt idx="1409">
                  <c:v>1191</c:v>
                </c:pt>
                <c:pt idx="1410">
                  <c:v>1190</c:v>
                </c:pt>
                <c:pt idx="1411">
                  <c:v>1189</c:v>
                </c:pt>
                <c:pt idx="1412">
                  <c:v>1188</c:v>
                </c:pt>
                <c:pt idx="1413">
                  <c:v>1187</c:v>
                </c:pt>
                <c:pt idx="1414">
                  <c:v>1186</c:v>
                </c:pt>
                <c:pt idx="1415">
                  <c:v>1185</c:v>
                </c:pt>
                <c:pt idx="1416">
                  <c:v>1184</c:v>
                </c:pt>
                <c:pt idx="1417">
                  <c:v>1183</c:v>
                </c:pt>
                <c:pt idx="1418">
                  <c:v>1182</c:v>
                </c:pt>
                <c:pt idx="1419">
                  <c:v>1181</c:v>
                </c:pt>
                <c:pt idx="1420">
                  <c:v>1180</c:v>
                </c:pt>
                <c:pt idx="1421">
                  <c:v>1179</c:v>
                </c:pt>
                <c:pt idx="1422">
                  <c:v>1178</c:v>
                </c:pt>
                <c:pt idx="1423">
                  <c:v>1177</c:v>
                </c:pt>
                <c:pt idx="1424">
                  <c:v>1176</c:v>
                </c:pt>
                <c:pt idx="1425">
                  <c:v>1175</c:v>
                </c:pt>
                <c:pt idx="1426">
                  <c:v>1174</c:v>
                </c:pt>
                <c:pt idx="1427">
                  <c:v>1173</c:v>
                </c:pt>
                <c:pt idx="1428">
                  <c:v>1172</c:v>
                </c:pt>
                <c:pt idx="1429">
                  <c:v>1171</c:v>
                </c:pt>
                <c:pt idx="1430">
                  <c:v>1170</c:v>
                </c:pt>
                <c:pt idx="1431">
                  <c:v>1169</c:v>
                </c:pt>
                <c:pt idx="1432">
                  <c:v>1168</c:v>
                </c:pt>
                <c:pt idx="1433">
                  <c:v>1167</c:v>
                </c:pt>
                <c:pt idx="1434">
                  <c:v>1166</c:v>
                </c:pt>
                <c:pt idx="1435">
                  <c:v>1165</c:v>
                </c:pt>
                <c:pt idx="1436">
                  <c:v>1164</c:v>
                </c:pt>
                <c:pt idx="1437">
                  <c:v>1163</c:v>
                </c:pt>
                <c:pt idx="1438">
                  <c:v>1162</c:v>
                </c:pt>
                <c:pt idx="1439">
                  <c:v>1161</c:v>
                </c:pt>
                <c:pt idx="1440">
                  <c:v>1160</c:v>
                </c:pt>
                <c:pt idx="1441">
                  <c:v>1159</c:v>
                </c:pt>
                <c:pt idx="1442">
                  <c:v>1158</c:v>
                </c:pt>
                <c:pt idx="1443">
                  <c:v>1157</c:v>
                </c:pt>
                <c:pt idx="1444">
                  <c:v>1156</c:v>
                </c:pt>
                <c:pt idx="1445">
                  <c:v>1155</c:v>
                </c:pt>
                <c:pt idx="1446">
                  <c:v>1154</c:v>
                </c:pt>
                <c:pt idx="1447">
                  <c:v>1153</c:v>
                </c:pt>
                <c:pt idx="1448">
                  <c:v>1152</c:v>
                </c:pt>
                <c:pt idx="1449">
                  <c:v>1151</c:v>
                </c:pt>
                <c:pt idx="1450">
                  <c:v>1150</c:v>
                </c:pt>
                <c:pt idx="1451">
                  <c:v>1149</c:v>
                </c:pt>
                <c:pt idx="1452">
                  <c:v>1148</c:v>
                </c:pt>
                <c:pt idx="1453">
                  <c:v>1147</c:v>
                </c:pt>
                <c:pt idx="1454">
                  <c:v>1146</c:v>
                </c:pt>
                <c:pt idx="1455">
                  <c:v>1145</c:v>
                </c:pt>
                <c:pt idx="1456">
                  <c:v>1144</c:v>
                </c:pt>
                <c:pt idx="1457">
                  <c:v>1143</c:v>
                </c:pt>
                <c:pt idx="1458">
                  <c:v>1142</c:v>
                </c:pt>
                <c:pt idx="1459">
                  <c:v>1141</c:v>
                </c:pt>
                <c:pt idx="1460">
                  <c:v>1140</c:v>
                </c:pt>
                <c:pt idx="1461">
                  <c:v>1139</c:v>
                </c:pt>
                <c:pt idx="1462">
                  <c:v>1138</c:v>
                </c:pt>
                <c:pt idx="1463">
                  <c:v>1137</c:v>
                </c:pt>
                <c:pt idx="1464">
                  <c:v>1136</c:v>
                </c:pt>
                <c:pt idx="1465">
                  <c:v>1135</c:v>
                </c:pt>
                <c:pt idx="1466">
                  <c:v>1134</c:v>
                </c:pt>
                <c:pt idx="1467">
                  <c:v>1133</c:v>
                </c:pt>
                <c:pt idx="1468">
                  <c:v>1132</c:v>
                </c:pt>
                <c:pt idx="1469">
                  <c:v>1131</c:v>
                </c:pt>
                <c:pt idx="1470">
                  <c:v>1130</c:v>
                </c:pt>
                <c:pt idx="1471">
                  <c:v>1129</c:v>
                </c:pt>
                <c:pt idx="1472">
                  <c:v>1128</c:v>
                </c:pt>
                <c:pt idx="1473">
                  <c:v>1127</c:v>
                </c:pt>
                <c:pt idx="1474">
                  <c:v>1126</c:v>
                </c:pt>
                <c:pt idx="1475">
                  <c:v>1125</c:v>
                </c:pt>
                <c:pt idx="1476">
                  <c:v>1124</c:v>
                </c:pt>
                <c:pt idx="1477">
                  <c:v>1123</c:v>
                </c:pt>
                <c:pt idx="1478">
                  <c:v>1122</c:v>
                </c:pt>
                <c:pt idx="1479">
                  <c:v>1121</c:v>
                </c:pt>
                <c:pt idx="1480">
                  <c:v>1120</c:v>
                </c:pt>
                <c:pt idx="1481">
                  <c:v>1119</c:v>
                </c:pt>
                <c:pt idx="1482">
                  <c:v>1118</c:v>
                </c:pt>
                <c:pt idx="1483">
                  <c:v>1117</c:v>
                </c:pt>
                <c:pt idx="1484">
                  <c:v>1116</c:v>
                </c:pt>
                <c:pt idx="1485">
                  <c:v>1115</c:v>
                </c:pt>
                <c:pt idx="1486">
                  <c:v>1114</c:v>
                </c:pt>
                <c:pt idx="1487">
                  <c:v>1113</c:v>
                </c:pt>
                <c:pt idx="1488">
                  <c:v>1112</c:v>
                </c:pt>
                <c:pt idx="1489">
                  <c:v>1111</c:v>
                </c:pt>
                <c:pt idx="1490">
                  <c:v>1110</c:v>
                </c:pt>
                <c:pt idx="1491">
                  <c:v>1109</c:v>
                </c:pt>
                <c:pt idx="1492">
                  <c:v>1108</c:v>
                </c:pt>
                <c:pt idx="1493">
                  <c:v>1107</c:v>
                </c:pt>
                <c:pt idx="1494">
                  <c:v>1106</c:v>
                </c:pt>
                <c:pt idx="1495">
                  <c:v>1105</c:v>
                </c:pt>
                <c:pt idx="1496">
                  <c:v>1104</c:v>
                </c:pt>
                <c:pt idx="1497">
                  <c:v>1103</c:v>
                </c:pt>
                <c:pt idx="1498">
                  <c:v>1102</c:v>
                </c:pt>
                <c:pt idx="1499">
                  <c:v>1101</c:v>
                </c:pt>
                <c:pt idx="1500">
                  <c:v>1100</c:v>
                </c:pt>
                <c:pt idx="1501">
                  <c:v>1099</c:v>
                </c:pt>
                <c:pt idx="1502">
                  <c:v>1098</c:v>
                </c:pt>
                <c:pt idx="1503">
                  <c:v>1097</c:v>
                </c:pt>
                <c:pt idx="1504">
                  <c:v>1096</c:v>
                </c:pt>
                <c:pt idx="1505">
                  <c:v>1095</c:v>
                </c:pt>
                <c:pt idx="1506">
                  <c:v>1094</c:v>
                </c:pt>
                <c:pt idx="1507">
                  <c:v>1093</c:v>
                </c:pt>
                <c:pt idx="1508">
                  <c:v>1092</c:v>
                </c:pt>
                <c:pt idx="1509">
                  <c:v>1091</c:v>
                </c:pt>
                <c:pt idx="1510">
                  <c:v>1090</c:v>
                </c:pt>
                <c:pt idx="1511">
                  <c:v>1089</c:v>
                </c:pt>
                <c:pt idx="1512">
                  <c:v>1088</c:v>
                </c:pt>
                <c:pt idx="1513">
                  <c:v>1087</c:v>
                </c:pt>
                <c:pt idx="1514">
                  <c:v>1086</c:v>
                </c:pt>
                <c:pt idx="1515">
                  <c:v>1085</c:v>
                </c:pt>
                <c:pt idx="1516">
                  <c:v>1084</c:v>
                </c:pt>
                <c:pt idx="1517">
                  <c:v>1083</c:v>
                </c:pt>
                <c:pt idx="1518">
                  <c:v>1082</c:v>
                </c:pt>
                <c:pt idx="1519">
                  <c:v>1081</c:v>
                </c:pt>
                <c:pt idx="1520">
                  <c:v>1080</c:v>
                </c:pt>
                <c:pt idx="1521">
                  <c:v>1079</c:v>
                </c:pt>
                <c:pt idx="1522">
                  <c:v>1078</c:v>
                </c:pt>
                <c:pt idx="1523">
                  <c:v>1077</c:v>
                </c:pt>
                <c:pt idx="1524">
                  <c:v>1076</c:v>
                </c:pt>
                <c:pt idx="1525">
                  <c:v>1075</c:v>
                </c:pt>
                <c:pt idx="1526">
                  <c:v>1074</c:v>
                </c:pt>
                <c:pt idx="1527">
                  <c:v>1073</c:v>
                </c:pt>
                <c:pt idx="1528">
                  <c:v>1072</c:v>
                </c:pt>
                <c:pt idx="1529">
                  <c:v>1071</c:v>
                </c:pt>
                <c:pt idx="1530">
                  <c:v>1070</c:v>
                </c:pt>
                <c:pt idx="1531">
                  <c:v>1069</c:v>
                </c:pt>
                <c:pt idx="1532">
                  <c:v>1068</c:v>
                </c:pt>
                <c:pt idx="1533">
                  <c:v>1067</c:v>
                </c:pt>
                <c:pt idx="1534">
                  <c:v>1066</c:v>
                </c:pt>
                <c:pt idx="1535">
                  <c:v>1065</c:v>
                </c:pt>
                <c:pt idx="1536">
                  <c:v>1064</c:v>
                </c:pt>
                <c:pt idx="1537">
                  <c:v>1063</c:v>
                </c:pt>
                <c:pt idx="1538">
                  <c:v>1062</c:v>
                </c:pt>
                <c:pt idx="1539">
                  <c:v>1061</c:v>
                </c:pt>
                <c:pt idx="1540">
                  <c:v>1060</c:v>
                </c:pt>
                <c:pt idx="1541">
                  <c:v>1059</c:v>
                </c:pt>
                <c:pt idx="1542">
                  <c:v>1058</c:v>
                </c:pt>
                <c:pt idx="1543">
                  <c:v>1057</c:v>
                </c:pt>
                <c:pt idx="1544">
                  <c:v>1056</c:v>
                </c:pt>
                <c:pt idx="1545">
                  <c:v>1055</c:v>
                </c:pt>
                <c:pt idx="1546">
                  <c:v>1054</c:v>
                </c:pt>
                <c:pt idx="1547">
                  <c:v>1053</c:v>
                </c:pt>
                <c:pt idx="1548">
                  <c:v>1052</c:v>
                </c:pt>
                <c:pt idx="1549">
                  <c:v>1051</c:v>
                </c:pt>
                <c:pt idx="1550">
                  <c:v>1050</c:v>
                </c:pt>
                <c:pt idx="1551">
                  <c:v>1049</c:v>
                </c:pt>
                <c:pt idx="1552">
                  <c:v>1048</c:v>
                </c:pt>
                <c:pt idx="1553">
                  <c:v>1047</c:v>
                </c:pt>
                <c:pt idx="1554">
                  <c:v>1046</c:v>
                </c:pt>
                <c:pt idx="1555">
                  <c:v>1045</c:v>
                </c:pt>
                <c:pt idx="1556">
                  <c:v>1044</c:v>
                </c:pt>
                <c:pt idx="1557">
                  <c:v>1043</c:v>
                </c:pt>
                <c:pt idx="1558">
                  <c:v>1042</c:v>
                </c:pt>
                <c:pt idx="1559">
                  <c:v>1041</c:v>
                </c:pt>
                <c:pt idx="1560">
                  <c:v>1040</c:v>
                </c:pt>
                <c:pt idx="1561">
                  <c:v>1039</c:v>
                </c:pt>
                <c:pt idx="1562">
                  <c:v>1038</c:v>
                </c:pt>
                <c:pt idx="1563">
                  <c:v>1037</c:v>
                </c:pt>
                <c:pt idx="1564">
                  <c:v>1036</c:v>
                </c:pt>
                <c:pt idx="1565">
                  <c:v>1035</c:v>
                </c:pt>
                <c:pt idx="1566">
                  <c:v>1034</c:v>
                </c:pt>
                <c:pt idx="1567">
                  <c:v>1033</c:v>
                </c:pt>
                <c:pt idx="1568">
                  <c:v>1032</c:v>
                </c:pt>
                <c:pt idx="1569">
                  <c:v>1031</c:v>
                </c:pt>
                <c:pt idx="1570">
                  <c:v>1030</c:v>
                </c:pt>
                <c:pt idx="1571">
                  <c:v>1029</c:v>
                </c:pt>
                <c:pt idx="1572">
                  <c:v>1028</c:v>
                </c:pt>
                <c:pt idx="1573">
                  <c:v>1027</c:v>
                </c:pt>
                <c:pt idx="1574">
                  <c:v>1026</c:v>
                </c:pt>
                <c:pt idx="1575">
                  <c:v>1025</c:v>
                </c:pt>
                <c:pt idx="1576">
                  <c:v>1024</c:v>
                </c:pt>
                <c:pt idx="1577">
                  <c:v>1023</c:v>
                </c:pt>
                <c:pt idx="1578">
                  <c:v>1022</c:v>
                </c:pt>
                <c:pt idx="1579">
                  <c:v>1021</c:v>
                </c:pt>
                <c:pt idx="1580">
                  <c:v>1020</c:v>
                </c:pt>
                <c:pt idx="1581">
                  <c:v>1019</c:v>
                </c:pt>
                <c:pt idx="1582">
                  <c:v>1018</c:v>
                </c:pt>
                <c:pt idx="1583">
                  <c:v>1017</c:v>
                </c:pt>
                <c:pt idx="1584">
                  <c:v>1016</c:v>
                </c:pt>
                <c:pt idx="1585">
                  <c:v>1015</c:v>
                </c:pt>
                <c:pt idx="1586">
                  <c:v>1014</c:v>
                </c:pt>
                <c:pt idx="1587">
                  <c:v>1013</c:v>
                </c:pt>
                <c:pt idx="1588">
                  <c:v>1012</c:v>
                </c:pt>
                <c:pt idx="1589">
                  <c:v>1011</c:v>
                </c:pt>
                <c:pt idx="1590">
                  <c:v>1010</c:v>
                </c:pt>
                <c:pt idx="1591">
                  <c:v>1009</c:v>
                </c:pt>
                <c:pt idx="1592">
                  <c:v>1008</c:v>
                </c:pt>
                <c:pt idx="1593">
                  <c:v>1007</c:v>
                </c:pt>
                <c:pt idx="1594">
                  <c:v>1006</c:v>
                </c:pt>
                <c:pt idx="1595">
                  <c:v>1005</c:v>
                </c:pt>
                <c:pt idx="1596">
                  <c:v>1004</c:v>
                </c:pt>
                <c:pt idx="1597">
                  <c:v>1003</c:v>
                </c:pt>
                <c:pt idx="1598">
                  <c:v>1002</c:v>
                </c:pt>
                <c:pt idx="1599">
                  <c:v>1001</c:v>
                </c:pt>
                <c:pt idx="1600">
                  <c:v>1000</c:v>
                </c:pt>
                <c:pt idx="1601">
                  <c:v>999</c:v>
                </c:pt>
                <c:pt idx="1602">
                  <c:v>998</c:v>
                </c:pt>
                <c:pt idx="1603">
                  <c:v>997</c:v>
                </c:pt>
                <c:pt idx="1604">
                  <c:v>996</c:v>
                </c:pt>
                <c:pt idx="1605">
                  <c:v>995</c:v>
                </c:pt>
                <c:pt idx="1606">
                  <c:v>994</c:v>
                </c:pt>
                <c:pt idx="1607">
                  <c:v>993</c:v>
                </c:pt>
                <c:pt idx="1608">
                  <c:v>992</c:v>
                </c:pt>
                <c:pt idx="1609">
                  <c:v>991</c:v>
                </c:pt>
                <c:pt idx="1610">
                  <c:v>990</c:v>
                </c:pt>
                <c:pt idx="1611">
                  <c:v>989</c:v>
                </c:pt>
                <c:pt idx="1612">
                  <c:v>988</c:v>
                </c:pt>
                <c:pt idx="1613">
                  <c:v>987</c:v>
                </c:pt>
                <c:pt idx="1614">
                  <c:v>986</c:v>
                </c:pt>
                <c:pt idx="1615">
                  <c:v>985</c:v>
                </c:pt>
                <c:pt idx="1616">
                  <c:v>984</c:v>
                </c:pt>
                <c:pt idx="1617">
                  <c:v>983</c:v>
                </c:pt>
                <c:pt idx="1618">
                  <c:v>982</c:v>
                </c:pt>
                <c:pt idx="1619">
                  <c:v>981</c:v>
                </c:pt>
                <c:pt idx="1620">
                  <c:v>980</c:v>
                </c:pt>
                <c:pt idx="1621">
                  <c:v>979</c:v>
                </c:pt>
                <c:pt idx="1622">
                  <c:v>978</c:v>
                </c:pt>
                <c:pt idx="1623">
                  <c:v>977</c:v>
                </c:pt>
                <c:pt idx="1624">
                  <c:v>976</c:v>
                </c:pt>
                <c:pt idx="1625">
                  <c:v>975</c:v>
                </c:pt>
                <c:pt idx="1626">
                  <c:v>974</c:v>
                </c:pt>
                <c:pt idx="1627">
                  <c:v>973</c:v>
                </c:pt>
                <c:pt idx="1628">
                  <c:v>972</c:v>
                </c:pt>
                <c:pt idx="1629">
                  <c:v>971</c:v>
                </c:pt>
                <c:pt idx="1630">
                  <c:v>970</c:v>
                </c:pt>
                <c:pt idx="1631">
                  <c:v>969</c:v>
                </c:pt>
                <c:pt idx="1632">
                  <c:v>968</c:v>
                </c:pt>
                <c:pt idx="1633">
                  <c:v>967</c:v>
                </c:pt>
                <c:pt idx="1634">
                  <c:v>966</c:v>
                </c:pt>
                <c:pt idx="1635">
                  <c:v>965</c:v>
                </c:pt>
                <c:pt idx="1636">
                  <c:v>964</c:v>
                </c:pt>
                <c:pt idx="1637">
                  <c:v>963</c:v>
                </c:pt>
                <c:pt idx="1638">
                  <c:v>962</c:v>
                </c:pt>
                <c:pt idx="1639">
                  <c:v>961</c:v>
                </c:pt>
                <c:pt idx="1640">
                  <c:v>960</c:v>
                </c:pt>
                <c:pt idx="1641">
                  <c:v>959</c:v>
                </c:pt>
                <c:pt idx="1642">
                  <c:v>958</c:v>
                </c:pt>
                <c:pt idx="1643">
                  <c:v>957</c:v>
                </c:pt>
                <c:pt idx="1644">
                  <c:v>956</c:v>
                </c:pt>
                <c:pt idx="1645">
                  <c:v>955</c:v>
                </c:pt>
                <c:pt idx="1646">
                  <c:v>954</c:v>
                </c:pt>
                <c:pt idx="1647">
                  <c:v>953</c:v>
                </c:pt>
                <c:pt idx="1648">
                  <c:v>952</c:v>
                </c:pt>
                <c:pt idx="1649">
                  <c:v>951</c:v>
                </c:pt>
                <c:pt idx="1650">
                  <c:v>950</c:v>
                </c:pt>
                <c:pt idx="1651">
                  <c:v>949</c:v>
                </c:pt>
                <c:pt idx="1652">
                  <c:v>948</c:v>
                </c:pt>
                <c:pt idx="1653">
                  <c:v>947</c:v>
                </c:pt>
                <c:pt idx="1654">
                  <c:v>946</c:v>
                </c:pt>
                <c:pt idx="1655">
                  <c:v>945</c:v>
                </c:pt>
                <c:pt idx="1656">
                  <c:v>944</c:v>
                </c:pt>
                <c:pt idx="1657">
                  <c:v>943</c:v>
                </c:pt>
                <c:pt idx="1658">
                  <c:v>942</c:v>
                </c:pt>
                <c:pt idx="1659">
                  <c:v>941</c:v>
                </c:pt>
                <c:pt idx="1660">
                  <c:v>940</c:v>
                </c:pt>
                <c:pt idx="1661">
                  <c:v>939</c:v>
                </c:pt>
                <c:pt idx="1662">
                  <c:v>938</c:v>
                </c:pt>
                <c:pt idx="1663">
                  <c:v>937</c:v>
                </c:pt>
                <c:pt idx="1664">
                  <c:v>936</c:v>
                </c:pt>
                <c:pt idx="1665">
                  <c:v>935</c:v>
                </c:pt>
                <c:pt idx="1666">
                  <c:v>934</c:v>
                </c:pt>
                <c:pt idx="1667">
                  <c:v>933</c:v>
                </c:pt>
                <c:pt idx="1668">
                  <c:v>932</c:v>
                </c:pt>
                <c:pt idx="1669">
                  <c:v>931</c:v>
                </c:pt>
                <c:pt idx="1670">
                  <c:v>930</c:v>
                </c:pt>
                <c:pt idx="1671">
                  <c:v>929</c:v>
                </c:pt>
                <c:pt idx="1672">
                  <c:v>928</c:v>
                </c:pt>
                <c:pt idx="1673">
                  <c:v>927</c:v>
                </c:pt>
                <c:pt idx="1674">
                  <c:v>926</c:v>
                </c:pt>
                <c:pt idx="1675">
                  <c:v>925</c:v>
                </c:pt>
                <c:pt idx="1676">
                  <c:v>924</c:v>
                </c:pt>
                <c:pt idx="1677">
                  <c:v>923</c:v>
                </c:pt>
                <c:pt idx="1678">
                  <c:v>922</c:v>
                </c:pt>
                <c:pt idx="1679">
                  <c:v>921</c:v>
                </c:pt>
                <c:pt idx="1680">
                  <c:v>920</c:v>
                </c:pt>
                <c:pt idx="1681">
                  <c:v>919</c:v>
                </c:pt>
                <c:pt idx="1682">
                  <c:v>918</c:v>
                </c:pt>
                <c:pt idx="1683">
                  <c:v>917</c:v>
                </c:pt>
                <c:pt idx="1684">
                  <c:v>916</c:v>
                </c:pt>
                <c:pt idx="1685">
                  <c:v>915</c:v>
                </c:pt>
                <c:pt idx="1686">
                  <c:v>914</c:v>
                </c:pt>
                <c:pt idx="1687">
                  <c:v>913</c:v>
                </c:pt>
                <c:pt idx="1688">
                  <c:v>912</c:v>
                </c:pt>
                <c:pt idx="1689">
                  <c:v>911</c:v>
                </c:pt>
                <c:pt idx="1690">
                  <c:v>910</c:v>
                </c:pt>
                <c:pt idx="1691">
                  <c:v>909</c:v>
                </c:pt>
                <c:pt idx="1692">
                  <c:v>908</c:v>
                </c:pt>
                <c:pt idx="1693">
                  <c:v>907</c:v>
                </c:pt>
                <c:pt idx="1694">
                  <c:v>906</c:v>
                </c:pt>
                <c:pt idx="1695">
                  <c:v>905</c:v>
                </c:pt>
                <c:pt idx="1696">
                  <c:v>904</c:v>
                </c:pt>
                <c:pt idx="1697">
                  <c:v>903</c:v>
                </c:pt>
                <c:pt idx="1698">
                  <c:v>902</c:v>
                </c:pt>
                <c:pt idx="1699">
                  <c:v>901</c:v>
                </c:pt>
                <c:pt idx="1700">
                  <c:v>900</c:v>
                </c:pt>
                <c:pt idx="1701">
                  <c:v>899</c:v>
                </c:pt>
                <c:pt idx="1702">
                  <c:v>898</c:v>
                </c:pt>
                <c:pt idx="1703">
                  <c:v>897</c:v>
                </c:pt>
                <c:pt idx="1704">
                  <c:v>896</c:v>
                </c:pt>
                <c:pt idx="1705">
                  <c:v>895</c:v>
                </c:pt>
                <c:pt idx="1706">
                  <c:v>894</c:v>
                </c:pt>
                <c:pt idx="1707">
                  <c:v>893</c:v>
                </c:pt>
                <c:pt idx="1708">
                  <c:v>892</c:v>
                </c:pt>
                <c:pt idx="1709">
                  <c:v>891</c:v>
                </c:pt>
                <c:pt idx="1710">
                  <c:v>890</c:v>
                </c:pt>
                <c:pt idx="1711">
                  <c:v>889</c:v>
                </c:pt>
                <c:pt idx="1712">
                  <c:v>888</c:v>
                </c:pt>
                <c:pt idx="1713">
                  <c:v>887</c:v>
                </c:pt>
                <c:pt idx="1714">
                  <c:v>886</c:v>
                </c:pt>
                <c:pt idx="1715">
                  <c:v>885</c:v>
                </c:pt>
                <c:pt idx="1716">
                  <c:v>884</c:v>
                </c:pt>
                <c:pt idx="1717">
                  <c:v>883</c:v>
                </c:pt>
                <c:pt idx="1718">
                  <c:v>882</c:v>
                </c:pt>
                <c:pt idx="1719">
                  <c:v>881</c:v>
                </c:pt>
                <c:pt idx="1720">
                  <c:v>880</c:v>
                </c:pt>
                <c:pt idx="1721">
                  <c:v>879</c:v>
                </c:pt>
                <c:pt idx="1722">
                  <c:v>878</c:v>
                </c:pt>
                <c:pt idx="1723">
                  <c:v>877</c:v>
                </c:pt>
                <c:pt idx="1724">
                  <c:v>876</c:v>
                </c:pt>
                <c:pt idx="1725">
                  <c:v>875</c:v>
                </c:pt>
                <c:pt idx="1726">
                  <c:v>874</c:v>
                </c:pt>
                <c:pt idx="1727">
                  <c:v>873</c:v>
                </c:pt>
                <c:pt idx="1728">
                  <c:v>872</c:v>
                </c:pt>
                <c:pt idx="1729">
                  <c:v>871</c:v>
                </c:pt>
                <c:pt idx="1730">
                  <c:v>870</c:v>
                </c:pt>
                <c:pt idx="1731">
                  <c:v>869</c:v>
                </c:pt>
                <c:pt idx="1732">
                  <c:v>868</c:v>
                </c:pt>
                <c:pt idx="1733">
                  <c:v>867</c:v>
                </c:pt>
                <c:pt idx="1734">
                  <c:v>866</c:v>
                </c:pt>
                <c:pt idx="1735">
                  <c:v>865</c:v>
                </c:pt>
                <c:pt idx="1736">
                  <c:v>864</c:v>
                </c:pt>
                <c:pt idx="1737">
                  <c:v>863</c:v>
                </c:pt>
                <c:pt idx="1738">
                  <c:v>862</c:v>
                </c:pt>
                <c:pt idx="1739">
                  <c:v>861</c:v>
                </c:pt>
                <c:pt idx="1740">
                  <c:v>860</c:v>
                </c:pt>
                <c:pt idx="1741">
                  <c:v>859</c:v>
                </c:pt>
                <c:pt idx="1742">
                  <c:v>858</c:v>
                </c:pt>
                <c:pt idx="1743">
                  <c:v>857</c:v>
                </c:pt>
                <c:pt idx="1744">
                  <c:v>856</c:v>
                </c:pt>
                <c:pt idx="1745">
                  <c:v>855</c:v>
                </c:pt>
                <c:pt idx="1746">
                  <c:v>854</c:v>
                </c:pt>
                <c:pt idx="1747">
                  <c:v>853</c:v>
                </c:pt>
                <c:pt idx="1748">
                  <c:v>852</c:v>
                </c:pt>
                <c:pt idx="1749">
                  <c:v>851</c:v>
                </c:pt>
                <c:pt idx="1750">
                  <c:v>850</c:v>
                </c:pt>
                <c:pt idx="1751">
                  <c:v>849</c:v>
                </c:pt>
                <c:pt idx="1752">
                  <c:v>848</c:v>
                </c:pt>
                <c:pt idx="1753">
                  <c:v>847</c:v>
                </c:pt>
                <c:pt idx="1754">
                  <c:v>846</c:v>
                </c:pt>
                <c:pt idx="1755">
                  <c:v>845</c:v>
                </c:pt>
                <c:pt idx="1756">
                  <c:v>844</c:v>
                </c:pt>
                <c:pt idx="1757">
                  <c:v>843</c:v>
                </c:pt>
                <c:pt idx="1758">
                  <c:v>842</c:v>
                </c:pt>
                <c:pt idx="1759">
                  <c:v>841</c:v>
                </c:pt>
                <c:pt idx="1760">
                  <c:v>840</c:v>
                </c:pt>
                <c:pt idx="1761">
                  <c:v>839</c:v>
                </c:pt>
                <c:pt idx="1762">
                  <c:v>838</c:v>
                </c:pt>
                <c:pt idx="1763">
                  <c:v>837</c:v>
                </c:pt>
                <c:pt idx="1764">
                  <c:v>836</c:v>
                </c:pt>
                <c:pt idx="1765">
                  <c:v>835</c:v>
                </c:pt>
                <c:pt idx="1766">
                  <c:v>834</c:v>
                </c:pt>
                <c:pt idx="1767">
                  <c:v>833</c:v>
                </c:pt>
                <c:pt idx="1768">
                  <c:v>832</c:v>
                </c:pt>
                <c:pt idx="1769">
                  <c:v>831</c:v>
                </c:pt>
                <c:pt idx="1770">
                  <c:v>830</c:v>
                </c:pt>
                <c:pt idx="1771">
                  <c:v>829</c:v>
                </c:pt>
                <c:pt idx="1772">
                  <c:v>828</c:v>
                </c:pt>
                <c:pt idx="1773">
                  <c:v>827</c:v>
                </c:pt>
                <c:pt idx="1774">
                  <c:v>826</c:v>
                </c:pt>
                <c:pt idx="1775">
                  <c:v>825</c:v>
                </c:pt>
                <c:pt idx="1776">
                  <c:v>824</c:v>
                </c:pt>
                <c:pt idx="1777">
                  <c:v>823</c:v>
                </c:pt>
                <c:pt idx="1778">
                  <c:v>822</c:v>
                </c:pt>
                <c:pt idx="1779">
                  <c:v>821</c:v>
                </c:pt>
                <c:pt idx="1780">
                  <c:v>820</c:v>
                </c:pt>
                <c:pt idx="1781">
                  <c:v>819</c:v>
                </c:pt>
                <c:pt idx="1782">
                  <c:v>818</c:v>
                </c:pt>
                <c:pt idx="1783">
                  <c:v>817</c:v>
                </c:pt>
                <c:pt idx="1784">
                  <c:v>816</c:v>
                </c:pt>
                <c:pt idx="1785">
                  <c:v>815</c:v>
                </c:pt>
                <c:pt idx="1786">
                  <c:v>814</c:v>
                </c:pt>
                <c:pt idx="1787">
                  <c:v>813</c:v>
                </c:pt>
                <c:pt idx="1788">
                  <c:v>812</c:v>
                </c:pt>
                <c:pt idx="1789">
                  <c:v>811</c:v>
                </c:pt>
                <c:pt idx="1790">
                  <c:v>810</c:v>
                </c:pt>
                <c:pt idx="1791">
                  <c:v>809</c:v>
                </c:pt>
                <c:pt idx="1792">
                  <c:v>808</c:v>
                </c:pt>
                <c:pt idx="1793">
                  <c:v>807</c:v>
                </c:pt>
                <c:pt idx="1794">
                  <c:v>806</c:v>
                </c:pt>
                <c:pt idx="1795">
                  <c:v>805</c:v>
                </c:pt>
                <c:pt idx="1796">
                  <c:v>804</c:v>
                </c:pt>
                <c:pt idx="1797">
                  <c:v>803</c:v>
                </c:pt>
                <c:pt idx="1798">
                  <c:v>802</c:v>
                </c:pt>
                <c:pt idx="1799">
                  <c:v>801</c:v>
                </c:pt>
                <c:pt idx="1800">
                  <c:v>800</c:v>
                </c:pt>
                <c:pt idx="1801">
                  <c:v>799</c:v>
                </c:pt>
                <c:pt idx="1802">
                  <c:v>798</c:v>
                </c:pt>
                <c:pt idx="1803">
                  <c:v>797</c:v>
                </c:pt>
                <c:pt idx="1804">
                  <c:v>796</c:v>
                </c:pt>
                <c:pt idx="1805">
                  <c:v>795</c:v>
                </c:pt>
                <c:pt idx="1806">
                  <c:v>794</c:v>
                </c:pt>
                <c:pt idx="1807">
                  <c:v>793</c:v>
                </c:pt>
                <c:pt idx="1808">
                  <c:v>792</c:v>
                </c:pt>
                <c:pt idx="1809">
                  <c:v>791</c:v>
                </c:pt>
                <c:pt idx="1810">
                  <c:v>790</c:v>
                </c:pt>
                <c:pt idx="1811">
                  <c:v>789</c:v>
                </c:pt>
                <c:pt idx="1812">
                  <c:v>788</c:v>
                </c:pt>
                <c:pt idx="1813">
                  <c:v>787</c:v>
                </c:pt>
                <c:pt idx="1814">
                  <c:v>786</c:v>
                </c:pt>
                <c:pt idx="1815">
                  <c:v>785</c:v>
                </c:pt>
                <c:pt idx="1816">
                  <c:v>784</c:v>
                </c:pt>
                <c:pt idx="1817">
                  <c:v>783</c:v>
                </c:pt>
                <c:pt idx="1818">
                  <c:v>782</c:v>
                </c:pt>
                <c:pt idx="1819">
                  <c:v>781</c:v>
                </c:pt>
                <c:pt idx="1820">
                  <c:v>780</c:v>
                </c:pt>
                <c:pt idx="1821">
                  <c:v>779</c:v>
                </c:pt>
                <c:pt idx="1822">
                  <c:v>778</c:v>
                </c:pt>
                <c:pt idx="1823">
                  <c:v>777</c:v>
                </c:pt>
                <c:pt idx="1824">
                  <c:v>776</c:v>
                </c:pt>
                <c:pt idx="1825">
                  <c:v>775</c:v>
                </c:pt>
                <c:pt idx="1826">
                  <c:v>774</c:v>
                </c:pt>
                <c:pt idx="1827">
                  <c:v>773</c:v>
                </c:pt>
                <c:pt idx="1828">
                  <c:v>772</c:v>
                </c:pt>
                <c:pt idx="1829">
                  <c:v>771</c:v>
                </c:pt>
                <c:pt idx="1830">
                  <c:v>770</c:v>
                </c:pt>
                <c:pt idx="1831">
                  <c:v>769</c:v>
                </c:pt>
                <c:pt idx="1832">
                  <c:v>768</c:v>
                </c:pt>
                <c:pt idx="1833">
                  <c:v>767</c:v>
                </c:pt>
                <c:pt idx="1834">
                  <c:v>766</c:v>
                </c:pt>
                <c:pt idx="1835">
                  <c:v>765</c:v>
                </c:pt>
                <c:pt idx="1836">
                  <c:v>764</c:v>
                </c:pt>
                <c:pt idx="1837">
                  <c:v>763</c:v>
                </c:pt>
                <c:pt idx="1838">
                  <c:v>762</c:v>
                </c:pt>
                <c:pt idx="1839">
                  <c:v>761</c:v>
                </c:pt>
                <c:pt idx="1840">
                  <c:v>760</c:v>
                </c:pt>
                <c:pt idx="1841">
                  <c:v>759</c:v>
                </c:pt>
                <c:pt idx="1842">
                  <c:v>758</c:v>
                </c:pt>
                <c:pt idx="1843">
                  <c:v>757</c:v>
                </c:pt>
                <c:pt idx="1844">
                  <c:v>756</c:v>
                </c:pt>
                <c:pt idx="1845">
                  <c:v>755</c:v>
                </c:pt>
                <c:pt idx="1846">
                  <c:v>754</c:v>
                </c:pt>
                <c:pt idx="1847">
                  <c:v>753</c:v>
                </c:pt>
                <c:pt idx="1848">
                  <c:v>752</c:v>
                </c:pt>
                <c:pt idx="1849">
                  <c:v>751</c:v>
                </c:pt>
                <c:pt idx="1850">
                  <c:v>750</c:v>
                </c:pt>
                <c:pt idx="1851">
                  <c:v>749</c:v>
                </c:pt>
                <c:pt idx="1852">
                  <c:v>748</c:v>
                </c:pt>
                <c:pt idx="1853">
                  <c:v>747</c:v>
                </c:pt>
                <c:pt idx="1854">
                  <c:v>746</c:v>
                </c:pt>
                <c:pt idx="1855">
                  <c:v>745</c:v>
                </c:pt>
                <c:pt idx="1856">
                  <c:v>744</c:v>
                </c:pt>
                <c:pt idx="1857">
                  <c:v>743</c:v>
                </c:pt>
                <c:pt idx="1858">
                  <c:v>742</c:v>
                </c:pt>
                <c:pt idx="1859">
                  <c:v>741</c:v>
                </c:pt>
                <c:pt idx="1860">
                  <c:v>740</c:v>
                </c:pt>
                <c:pt idx="1861">
                  <c:v>739</c:v>
                </c:pt>
                <c:pt idx="1862">
                  <c:v>738</c:v>
                </c:pt>
                <c:pt idx="1863">
                  <c:v>737</c:v>
                </c:pt>
                <c:pt idx="1864">
                  <c:v>736</c:v>
                </c:pt>
                <c:pt idx="1865">
                  <c:v>735</c:v>
                </c:pt>
                <c:pt idx="1866">
                  <c:v>734</c:v>
                </c:pt>
                <c:pt idx="1867">
                  <c:v>733</c:v>
                </c:pt>
                <c:pt idx="1868">
                  <c:v>732</c:v>
                </c:pt>
                <c:pt idx="1869">
                  <c:v>731</c:v>
                </c:pt>
                <c:pt idx="1870">
                  <c:v>730</c:v>
                </c:pt>
                <c:pt idx="1871">
                  <c:v>729</c:v>
                </c:pt>
                <c:pt idx="1872">
                  <c:v>728</c:v>
                </c:pt>
                <c:pt idx="1873">
                  <c:v>727</c:v>
                </c:pt>
                <c:pt idx="1874">
                  <c:v>726</c:v>
                </c:pt>
                <c:pt idx="1875">
                  <c:v>725</c:v>
                </c:pt>
                <c:pt idx="1876">
                  <c:v>724</c:v>
                </c:pt>
                <c:pt idx="1877">
                  <c:v>723</c:v>
                </c:pt>
                <c:pt idx="1878">
                  <c:v>722</c:v>
                </c:pt>
                <c:pt idx="1879">
                  <c:v>721</c:v>
                </c:pt>
                <c:pt idx="1880">
                  <c:v>720</c:v>
                </c:pt>
                <c:pt idx="1881">
                  <c:v>719</c:v>
                </c:pt>
                <c:pt idx="1882">
                  <c:v>718</c:v>
                </c:pt>
                <c:pt idx="1883">
                  <c:v>717</c:v>
                </c:pt>
                <c:pt idx="1884">
                  <c:v>716</c:v>
                </c:pt>
                <c:pt idx="1885">
                  <c:v>715</c:v>
                </c:pt>
                <c:pt idx="1886">
                  <c:v>714</c:v>
                </c:pt>
                <c:pt idx="1887">
                  <c:v>713</c:v>
                </c:pt>
                <c:pt idx="1888">
                  <c:v>712</c:v>
                </c:pt>
                <c:pt idx="1889">
                  <c:v>711</c:v>
                </c:pt>
                <c:pt idx="1890">
                  <c:v>710</c:v>
                </c:pt>
                <c:pt idx="1891">
                  <c:v>709</c:v>
                </c:pt>
                <c:pt idx="1892">
                  <c:v>708</c:v>
                </c:pt>
                <c:pt idx="1893">
                  <c:v>707</c:v>
                </c:pt>
                <c:pt idx="1894">
                  <c:v>706</c:v>
                </c:pt>
                <c:pt idx="1895">
                  <c:v>705</c:v>
                </c:pt>
                <c:pt idx="1896">
                  <c:v>704</c:v>
                </c:pt>
                <c:pt idx="1897">
                  <c:v>703</c:v>
                </c:pt>
                <c:pt idx="1898">
                  <c:v>702</c:v>
                </c:pt>
                <c:pt idx="1899">
                  <c:v>701</c:v>
                </c:pt>
                <c:pt idx="1900">
                  <c:v>700</c:v>
                </c:pt>
                <c:pt idx="1901">
                  <c:v>699</c:v>
                </c:pt>
                <c:pt idx="1902">
                  <c:v>698</c:v>
                </c:pt>
                <c:pt idx="1903">
                  <c:v>697</c:v>
                </c:pt>
                <c:pt idx="1904">
                  <c:v>696</c:v>
                </c:pt>
                <c:pt idx="1905">
                  <c:v>695</c:v>
                </c:pt>
                <c:pt idx="1906">
                  <c:v>694</c:v>
                </c:pt>
                <c:pt idx="1907">
                  <c:v>693</c:v>
                </c:pt>
                <c:pt idx="1908">
                  <c:v>692</c:v>
                </c:pt>
                <c:pt idx="1909">
                  <c:v>691</c:v>
                </c:pt>
                <c:pt idx="1910">
                  <c:v>690</c:v>
                </c:pt>
                <c:pt idx="1911">
                  <c:v>689</c:v>
                </c:pt>
                <c:pt idx="1912">
                  <c:v>688</c:v>
                </c:pt>
                <c:pt idx="1913">
                  <c:v>687</c:v>
                </c:pt>
                <c:pt idx="1914">
                  <c:v>686</c:v>
                </c:pt>
                <c:pt idx="1915">
                  <c:v>685</c:v>
                </c:pt>
                <c:pt idx="1916">
                  <c:v>684</c:v>
                </c:pt>
                <c:pt idx="1917">
                  <c:v>683</c:v>
                </c:pt>
                <c:pt idx="1918">
                  <c:v>682</c:v>
                </c:pt>
                <c:pt idx="1919">
                  <c:v>681</c:v>
                </c:pt>
                <c:pt idx="1920">
                  <c:v>680</c:v>
                </c:pt>
                <c:pt idx="1921">
                  <c:v>679</c:v>
                </c:pt>
                <c:pt idx="1922">
                  <c:v>678</c:v>
                </c:pt>
                <c:pt idx="1923">
                  <c:v>677</c:v>
                </c:pt>
                <c:pt idx="1924">
                  <c:v>676</c:v>
                </c:pt>
                <c:pt idx="1925">
                  <c:v>675</c:v>
                </c:pt>
                <c:pt idx="1926">
                  <c:v>674</c:v>
                </c:pt>
                <c:pt idx="1927">
                  <c:v>673</c:v>
                </c:pt>
                <c:pt idx="1928">
                  <c:v>672</c:v>
                </c:pt>
                <c:pt idx="1929">
                  <c:v>671</c:v>
                </c:pt>
                <c:pt idx="1930">
                  <c:v>670</c:v>
                </c:pt>
                <c:pt idx="1931">
                  <c:v>669</c:v>
                </c:pt>
                <c:pt idx="1932">
                  <c:v>668</c:v>
                </c:pt>
                <c:pt idx="1933">
                  <c:v>667</c:v>
                </c:pt>
                <c:pt idx="1934">
                  <c:v>666</c:v>
                </c:pt>
                <c:pt idx="1935">
                  <c:v>665</c:v>
                </c:pt>
                <c:pt idx="1936">
                  <c:v>664</c:v>
                </c:pt>
                <c:pt idx="1937">
                  <c:v>663</c:v>
                </c:pt>
                <c:pt idx="1938">
                  <c:v>662</c:v>
                </c:pt>
                <c:pt idx="1939">
                  <c:v>661</c:v>
                </c:pt>
                <c:pt idx="1940">
                  <c:v>660</c:v>
                </c:pt>
                <c:pt idx="1941">
                  <c:v>659</c:v>
                </c:pt>
                <c:pt idx="1942">
                  <c:v>658</c:v>
                </c:pt>
                <c:pt idx="1943">
                  <c:v>657</c:v>
                </c:pt>
                <c:pt idx="1944">
                  <c:v>656</c:v>
                </c:pt>
                <c:pt idx="1945">
                  <c:v>655</c:v>
                </c:pt>
                <c:pt idx="1946">
                  <c:v>654</c:v>
                </c:pt>
                <c:pt idx="1947">
                  <c:v>653</c:v>
                </c:pt>
                <c:pt idx="1948">
                  <c:v>652</c:v>
                </c:pt>
                <c:pt idx="1949">
                  <c:v>651</c:v>
                </c:pt>
                <c:pt idx="1950">
                  <c:v>650</c:v>
                </c:pt>
                <c:pt idx="1951">
                  <c:v>649</c:v>
                </c:pt>
                <c:pt idx="1952">
                  <c:v>648</c:v>
                </c:pt>
                <c:pt idx="1953">
                  <c:v>647</c:v>
                </c:pt>
                <c:pt idx="1954">
                  <c:v>646</c:v>
                </c:pt>
                <c:pt idx="1955">
                  <c:v>645</c:v>
                </c:pt>
                <c:pt idx="1956">
                  <c:v>644</c:v>
                </c:pt>
                <c:pt idx="1957">
                  <c:v>643</c:v>
                </c:pt>
                <c:pt idx="1958">
                  <c:v>642</c:v>
                </c:pt>
                <c:pt idx="1959">
                  <c:v>641</c:v>
                </c:pt>
                <c:pt idx="1960">
                  <c:v>640</c:v>
                </c:pt>
                <c:pt idx="1961">
                  <c:v>639</c:v>
                </c:pt>
                <c:pt idx="1962">
                  <c:v>638</c:v>
                </c:pt>
                <c:pt idx="1963">
                  <c:v>637</c:v>
                </c:pt>
                <c:pt idx="1964">
                  <c:v>636</c:v>
                </c:pt>
                <c:pt idx="1965">
                  <c:v>635</c:v>
                </c:pt>
                <c:pt idx="1966">
                  <c:v>634</c:v>
                </c:pt>
                <c:pt idx="1967">
                  <c:v>633</c:v>
                </c:pt>
                <c:pt idx="1968">
                  <c:v>632</c:v>
                </c:pt>
                <c:pt idx="1969">
                  <c:v>631</c:v>
                </c:pt>
                <c:pt idx="1970">
                  <c:v>630</c:v>
                </c:pt>
                <c:pt idx="1971">
                  <c:v>629</c:v>
                </c:pt>
                <c:pt idx="1972">
                  <c:v>628</c:v>
                </c:pt>
                <c:pt idx="1973">
                  <c:v>627</c:v>
                </c:pt>
                <c:pt idx="1974">
                  <c:v>626</c:v>
                </c:pt>
                <c:pt idx="1975">
                  <c:v>625</c:v>
                </c:pt>
                <c:pt idx="1976">
                  <c:v>624</c:v>
                </c:pt>
                <c:pt idx="1977">
                  <c:v>623</c:v>
                </c:pt>
                <c:pt idx="1978">
                  <c:v>622</c:v>
                </c:pt>
                <c:pt idx="1979">
                  <c:v>621</c:v>
                </c:pt>
                <c:pt idx="1980">
                  <c:v>620</c:v>
                </c:pt>
                <c:pt idx="1981">
                  <c:v>619</c:v>
                </c:pt>
                <c:pt idx="1982">
                  <c:v>618</c:v>
                </c:pt>
                <c:pt idx="1983">
                  <c:v>617</c:v>
                </c:pt>
                <c:pt idx="1984">
                  <c:v>616</c:v>
                </c:pt>
                <c:pt idx="1985">
                  <c:v>615</c:v>
                </c:pt>
                <c:pt idx="1986">
                  <c:v>614</c:v>
                </c:pt>
                <c:pt idx="1987">
                  <c:v>613</c:v>
                </c:pt>
                <c:pt idx="1988">
                  <c:v>612</c:v>
                </c:pt>
                <c:pt idx="1989">
                  <c:v>611</c:v>
                </c:pt>
                <c:pt idx="1990">
                  <c:v>610</c:v>
                </c:pt>
                <c:pt idx="1991">
                  <c:v>609</c:v>
                </c:pt>
                <c:pt idx="1992">
                  <c:v>608</c:v>
                </c:pt>
                <c:pt idx="1993">
                  <c:v>607</c:v>
                </c:pt>
                <c:pt idx="1994">
                  <c:v>606</c:v>
                </c:pt>
                <c:pt idx="1995">
                  <c:v>605</c:v>
                </c:pt>
                <c:pt idx="1996">
                  <c:v>604</c:v>
                </c:pt>
                <c:pt idx="1997">
                  <c:v>603</c:v>
                </c:pt>
                <c:pt idx="1998">
                  <c:v>602</c:v>
                </c:pt>
                <c:pt idx="1999">
                  <c:v>601</c:v>
                </c:pt>
                <c:pt idx="2000">
                  <c:v>600</c:v>
                </c:pt>
                <c:pt idx="2001">
                  <c:v>599</c:v>
                </c:pt>
                <c:pt idx="2002">
                  <c:v>598</c:v>
                </c:pt>
                <c:pt idx="2003">
                  <c:v>597</c:v>
                </c:pt>
                <c:pt idx="2004">
                  <c:v>596</c:v>
                </c:pt>
                <c:pt idx="2005">
                  <c:v>595</c:v>
                </c:pt>
                <c:pt idx="2006">
                  <c:v>594</c:v>
                </c:pt>
                <c:pt idx="2007">
                  <c:v>593</c:v>
                </c:pt>
                <c:pt idx="2008">
                  <c:v>592</c:v>
                </c:pt>
                <c:pt idx="2009">
                  <c:v>591</c:v>
                </c:pt>
                <c:pt idx="2010">
                  <c:v>590</c:v>
                </c:pt>
                <c:pt idx="2011">
                  <c:v>589</c:v>
                </c:pt>
                <c:pt idx="2012">
                  <c:v>588</c:v>
                </c:pt>
                <c:pt idx="2013">
                  <c:v>587</c:v>
                </c:pt>
                <c:pt idx="2014">
                  <c:v>586</c:v>
                </c:pt>
                <c:pt idx="2015">
                  <c:v>585</c:v>
                </c:pt>
                <c:pt idx="2016">
                  <c:v>584</c:v>
                </c:pt>
                <c:pt idx="2017">
                  <c:v>583</c:v>
                </c:pt>
                <c:pt idx="2018">
                  <c:v>582</c:v>
                </c:pt>
                <c:pt idx="2019">
                  <c:v>581</c:v>
                </c:pt>
                <c:pt idx="2020">
                  <c:v>580</c:v>
                </c:pt>
                <c:pt idx="2021">
                  <c:v>579</c:v>
                </c:pt>
                <c:pt idx="2022">
                  <c:v>578</c:v>
                </c:pt>
                <c:pt idx="2023">
                  <c:v>577</c:v>
                </c:pt>
                <c:pt idx="2024">
                  <c:v>576</c:v>
                </c:pt>
                <c:pt idx="2025">
                  <c:v>575</c:v>
                </c:pt>
                <c:pt idx="2026">
                  <c:v>574</c:v>
                </c:pt>
                <c:pt idx="2027">
                  <c:v>573</c:v>
                </c:pt>
                <c:pt idx="2028">
                  <c:v>572</c:v>
                </c:pt>
                <c:pt idx="2029">
                  <c:v>571</c:v>
                </c:pt>
                <c:pt idx="2030">
                  <c:v>570</c:v>
                </c:pt>
                <c:pt idx="2031">
                  <c:v>569</c:v>
                </c:pt>
                <c:pt idx="2032">
                  <c:v>568</c:v>
                </c:pt>
                <c:pt idx="2033">
                  <c:v>567</c:v>
                </c:pt>
                <c:pt idx="2034">
                  <c:v>566</c:v>
                </c:pt>
                <c:pt idx="2035">
                  <c:v>565</c:v>
                </c:pt>
                <c:pt idx="2036">
                  <c:v>564</c:v>
                </c:pt>
                <c:pt idx="2037">
                  <c:v>563</c:v>
                </c:pt>
                <c:pt idx="2038">
                  <c:v>562</c:v>
                </c:pt>
                <c:pt idx="2039">
                  <c:v>561</c:v>
                </c:pt>
                <c:pt idx="2040">
                  <c:v>560</c:v>
                </c:pt>
                <c:pt idx="2041">
                  <c:v>559</c:v>
                </c:pt>
                <c:pt idx="2042">
                  <c:v>558</c:v>
                </c:pt>
                <c:pt idx="2043">
                  <c:v>557</c:v>
                </c:pt>
                <c:pt idx="2044">
                  <c:v>556</c:v>
                </c:pt>
                <c:pt idx="2045">
                  <c:v>555</c:v>
                </c:pt>
                <c:pt idx="2046">
                  <c:v>554</c:v>
                </c:pt>
                <c:pt idx="2047">
                  <c:v>553</c:v>
                </c:pt>
                <c:pt idx="2048">
                  <c:v>552</c:v>
                </c:pt>
                <c:pt idx="2049">
                  <c:v>551</c:v>
                </c:pt>
                <c:pt idx="2050">
                  <c:v>550</c:v>
                </c:pt>
                <c:pt idx="2051">
                  <c:v>549</c:v>
                </c:pt>
                <c:pt idx="2052">
                  <c:v>548</c:v>
                </c:pt>
                <c:pt idx="2053">
                  <c:v>547</c:v>
                </c:pt>
                <c:pt idx="2054">
                  <c:v>546</c:v>
                </c:pt>
                <c:pt idx="2055">
                  <c:v>545</c:v>
                </c:pt>
                <c:pt idx="2056">
                  <c:v>544</c:v>
                </c:pt>
                <c:pt idx="2057">
                  <c:v>543</c:v>
                </c:pt>
                <c:pt idx="2058">
                  <c:v>542</c:v>
                </c:pt>
                <c:pt idx="2059">
                  <c:v>541</c:v>
                </c:pt>
                <c:pt idx="2060">
                  <c:v>540</c:v>
                </c:pt>
                <c:pt idx="2061">
                  <c:v>539</c:v>
                </c:pt>
                <c:pt idx="2062">
                  <c:v>538</c:v>
                </c:pt>
                <c:pt idx="2063">
                  <c:v>537</c:v>
                </c:pt>
                <c:pt idx="2064">
                  <c:v>536</c:v>
                </c:pt>
                <c:pt idx="2065">
                  <c:v>535</c:v>
                </c:pt>
                <c:pt idx="2066">
                  <c:v>534</c:v>
                </c:pt>
                <c:pt idx="2067">
                  <c:v>533</c:v>
                </c:pt>
                <c:pt idx="2068">
                  <c:v>532</c:v>
                </c:pt>
                <c:pt idx="2069">
                  <c:v>531</c:v>
                </c:pt>
                <c:pt idx="2070">
                  <c:v>530</c:v>
                </c:pt>
                <c:pt idx="2071">
                  <c:v>529</c:v>
                </c:pt>
                <c:pt idx="2072">
                  <c:v>528</c:v>
                </c:pt>
                <c:pt idx="2073">
                  <c:v>527</c:v>
                </c:pt>
                <c:pt idx="2074">
                  <c:v>526</c:v>
                </c:pt>
                <c:pt idx="2075">
                  <c:v>525</c:v>
                </c:pt>
                <c:pt idx="2076">
                  <c:v>524</c:v>
                </c:pt>
                <c:pt idx="2077">
                  <c:v>523</c:v>
                </c:pt>
                <c:pt idx="2078">
                  <c:v>522</c:v>
                </c:pt>
                <c:pt idx="2079">
                  <c:v>521</c:v>
                </c:pt>
                <c:pt idx="2080">
                  <c:v>520</c:v>
                </c:pt>
                <c:pt idx="2081">
                  <c:v>519</c:v>
                </c:pt>
                <c:pt idx="2082">
                  <c:v>518</c:v>
                </c:pt>
                <c:pt idx="2083">
                  <c:v>517</c:v>
                </c:pt>
                <c:pt idx="2084">
                  <c:v>516</c:v>
                </c:pt>
                <c:pt idx="2085">
                  <c:v>515</c:v>
                </c:pt>
                <c:pt idx="2086">
                  <c:v>514</c:v>
                </c:pt>
                <c:pt idx="2087">
                  <c:v>513</c:v>
                </c:pt>
                <c:pt idx="2088">
                  <c:v>512</c:v>
                </c:pt>
                <c:pt idx="2089">
                  <c:v>511</c:v>
                </c:pt>
                <c:pt idx="2090">
                  <c:v>510</c:v>
                </c:pt>
                <c:pt idx="2091">
                  <c:v>509</c:v>
                </c:pt>
                <c:pt idx="2092">
                  <c:v>508</c:v>
                </c:pt>
                <c:pt idx="2093">
                  <c:v>507</c:v>
                </c:pt>
                <c:pt idx="2094">
                  <c:v>506</c:v>
                </c:pt>
                <c:pt idx="2095">
                  <c:v>505</c:v>
                </c:pt>
                <c:pt idx="2096">
                  <c:v>504</c:v>
                </c:pt>
                <c:pt idx="2097">
                  <c:v>503</c:v>
                </c:pt>
                <c:pt idx="2098">
                  <c:v>502</c:v>
                </c:pt>
                <c:pt idx="2099">
                  <c:v>501</c:v>
                </c:pt>
                <c:pt idx="2100">
                  <c:v>500</c:v>
                </c:pt>
                <c:pt idx="2101">
                  <c:v>499</c:v>
                </c:pt>
                <c:pt idx="2102">
                  <c:v>498</c:v>
                </c:pt>
                <c:pt idx="2103">
                  <c:v>497</c:v>
                </c:pt>
                <c:pt idx="2104">
                  <c:v>496</c:v>
                </c:pt>
                <c:pt idx="2105">
                  <c:v>495</c:v>
                </c:pt>
                <c:pt idx="2106">
                  <c:v>494</c:v>
                </c:pt>
                <c:pt idx="2107">
                  <c:v>493</c:v>
                </c:pt>
                <c:pt idx="2108">
                  <c:v>492</c:v>
                </c:pt>
                <c:pt idx="2109">
                  <c:v>491</c:v>
                </c:pt>
                <c:pt idx="2110">
                  <c:v>490</c:v>
                </c:pt>
                <c:pt idx="2111">
                  <c:v>489</c:v>
                </c:pt>
                <c:pt idx="2112">
                  <c:v>488</c:v>
                </c:pt>
                <c:pt idx="2113">
                  <c:v>487</c:v>
                </c:pt>
                <c:pt idx="2114">
                  <c:v>486</c:v>
                </c:pt>
                <c:pt idx="2115">
                  <c:v>485</c:v>
                </c:pt>
                <c:pt idx="2116">
                  <c:v>484</c:v>
                </c:pt>
                <c:pt idx="2117">
                  <c:v>483</c:v>
                </c:pt>
                <c:pt idx="2118">
                  <c:v>482</c:v>
                </c:pt>
                <c:pt idx="2119">
                  <c:v>481</c:v>
                </c:pt>
                <c:pt idx="2120">
                  <c:v>480</c:v>
                </c:pt>
                <c:pt idx="2121">
                  <c:v>479</c:v>
                </c:pt>
                <c:pt idx="2122">
                  <c:v>478</c:v>
                </c:pt>
                <c:pt idx="2123">
                  <c:v>477</c:v>
                </c:pt>
                <c:pt idx="2124">
                  <c:v>476</c:v>
                </c:pt>
                <c:pt idx="2125">
                  <c:v>475</c:v>
                </c:pt>
                <c:pt idx="2126">
                  <c:v>474</c:v>
                </c:pt>
                <c:pt idx="2127">
                  <c:v>473</c:v>
                </c:pt>
                <c:pt idx="2128">
                  <c:v>472</c:v>
                </c:pt>
                <c:pt idx="2129">
                  <c:v>471</c:v>
                </c:pt>
                <c:pt idx="2130">
                  <c:v>470</c:v>
                </c:pt>
                <c:pt idx="2131">
                  <c:v>469</c:v>
                </c:pt>
                <c:pt idx="2132">
                  <c:v>468</c:v>
                </c:pt>
                <c:pt idx="2133">
                  <c:v>467</c:v>
                </c:pt>
                <c:pt idx="2134">
                  <c:v>466</c:v>
                </c:pt>
                <c:pt idx="2135">
                  <c:v>465</c:v>
                </c:pt>
                <c:pt idx="2136">
                  <c:v>464</c:v>
                </c:pt>
                <c:pt idx="2137">
                  <c:v>463</c:v>
                </c:pt>
                <c:pt idx="2138">
                  <c:v>462</c:v>
                </c:pt>
                <c:pt idx="2139">
                  <c:v>461</c:v>
                </c:pt>
                <c:pt idx="2140">
                  <c:v>460</c:v>
                </c:pt>
                <c:pt idx="2141">
                  <c:v>459</c:v>
                </c:pt>
                <c:pt idx="2142">
                  <c:v>458</c:v>
                </c:pt>
                <c:pt idx="2143">
                  <c:v>457</c:v>
                </c:pt>
                <c:pt idx="2144">
                  <c:v>456</c:v>
                </c:pt>
                <c:pt idx="2145">
                  <c:v>455</c:v>
                </c:pt>
                <c:pt idx="2146">
                  <c:v>454</c:v>
                </c:pt>
                <c:pt idx="2147">
                  <c:v>453</c:v>
                </c:pt>
                <c:pt idx="2148">
                  <c:v>452</c:v>
                </c:pt>
                <c:pt idx="2149">
                  <c:v>451</c:v>
                </c:pt>
                <c:pt idx="2150">
                  <c:v>450</c:v>
                </c:pt>
                <c:pt idx="2151">
                  <c:v>449</c:v>
                </c:pt>
                <c:pt idx="2152">
                  <c:v>448</c:v>
                </c:pt>
                <c:pt idx="2153">
                  <c:v>447</c:v>
                </c:pt>
                <c:pt idx="2154">
                  <c:v>446</c:v>
                </c:pt>
                <c:pt idx="2155">
                  <c:v>445</c:v>
                </c:pt>
                <c:pt idx="2156">
                  <c:v>444</c:v>
                </c:pt>
                <c:pt idx="2157">
                  <c:v>443</c:v>
                </c:pt>
                <c:pt idx="2158">
                  <c:v>442</c:v>
                </c:pt>
                <c:pt idx="2159">
                  <c:v>441</c:v>
                </c:pt>
                <c:pt idx="2160">
                  <c:v>440</c:v>
                </c:pt>
                <c:pt idx="2161">
                  <c:v>439</c:v>
                </c:pt>
                <c:pt idx="2162">
                  <c:v>438</c:v>
                </c:pt>
                <c:pt idx="2163">
                  <c:v>437</c:v>
                </c:pt>
                <c:pt idx="2164">
                  <c:v>436</c:v>
                </c:pt>
                <c:pt idx="2165">
                  <c:v>435</c:v>
                </c:pt>
                <c:pt idx="2166">
                  <c:v>434</c:v>
                </c:pt>
                <c:pt idx="2167">
                  <c:v>433</c:v>
                </c:pt>
                <c:pt idx="2168">
                  <c:v>432</c:v>
                </c:pt>
                <c:pt idx="2169">
                  <c:v>431</c:v>
                </c:pt>
                <c:pt idx="2170">
                  <c:v>430</c:v>
                </c:pt>
                <c:pt idx="2171">
                  <c:v>429</c:v>
                </c:pt>
                <c:pt idx="2172">
                  <c:v>428</c:v>
                </c:pt>
                <c:pt idx="2173">
                  <c:v>427</c:v>
                </c:pt>
                <c:pt idx="2174">
                  <c:v>426</c:v>
                </c:pt>
                <c:pt idx="2175">
                  <c:v>425</c:v>
                </c:pt>
                <c:pt idx="2176">
                  <c:v>424</c:v>
                </c:pt>
                <c:pt idx="2177">
                  <c:v>423</c:v>
                </c:pt>
                <c:pt idx="2178">
                  <c:v>422</c:v>
                </c:pt>
                <c:pt idx="2179">
                  <c:v>421</c:v>
                </c:pt>
                <c:pt idx="2180">
                  <c:v>420</c:v>
                </c:pt>
                <c:pt idx="2181">
                  <c:v>419</c:v>
                </c:pt>
                <c:pt idx="2182">
                  <c:v>418</c:v>
                </c:pt>
                <c:pt idx="2183">
                  <c:v>417</c:v>
                </c:pt>
                <c:pt idx="2184">
                  <c:v>416</c:v>
                </c:pt>
                <c:pt idx="2185">
                  <c:v>415</c:v>
                </c:pt>
                <c:pt idx="2186">
                  <c:v>414</c:v>
                </c:pt>
                <c:pt idx="2187">
                  <c:v>413</c:v>
                </c:pt>
                <c:pt idx="2188">
                  <c:v>412</c:v>
                </c:pt>
                <c:pt idx="2189">
                  <c:v>411</c:v>
                </c:pt>
                <c:pt idx="2190">
                  <c:v>410</c:v>
                </c:pt>
                <c:pt idx="2191">
                  <c:v>409</c:v>
                </c:pt>
                <c:pt idx="2192">
                  <c:v>408</c:v>
                </c:pt>
                <c:pt idx="2193">
                  <c:v>407</c:v>
                </c:pt>
                <c:pt idx="2194">
                  <c:v>406</c:v>
                </c:pt>
                <c:pt idx="2195">
                  <c:v>405</c:v>
                </c:pt>
                <c:pt idx="2196">
                  <c:v>404</c:v>
                </c:pt>
                <c:pt idx="2197">
                  <c:v>403</c:v>
                </c:pt>
                <c:pt idx="2198">
                  <c:v>402</c:v>
                </c:pt>
                <c:pt idx="2199">
                  <c:v>401</c:v>
                </c:pt>
                <c:pt idx="2200">
                  <c:v>400</c:v>
                </c:pt>
                <c:pt idx="2201">
                  <c:v>399</c:v>
                </c:pt>
                <c:pt idx="2202">
                  <c:v>398</c:v>
                </c:pt>
                <c:pt idx="2203">
                  <c:v>397</c:v>
                </c:pt>
                <c:pt idx="2204">
                  <c:v>396</c:v>
                </c:pt>
                <c:pt idx="2205">
                  <c:v>395</c:v>
                </c:pt>
                <c:pt idx="2206">
                  <c:v>394</c:v>
                </c:pt>
                <c:pt idx="2207">
                  <c:v>393</c:v>
                </c:pt>
                <c:pt idx="2208">
                  <c:v>392</c:v>
                </c:pt>
                <c:pt idx="2209">
                  <c:v>391</c:v>
                </c:pt>
                <c:pt idx="2210">
                  <c:v>390</c:v>
                </c:pt>
                <c:pt idx="2211">
                  <c:v>389</c:v>
                </c:pt>
                <c:pt idx="2212">
                  <c:v>388</c:v>
                </c:pt>
                <c:pt idx="2213">
                  <c:v>387</c:v>
                </c:pt>
                <c:pt idx="2214">
                  <c:v>386</c:v>
                </c:pt>
                <c:pt idx="2215">
                  <c:v>385</c:v>
                </c:pt>
                <c:pt idx="2216">
                  <c:v>384</c:v>
                </c:pt>
                <c:pt idx="2217">
                  <c:v>383</c:v>
                </c:pt>
                <c:pt idx="2218">
                  <c:v>382</c:v>
                </c:pt>
                <c:pt idx="2219">
                  <c:v>381</c:v>
                </c:pt>
                <c:pt idx="2220">
                  <c:v>380</c:v>
                </c:pt>
                <c:pt idx="2221">
                  <c:v>379</c:v>
                </c:pt>
                <c:pt idx="2222">
                  <c:v>378</c:v>
                </c:pt>
                <c:pt idx="2223">
                  <c:v>377</c:v>
                </c:pt>
                <c:pt idx="2224">
                  <c:v>376</c:v>
                </c:pt>
                <c:pt idx="2225">
                  <c:v>375</c:v>
                </c:pt>
                <c:pt idx="2226">
                  <c:v>374</c:v>
                </c:pt>
                <c:pt idx="2227">
                  <c:v>373</c:v>
                </c:pt>
                <c:pt idx="2228">
                  <c:v>372</c:v>
                </c:pt>
                <c:pt idx="2229">
                  <c:v>371</c:v>
                </c:pt>
                <c:pt idx="2230">
                  <c:v>370</c:v>
                </c:pt>
                <c:pt idx="2231">
                  <c:v>369</c:v>
                </c:pt>
                <c:pt idx="2232">
                  <c:v>368</c:v>
                </c:pt>
                <c:pt idx="2233">
                  <c:v>367</c:v>
                </c:pt>
                <c:pt idx="2234">
                  <c:v>366</c:v>
                </c:pt>
                <c:pt idx="2235">
                  <c:v>365</c:v>
                </c:pt>
                <c:pt idx="2236">
                  <c:v>364</c:v>
                </c:pt>
                <c:pt idx="2237">
                  <c:v>363</c:v>
                </c:pt>
                <c:pt idx="2238">
                  <c:v>362</c:v>
                </c:pt>
                <c:pt idx="2239">
                  <c:v>361</c:v>
                </c:pt>
                <c:pt idx="2240">
                  <c:v>360</c:v>
                </c:pt>
                <c:pt idx="2241">
                  <c:v>359</c:v>
                </c:pt>
                <c:pt idx="2242">
                  <c:v>358</c:v>
                </c:pt>
                <c:pt idx="2243">
                  <c:v>357</c:v>
                </c:pt>
                <c:pt idx="2244">
                  <c:v>356</c:v>
                </c:pt>
                <c:pt idx="2245">
                  <c:v>355</c:v>
                </c:pt>
                <c:pt idx="2246">
                  <c:v>354</c:v>
                </c:pt>
                <c:pt idx="2247">
                  <c:v>353</c:v>
                </c:pt>
                <c:pt idx="2248">
                  <c:v>352</c:v>
                </c:pt>
                <c:pt idx="2249">
                  <c:v>351</c:v>
                </c:pt>
                <c:pt idx="2250">
                  <c:v>350</c:v>
                </c:pt>
                <c:pt idx="2251">
                  <c:v>349</c:v>
                </c:pt>
                <c:pt idx="2252">
                  <c:v>348</c:v>
                </c:pt>
                <c:pt idx="2253">
                  <c:v>347</c:v>
                </c:pt>
                <c:pt idx="2254">
                  <c:v>346</c:v>
                </c:pt>
                <c:pt idx="2255">
                  <c:v>345</c:v>
                </c:pt>
                <c:pt idx="2256">
                  <c:v>344</c:v>
                </c:pt>
                <c:pt idx="2257">
                  <c:v>343</c:v>
                </c:pt>
                <c:pt idx="2258">
                  <c:v>342</c:v>
                </c:pt>
                <c:pt idx="2259">
                  <c:v>341</c:v>
                </c:pt>
                <c:pt idx="2260">
                  <c:v>340</c:v>
                </c:pt>
                <c:pt idx="2261">
                  <c:v>339</c:v>
                </c:pt>
                <c:pt idx="2262">
                  <c:v>338</c:v>
                </c:pt>
                <c:pt idx="2263">
                  <c:v>337</c:v>
                </c:pt>
                <c:pt idx="2264">
                  <c:v>336</c:v>
                </c:pt>
                <c:pt idx="2265">
                  <c:v>335</c:v>
                </c:pt>
                <c:pt idx="2266">
                  <c:v>334</c:v>
                </c:pt>
                <c:pt idx="2267">
                  <c:v>333</c:v>
                </c:pt>
                <c:pt idx="2268">
                  <c:v>332</c:v>
                </c:pt>
                <c:pt idx="2269">
                  <c:v>331</c:v>
                </c:pt>
                <c:pt idx="2270">
                  <c:v>330</c:v>
                </c:pt>
                <c:pt idx="2271">
                  <c:v>329</c:v>
                </c:pt>
                <c:pt idx="2272">
                  <c:v>328</c:v>
                </c:pt>
                <c:pt idx="2273">
                  <c:v>327</c:v>
                </c:pt>
                <c:pt idx="2274">
                  <c:v>326</c:v>
                </c:pt>
                <c:pt idx="2275">
                  <c:v>325</c:v>
                </c:pt>
                <c:pt idx="2276">
                  <c:v>324</c:v>
                </c:pt>
                <c:pt idx="2277">
                  <c:v>323</c:v>
                </c:pt>
                <c:pt idx="2278">
                  <c:v>322</c:v>
                </c:pt>
                <c:pt idx="2279">
                  <c:v>321</c:v>
                </c:pt>
                <c:pt idx="2280">
                  <c:v>320</c:v>
                </c:pt>
                <c:pt idx="2281">
                  <c:v>319</c:v>
                </c:pt>
                <c:pt idx="2282">
                  <c:v>318</c:v>
                </c:pt>
                <c:pt idx="2283">
                  <c:v>317</c:v>
                </c:pt>
                <c:pt idx="2284">
                  <c:v>316</c:v>
                </c:pt>
                <c:pt idx="2285">
                  <c:v>315</c:v>
                </c:pt>
                <c:pt idx="2286">
                  <c:v>314</c:v>
                </c:pt>
                <c:pt idx="2287">
                  <c:v>313</c:v>
                </c:pt>
                <c:pt idx="2288">
                  <c:v>312</c:v>
                </c:pt>
                <c:pt idx="2289">
                  <c:v>311</c:v>
                </c:pt>
                <c:pt idx="2290">
                  <c:v>310</c:v>
                </c:pt>
                <c:pt idx="2291">
                  <c:v>309</c:v>
                </c:pt>
                <c:pt idx="2292">
                  <c:v>308</c:v>
                </c:pt>
                <c:pt idx="2293">
                  <c:v>307</c:v>
                </c:pt>
                <c:pt idx="2294">
                  <c:v>306</c:v>
                </c:pt>
                <c:pt idx="2295">
                  <c:v>305</c:v>
                </c:pt>
                <c:pt idx="2296">
                  <c:v>304</c:v>
                </c:pt>
                <c:pt idx="2297">
                  <c:v>303</c:v>
                </c:pt>
                <c:pt idx="2298">
                  <c:v>302</c:v>
                </c:pt>
                <c:pt idx="2299">
                  <c:v>301</c:v>
                </c:pt>
                <c:pt idx="2300">
                  <c:v>300</c:v>
                </c:pt>
                <c:pt idx="2301">
                  <c:v>299</c:v>
                </c:pt>
                <c:pt idx="2302">
                  <c:v>298</c:v>
                </c:pt>
                <c:pt idx="2303">
                  <c:v>297</c:v>
                </c:pt>
                <c:pt idx="2304">
                  <c:v>296</c:v>
                </c:pt>
                <c:pt idx="2305">
                  <c:v>295</c:v>
                </c:pt>
                <c:pt idx="2306">
                  <c:v>294</c:v>
                </c:pt>
                <c:pt idx="2307">
                  <c:v>293</c:v>
                </c:pt>
                <c:pt idx="2308">
                  <c:v>292</c:v>
                </c:pt>
                <c:pt idx="2309">
                  <c:v>291</c:v>
                </c:pt>
                <c:pt idx="2310">
                  <c:v>290</c:v>
                </c:pt>
                <c:pt idx="2311">
                  <c:v>289</c:v>
                </c:pt>
                <c:pt idx="2312">
                  <c:v>288</c:v>
                </c:pt>
                <c:pt idx="2313">
                  <c:v>287</c:v>
                </c:pt>
                <c:pt idx="2314">
                  <c:v>286</c:v>
                </c:pt>
                <c:pt idx="2315">
                  <c:v>285</c:v>
                </c:pt>
                <c:pt idx="2316">
                  <c:v>284</c:v>
                </c:pt>
                <c:pt idx="2317">
                  <c:v>283</c:v>
                </c:pt>
                <c:pt idx="2318">
                  <c:v>282</c:v>
                </c:pt>
                <c:pt idx="2319">
                  <c:v>281</c:v>
                </c:pt>
                <c:pt idx="2320">
                  <c:v>280</c:v>
                </c:pt>
                <c:pt idx="2321">
                  <c:v>279</c:v>
                </c:pt>
                <c:pt idx="2322">
                  <c:v>278</c:v>
                </c:pt>
                <c:pt idx="2323">
                  <c:v>277</c:v>
                </c:pt>
                <c:pt idx="2324">
                  <c:v>276</c:v>
                </c:pt>
                <c:pt idx="2325">
                  <c:v>275</c:v>
                </c:pt>
                <c:pt idx="2326">
                  <c:v>274</c:v>
                </c:pt>
                <c:pt idx="2327">
                  <c:v>273</c:v>
                </c:pt>
                <c:pt idx="2328">
                  <c:v>272</c:v>
                </c:pt>
                <c:pt idx="2329">
                  <c:v>271</c:v>
                </c:pt>
                <c:pt idx="2330">
                  <c:v>270</c:v>
                </c:pt>
                <c:pt idx="2331">
                  <c:v>269</c:v>
                </c:pt>
                <c:pt idx="2332">
                  <c:v>268</c:v>
                </c:pt>
                <c:pt idx="2333">
                  <c:v>267</c:v>
                </c:pt>
                <c:pt idx="2334">
                  <c:v>266</c:v>
                </c:pt>
                <c:pt idx="2335">
                  <c:v>265</c:v>
                </c:pt>
                <c:pt idx="2336">
                  <c:v>264</c:v>
                </c:pt>
                <c:pt idx="2337">
                  <c:v>263</c:v>
                </c:pt>
                <c:pt idx="2338">
                  <c:v>262</c:v>
                </c:pt>
                <c:pt idx="2339">
                  <c:v>261</c:v>
                </c:pt>
                <c:pt idx="2340">
                  <c:v>260</c:v>
                </c:pt>
                <c:pt idx="2341">
                  <c:v>259</c:v>
                </c:pt>
                <c:pt idx="2342">
                  <c:v>258</c:v>
                </c:pt>
                <c:pt idx="2343">
                  <c:v>257</c:v>
                </c:pt>
                <c:pt idx="2344">
                  <c:v>256</c:v>
                </c:pt>
                <c:pt idx="2345">
                  <c:v>255</c:v>
                </c:pt>
                <c:pt idx="2346">
                  <c:v>254</c:v>
                </c:pt>
                <c:pt idx="2347">
                  <c:v>253</c:v>
                </c:pt>
                <c:pt idx="2348">
                  <c:v>252</c:v>
                </c:pt>
                <c:pt idx="2349">
                  <c:v>251</c:v>
                </c:pt>
                <c:pt idx="2350">
                  <c:v>250</c:v>
                </c:pt>
                <c:pt idx="2351">
                  <c:v>249</c:v>
                </c:pt>
                <c:pt idx="2352">
                  <c:v>248</c:v>
                </c:pt>
                <c:pt idx="2353">
                  <c:v>247</c:v>
                </c:pt>
                <c:pt idx="2354">
                  <c:v>246</c:v>
                </c:pt>
                <c:pt idx="2355">
                  <c:v>245</c:v>
                </c:pt>
                <c:pt idx="2356">
                  <c:v>244</c:v>
                </c:pt>
                <c:pt idx="2357">
                  <c:v>243</c:v>
                </c:pt>
                <c:pt idx="2358">
                  <c:v>242</c:v>
                </c:pt>
                <c:pt idx="2359">
                  <c:v>241</c:v>
                </c:pt>
                <c:pt idx="2360">
                  <c:v>240</c:v>
                </c:pt>
                <c:pt idx="2361">
                  <c:v>239</c:v>
                </c:pt>
                <c:pt idx="2362">
                  <c:v>238</c:v>
                </c:pt>
                <c:pt idx="2363">
                  <c:v>237</c:v>
                </c:pt>
                <c:pt idx="2364">
                  <c:v>236</c:v>
                </c:pt>
                <c:pt idx="2365">
                  <c:v>235</c:v>
                </c:pt>
                <c:pt idx="2366">
                  <c:v>234</c:v>
                </c:pt>
                <c:pt idx="2367">
                  <c:v>233</c:v>
                </c:pt>
                <c:pt idx="2368">
                  <c:v>232</c:v>
                </c:pt>
                <c:pt idx="2369">
                  <c:v>231</c:v>
                </c:pt>
                <c:pt idx="2370">
                  <c:v>230</c:v>
                </c:pt>
                <c:pt idx="2371">
                  <c:v>229</c:v>
                </c:pt>
                <c:pt idx="2372">
                  <c:v>228</c:v>
                </c:pt>
                <c:pt idx="2373">
                  <c:v>227</c:v>
                </c:pt>
                <c:pt idx="2374">
                  <c:v>226</c:v>
                </c:pt>
                <c:pt idx="2375">
                  <c:v>225</c:v>
                </c:pt>
                <c:pt idx="2376">
                  <c:v>224</c:v>
                </c:pt>
                <c:pt idx="2377">
                  <c:v>223</c:v>
                </c:pt>
                <c:pt idx="2378">
                  <c:v>222</c:v>
                </c:pt>
                <c:pt idx="2379">
                  <c:v>221</c:v>
                </c:pt>
                <c:pt idx="2380">
                  <c:v>220</c:v>
                </c:pt>
                <c:pt idx="2381">
                  <c:v>219</c:v>
                </c:pt>
                <c:pt idx="2382">
                  <c:v>218</c:v>
                </c:pt>
                <c:pt idx="2383">
                  <c:v>217</c:v>
                </c:pt>
                <c:pt idx="2384">
                  <c:v>216</c:v>
                </c:pt>
                <c:pt idx="2385">
                  <c:v>215</c:v>
                </c:pt>
                <c:pt idx="2386">
                  <c:v>214</c:v>
                </c:pt>
                <c:pt idx="2387">
                  <c:v>213</c:v>
                </c:pt>
                <c:pt idx="2388">
                  <c:v>212</c:v>
                </c:pt>
                <c:pt idx="2389">
                  <c:v>211</c:v>
                </c:pt>
                <c:pt idx="2390">
                  <c:v>210</c:v>
                </c:pt>
                <c:pt idx="2391">
                  <c:v>209</c:v>
                </c:pt>
                <c:pt idx="2392">
                  <c:v>208</c:v>
                </c:pt>
                <c:pt idx="2393">
                  <c:v>207</c:v>
                </c:pt>
                <c:pt idx="2394">
                  <c:v>206</c:v>
                </c:pt>
                <c:pt idx="2395">
                  <c:v>205</c:v>
                </c:pt>
                <c:pt idx="2396">
                  <c:v>204</c:v>
                </c:pt>
                <c:pt idx="2397">
                  <c:v>203</c:v>
                </c:pt>
                <c:pt idx="2398">
                  <c:v>202</c:v>
                </c:pt>
                <c:pt idx="2399">
                  <c:v>201</c:v>
                </c:pt>
                <c:pt idx="2400">
                  <c:v>200</c:v>
                </c:pt>
              </c:numCache>
            </c:numRef>
          </c:xVal>
          <c:yVal>
            <c:numRef>
              <c:f>'Transmission Data'!$F:$F</c:f>
              <c:numCache>
                <c:formatCode>General</c:formatCode>
                <c:ptCount val="1048576"/>
                <c:pt idx="0">
                  <c:v>2.66E-3</c:v>
                </c:pt>
                <c:pt idx="1">
                  <c:v>2.7499999999999998E-3</c:v>
                </c:pt>
                <c:pt idx="2">
                  <c:v>2.0400000000000001E-3</c:v>
                </c:pt>
                <c:pt idx="3">
                  <c:v>2.48E-3</c:v>
                </c:pt>
                <c:pt idx="4">
                  <c:v>2.6199999999999999E-3</c:v>
                </c:pt>
                <c:pt idx="5">
                  <c:v>2.4399999999999999E-3</c:v>
                </c:pt>
                <c:pt idx="6">
                  <c:v>2.8300000000000001E-3</c:v>
                </c:pt>
                <c:pt idx="7">
                  <c:v>2.47E-3</c:v>
                </c:pt>
                <c:pt idx="8">
                  <c:v>2.5400000000000002E-3</c:v>
                </c:pt>
                <c:pt idx="9">
                  <c:v>2.6900000000000001E-3</c:v>
                </c:pt>
                <c:pt idx="10">
                  <c:v>2.64E-3</c:v>
                </c:pt>
                <c:pt idx="11">
                  <c:v>2.2100000000000002E-3</c:v>
                </c:pt>
                <c:pt idx="12">
                  <c:v>2.5000000000000001E-3</c:v>
                </c:pt>
                <c:pt idx="13">
                  <c:v>2.6199999999999999E-3</c:v>
                </c:pt>
                <c:pt idx="14">
                  <c:v>2.32E-3</c:v>
                </c:pt>
                <c:pt idx="15">
                  <c:v>2.64E-3</c:v>
                </c:pt>
                <c:pt idx="16">
                  <c:v>2.49E-3</c:v>
                </c:pt>
                <c:pt idx="17">
                  <c:v>2.16E-3</c:v>
                </c:pt>
                <c:pt idx="18">
                  <c:v>2E-3</c:v>
                </c:pt>
                <c:pt idx="19">
                  <c:v>2.4399999999999999E-3</c:v>
                </c:pt>
                <c:pt idx="20">
                  <c:v>2.2200000000000002E-3</c:v>
                </c:pt>
                <c:pt idx="21">
                  <c:v>1.67E-3</c:v>
                </c:pt>
                <c:pt idx="22">
                  <c:v>2.4199999999999998E-3</c:v>
                </c:pt>
                <c:pt idx="23">
                  <c:v>2.1900000000000001E-3</c:v>
                </c:pt>
                <c:pt idx="24">
                  <c:v>2.0300000000000001E-3</c:v>
                </c:pt>
                <c:pt idx="25">
                  <c:v>1.97E-3</c:v>
                </c:pt>
                <c:pt idx="26">
                  <c:v>2.4499999999999999E-3</c:v>
                </c:pt>
                <c:pt idx="27">
                  <c:v>2.1199999999999999E-3</c:v>
                </c:pt>
                <c:pt idx="28">
                  <c:v>2.31E-3</c:v>
                </c:pt>
                <c:pt idx="29">
                  <c:v>1.89E-3</c:v>
                </c:pt>
                <c:pt idx="30">
                  <c:v>2.3500000000000001E-3</c:v>
                </c:pt>
                <c:pt idx="31">
                  <c:v>1.9400000000000001E-3</c:v>
                </c:pt>
                <c:pt idx="32">
                  <c:v>1.82E-3</c:v>
                </c:pt>
                <c:pt idx="33">
                  <c:v>1.9599999999999999E-3</c:v>
                </c:pt>
                <c:pt idx="34">
                  <c:v>1.9E-3</c:v>
                </c:pt>
                <c:pt idx="35">
                  <c:v>1.8799999999999999E-3</c:v>
                </c:pt>
                <c:pt idx="36">
                  <c:v>1.75E-3</c:v>
                </c:pt>
                <c:pt idx="37">
                  <c:v>2.0899999999999998E-3</c:v>
                </c:pt>
                <c:pt idx="38">
                  <c:v>1.8500000000000001E-3</c:v>
                </c:pt>
                <c:pt idx="39">
                  <c:v>1.8400000000000001E-3</c:v>
                </c:pt>
                <c:pt idx="40">
                  <c:v>1.6800000000000001E-3</c:v>
                </c:pt>
                <c:pt idx="41">
                  <c:v>1.91E-3</c:v>
                </c:pt>
                <c:pt idx="42">
                  <c:v>1.8799999999999999E-3</c:v>
                </c:pt>
                <c:pt idx="43">
                  <c:v>1.41E-3</c:v>
                </c:pt>
                <c:pt idx="44">
                  <c:v>1.3600000000000001E-3</c:v>
                </c:pt>
                <c:pt idx="45">
                  <c:v>1.2899999999999999E-3</c:v>
                </c:pt>
                <c:pt idx="46">
                  <c:v>1.5499999999999999E-3</c:v>
                </c:pt>
                <c:pt idx="47">
                  <c:v>1.4599999999999999E-3</c:v>
                </c:pt>
                <c:pt idx="48">
                  <c:v>1.4E-3</c:v>
                </c:pt>
                <c:pt idx="49">
                  <c:v>1.1000000000000001E-3</c:v>
                </c:pt>
                <c:pt idx="50">
                  <c:v>1.24E-3</c:v>
                </c:pt>
                <c:pt idx="51">
                  <c:v>1.65E-3</c:v>
                </c:pt>
                <c:pt idx="52">
                  <c:v>1.17E-3</c:v>
                </c:pt>
                <c:pt idx="53">
                  <c:v>1.23E-3</c:v>
                </c:pt>
                <c:pt idx="54">
                  <c:v>1.2099999999999999E-3</c:v>
                </c:pt>
                <c:pt idx="55">
                  <c:v>1.34E-3</c:v>
                </c:pt>
                <c:pt idx="56">
                  <c:v>1.23E-3</c:v>
                </c:pt>
                <c:pt idx="57">
                  <c:v>1.2800000000000001E-3</c:v>
                </c:pt>
                <c:pt idx="58">
                  <c:v>1.2199999999999999E-3</c:v>
                </c:pt>
                <c:pt idx="59">
                  <c:v>1.25E-3</c:v>
                </c:pt>
                <c:pt idx="60">
                  <c:v>1.06E-3</c:v>
                </c:pt>
                <c:pt idx="61" formatCode="0.00E+00">
                  <c:v>7.8463199999999995E-4</c:v>
                </c:pt>
                <c:pt idx="62">
                  <c:v>1.15E-3</c:v>
                </c:pt>
                <c:pt idx="63">
                  <c:v>1.25E-3</c:v>
                </c:pt>
                <c:pt idx="64" formatCode="0.00E+00">
                  <c:v>9.8143600000000003E-4</c:v>
                </c:pt>
                <c:pt idx="65">
                  <c:v>1.0399999999999999E-3</c:v>
                </c:pt>
                <c:pt idx="66">
                  <c:v>1.0499999999999999E-3</c:v>
                </c:pt>
                <c:pt idx="67">
                  <c:v>1.09E-3</c:v>
                </c:pt>
                <c:pt idx="68">
                  <c:v>1.2099999999999999E-3</c:v>
                </c:pt>
                <c:pt idx="69" formatCode="0.00E+00">
                  <c:v>9.9635799999999992E-4</c:v>
                </c:pt>
                <c:pt idx="70">
                  <c:v>1.0499999999999999E-3</c:v>
                </c:pt>
                <c:pt idx="71" formatCode="0.00E+00">
                  <c:v>9.8821299999999994E-4</c:v>
                </c:pt>
                <c:pt idx="72" formatCode="0.00E+00">
                  <c:v>9.2545500000000005E-4</c:v>
                </c:pt>
                <c:pt idx="73" formatCode="0.00E+00">
                  <c:v>8.8375200000000002E-4</c:v>
                </c:pt>
                <c:pt idx="74" formatCode="0.00E+00">
                  <c:v>9.1034600000000003E-4</c:v>
                </c:pt>
                <c:pt idx="75">
                  <c:v>1.0499999999999999E-3</c:v>
                </c:pt>
                <c:pt idx="76" formatCode="0.00E+00">
                  <c:v>8.0362800000000002E-4</c:v>
                </c:pt>
                <c:pt idx="77">
                  <c:v>1.07E-3</c:v>
                </c:pt>
                <c:pt idx="78">
                  <c:v>1.0499999999999999E-3</c:v>
                </c:pt>
                <c:pt idx="79" formatCode="0.00E+00">
                  <c:v>8.5055500000000002E-4</c:v>
                </c:pt>
                <c:pt idx="80" formatCode="0.00E+00">
                  <c:v>9.1380300000000003E-4</c:v>
                </c:pt>
                <c:pt idx="81" formatCode="0.00E+00">
                  <c:v>8.6868500000000001E-4</c:v>
                </c:pt>
                <c:pt idx="82">
                  <c:v>1.0300000000000001E-3</c:v>
                </c:pt>
                <c:pt idx="83" formatCode="0.00E+00">
                  <c:v>9.5683699999999999E-4</c:v>
                </c:pt>
                <c:pt idx="84" formatCode="0.00E+00">
                  <c:v>9.6462000000000002E-4</c:v>
                </c:pt>
                <c:pt idx="85" formatCode="0.00E+00">
                  <c:v>8.2832499999999998E-4</c:v>
                </c:pt>
                <c:pt idx="86" formatCode="0.00E+00">
                  <c:v>8.4710899999999997E-4</c:v>
                </c:pt>
                <c:pt idx="87" formatCode="0.00E+00">
                  <c:v>9.1786000000000005E-4</c:v>
                </c:pt>
                <c:pt idx="88" formatCode="0.00E+00">
                  <c:v>9.9862999999999992E-4</c:v>
                </c:pt>
                <c:pt idx="89" formatCode="0.00E+00">
                  <c:v>7.1445799999999996E-4</c:v>
                </c:pt>
                <c:pt idx="90" formatCode="0.00E+00">
                  <c:v>8.0891100000000005E-4</c:v>
                </c:pt>
                <c:pt idx="91" formatCode="0.00E+00">
                  <c:v>7.7333499999999999E-4</c:v>
                </c:pt>
                <c:pt idx="92" formatCode="0.00E+00">
                  <c:v>9.7530999999999996E-4</c:v>
                </c:pt>
                <c:pt idx="93" formatCode="0.00E+00">
                  <c:v>7.3250599999999996E-4</c:v>
                </c:pt>
                <c:pt idx="94" formatCode="0.00E+00">
                  <c:v>8.2910799999999995E-4</c:v>
                </c:pt>
                <c:pt idx="95" formatCode="0.00E+00">
                  <c:v>7.9826400000000003E-4</c:v>
                </c:pt>
                <c:pt idx="96" formatCode="0.00E+00">
                  <c:v>8.4737699999999996E-4</c:v>
                </c:pt>
                <c:pt idx="97" formatCode="0.00E+00">
                  <c:v>7.8011300000000003E-4</c:v>
                </c:pt>
                <c:pt idx="98" formatCode="0.00E+00">
                  <c:v>7.9056500000000002E-4</c:v>
                </c:pt>
                <c:pt idx="99" formatCode="0.00E+00">
                  <c:v>6.0133799999999998E-4</c:v>
                </c:pt>
                <c:pt idx="100" formatCode="0.00E+00">
                  <c:v>7.3030899999999995E-4</c:v>
                </c:pt>
                <c:pt idx="101" formatCode="0.00E+00">
                  <c:v>8.3944399999999995E-4</c:v>
                </c:pt>
                <c:pt idx="102" formatCode="0.00E+00">
                  <c:v>7.4626599999999999E-4</c:v>
                </c:pt>
                <c:pt idx="103" formatCode="0.00E+00">
                  <c:v>7.1245800000000001E-4</c:v>
                </c:pt>
                <c:pt idx="104" formatCode="0.00E+00">
                  <c:v>5.3471599999999997E-4</c:v>
                </c:pt>
                <c:pt idx="105" formatCode="0.00E+00">
                  <c:v>7.4275199999999995E-4</c:v>
                </c:pt>
                <c:pt idx="106" formatCode="0.00E+00">
                  <c:v>8.1129499999999996E-4</c:v>
                </c:pt>
                <c:pt idx="107" formatCode="0.00E+00">
                  <c:v>5.2751899999999995E-4</c:v>
                </c:pt>
                <c:pt idx="108" formatCode="0.00E+00">
                  <c:v>8.1716999999999998E-4</c:v>
                </c:pt>
                <c:pt idx="109" formatCode="0.00E+00">
                  <c:v>9.0088899999999999E-4</c:v>
                </c:pt>
                <c:pt idx="110" formatCode="0.00E+00">
                  <c:v>7.0201400000000005E-4</c:v>
                </c:pt>
                <c:pt idx="111" formatCode="0.00E+00">
                  <c:v>5.9418299999999997E-4</c:v>
                </c:pt>
                <c:pt idx="112" formatCode="0.00E+00">
                  <c:v>6.2831300000000003E-4</c:v>
                </c:pt>
                <c:pt idx="113" formatCode="0.00E+00">
                  <c:v>6.7005099999999996E-4</c:v>
                </c:pt>
                <c:pt idx="114" formatCode="0.00E+00">
                  <c:v>5.5553500000000001E-4</c:v>
                </c:pt>
                <c:pt idx="115" formatCode="0.00E+00">
                  <c:v>4.2572999999999998E-4</c:v>
                </c:pt>
                <c:pt idx="116" formatCode="0.00E+00">
                  <c:v>7.0878200000000003E-4</c:v>
                </c:pt>
                <c:pt idx="117" formatCode="0.00E+00">
                  <c:v>6.1308100000000002E-4</c:v>
                </c:pt>
                <c:pt idx="118" formatCode="0.00E+00">
                  <c:v>4.2487900000000002E-4</c:v>
                </c:pt>
                <c:pt idx="119" formatCode="0.00E+00">
                  <c:v>5.56994E-4</c:v>
                </c:pt>
                <c:pt idx="120" formatCode="0.00E+00">
                  <c:v>6.0032499999999997E-4</c:v>
                </c:pt>
                <c:pt idx="121" formatCode="0.00E+00">
                  <c:v>3.2331200000000002E-4</c:v>
                </c:pt>
                <c:pt idx="122" formatCode="0.00E+00">
                  <c:v>6.8493700000000005E-4</c:v>
                </c:pt>
                <c:pt idx="123" formatCode="0.00E+00">
                  <c:v>4.3659500000000002E-4</c:v>
                </c:pt>
                <c:pt idx="124" formatCode="0.00E+00">
                  <c:v>5.6947300000000003E-4</c:v>
                </c:pt>
                <c:pt idx="125" formatCode="0.00E+00">
                  <c:v>5.4124800000000003E-4</c:v>
                </c:pt>
                <c:pt idx="126" formatCode="0.00E+00">
                  <c:v>5.9063400000000004E-4</c:v>
                </c:pt>
                <c:pt idx="127" formatCode="0.00E+00">
                  <c:v>5.5069799999999996E-4</c:v>
                </c:pt>
                <c:pt idx="128" formatCode="0.00E+00">
                  <c:v>4.8076899999999998E-4</c:v>
                </c:pt>
                <c:pt idx="129" formatCode="0.00E+00">
                  <c:v>4.7759300000000001E-4</c:v>
                </c:pt>
                <c:pt idx="130" formatCode="0.00E+00">
                  <c:v>3.54593E-4</c:v>
                </c:pt>
                <c:pt idx="131" formatCode="0.00E+00">
                  <c:v>4.1441399999999999E-4</c:v>
                </c:pt>
                <c:pt idx="132" formatCode="0.00E+00">
                  <c:v>4.4091200000000001E-4</c:v>
                </c:pt>
                <c:pt idx="133" formatCode="0.00E+00">
                  <c:v>3.3678899999999999E-4</c:v>
                </c:pt>
                <c:pt idx="134" formatCode="0.00E+00">
                  <c:v>4.2818700000000001E-4</c:v>
                </c:pt>
                <c:pt idx="135" formatCode="0.00E+00">
                  <c:v>3.7863099999999999E-4</c:v>
                </c:pt>
                <c:pt idx="136" formatCode="0.00E+00">
                  <c:v>4.24895E-4</c:v>
                </c:pt>
                <c:pt idx="137" formatCode="0.00E+00">
                  <c:v>3.6683700000000001E-4</c:v>
                </c:pt>
                <c:pt idx="138" formatCode="0.00E+00">
                  <c:v>4.6624699999999998E-4</c:v>
                </c:pt>
                <c:pt idx="139" formatCode="0.00E+00">
                  <c:v>4.8318200000000002E-4</c:v>
                </c:pt>
                <c:pt idx="140" formatCode="0.00E+00">
                  <c:v>4.7277700000000002E-4</c:v>
                </c:pt>
                <c:pt idx="141" formatCode="0.00E+00">
                  <c:v>3.76552E-4</c:v>
                </c:pt>
                <c:pt idx="142" formatCode="0.00E+00">
                  <c:v>3.2716000000000001E-4</c:v>
                </c:pt>
                <c:pt idx="143" formatCode="0.00E+00">
                  <c:v>4.0954300000000001E-4</c:v>
                </c:pt>
                <c:pt idx="144" formatCode="0.00E+00">
                  <c:v>3.8915199999999998E-4</c:v>
                </c:pt>
                <c:pt idx="145" formatCode="0.00E+00">
                  <c:v>3.8779E-4</c:v>
                </c:pt>
                <c:pt idx="146" formatCode="0.00E+00">
                  <c:v>3.6767199999999999E-4</c:v>
                </c:pt>
                <c:pt idx="147" formatCode="0.00E+00">
                  <c:v>3.6142500000000002E-4</c:v>
                </c:pt>
                <c:pt idx="148" formatCode="0.00E+00">
                  <c:v>3.62419E-4</c:v>
                </c:pt>
                <c:pt idx="149" formatCode="0.00E+00">
                  <c:v>3.5262100000000001E-4</c:v>
                </c:pt>
                <c:pt idx="150" formatCode="0.00E+00">
                  <c:v>2.8315000000000002E-4</c:v>
                </c:pt>
                <c:pt idx="151" formatCode="0.00E+00">
                  <c:v>4.3398200000000002E-4</c:v>
                </c:pt>
                <c:pt idx="152" formatCode="0.00E+00">
                  <c:v>2.8481600000000002E-4</c:v>
                </c:pt>
                <c:pt idx="153" formatCode="0.00E+00">
                  <c:v>2.6262900000000001E-4</c:v>
                </c:pt>
                <c:pt idx="154" formatCode="0.00E+00">
                  <c:v>2.9558399999999999E-4</c:v>
                </c:pt>
                <c:pt idx="155" formatCode="0.00E+00">
                  <c:v>2.5072400000000002E-4</c:v>
                </c:pt>
                <c:pt idx="156" formatCode="0.00E+00">
                  <c:v>3.5460999999999999E-4</c:v>
                </c:pt>
                <c:pt idx="157" formatCode="0.00E+00">
                  <c:v>3.8190700000000001E-4</c:v>
                </c:pt>
                <c:pt idx="158" formatCode="0.00E+00">
                  <c:v>2.8994699999999998E-4</c:v>
                </c:pt>
                <c:pt idx="159" formatCode="0.00E+00">
                  <c:v>3.1541300000000001E-4</c:v>
                </c:pt>
                <c:pt idx="160" formatCode="0.00E+00">
                  <c:v>2.8724099999999998E-4</c:v>
                </c:pt>
                <c:pt idx="161" formatCode="0.00E+00">
                  <c:v>3.9448899999999998E-4</c:v>
                </c:pt>
                <c:pt idx="162" formatCode="0.00E+00">
                  <c:v>3.3291899999999999E-4</c:v>
                </c:pt>
                <c:pt idx="163" formatCode="0.00E+00">
                  <c:v>2.79664E-4</c:v>
                </c:pt>
                <c:pt idx="164" formatCode="0.00E+00">
                  <c:v>3.1706300000000002E-4</c:v>
                </c:pt>
                <c:pt idx="165" formatCode="0.00E+00">
                  <c:v>3.1958099999999999E-4</c:v>
                </c:pt>
                <c:pt idx="166" formatCode="0.00E+00">
                  <c:v>3.2893799999999997E-4</c:v>
                </c:pt>
                <c:pt idx="167" formatCode="0.00E+00">
                  <c:v>1.85286E-4</c:v>
                </c:pt>
                <c:pt idx="168" formatCode="0.00E+00">
                  <c:v>2.5607700000000001E-4</c:v>
                </c:pt>
                <c:pt idx="169" formatCode="0.00E+00">
                  <c:v>1.6152300000000001E-4</c:v>
                </c:pt>
                <c:pt idx="170" formatCode="0.00E+00">
                  <c:v>2.7065100000000001E-4</c:v>
                </c:pt>
                <c:pt idx="171" formatCode="0.00E+00">
                  <c:v>2.2964E-4</c:v>
                </c:pt>
                <c:pt idx="172" formatCode="0.00E+00">
                  <c:v>2.14608E-4</c:v>
                </c:pt>
                <c:pt idx="173" formatCode="0.00E+00">
                  <c:v>1.1113899999999999E-4</c:v>
                </c:pt>
                <c:pt idx="174" formatCode="0.00E+00">
                  <c:v>1.14462E-4</c:v>
                </c:pt>
                <c:pt idx="175" formatCode="0.00E+00">
                  <c:v>1.9517499999999999E-4</c:v>
                </c:pt>
                <c:pt idx="176" formatCode="0.00E+00">
                  <c:v>3.15488E-4</c:v>
                </c:pt>
                <c:pt idx="177" formatCode="0.00E+00">
                  <c:v>1.44826E-4</c:v>
                </c:pt>
                <c:pt idx="178" formatCode="0.00E+00">
                  <c:v>2.1804100000000001E-4</c:v>
                </c:pt>
                <c:pt idx="179" formatCode="0.00E+00">
                  <c:v>2.5729600000000001E-4</c:v>
                </c:pt>
                <c:pt idx="180" formatCode="0.00E+00">
                  <c:v>1.28462E-4</c:v>
                </c:pt>
                <c:pt idx="181" formatCode="0.00E+00">
                  <c:v>5.9627499999999998E-5</c:v>
                </c:pt>
                <c:pt idx="182" formatCode="0.00E+00">
                  <c:v>2.1510799999999999E-4</c:v>
                </c:pt>
                <c:pt idx="183" formatCode="0.00E+00">
                  <c:v>2.5029499999999999E-4</c:v>
                </c:pt>
                <c:pt idx="184" formatCode="0.00E+00">
                  <c:v>1.22788E-4</c:v>
                </c:pt>
                <c:pt idx="185" formatCode="0.00E+00">
                  <c:v>1.8271100000000001E-4</c:v>
                </c:pt>
                <c:pt idx="186" formatCode="0.00E+00">
                  <c:v>1.2595799999999999E-4</c:v>
                </c:pt>
                <c:pt idx="187" formatCode="0.00E+00">
                  <c:v>1.21678E-4</c:v>
                </c:pt>
                <c:pt idx="188" formatCode="0.00E+00">
                  <c:v>2.2193199999999999E-4</c:v>
                </c:pt>
                <c:pt idx="189" formatCode="0.00E+00">
                  <c:v>2.1261199999999999E-4</c:v>
                </c:pt>
                <c:pt idx="190" formatCode="0.00E+00">
                  <c:v>1.2788E-4</c:v>
                </c:pt>
                <c:pt idx="191" formatCode="0.00E+00">
                  <c:v>2.1870099999999999E-4</c:v>
                </c:pt>
                <c:pt idx="192" formatCode="0.00E+00">
                  <c:v>1.3210500000000001E-4</c:v>
                </c:pt>
                <c:pt idx="193" formatCode="0.00E+00">
                  <c:v>1.6788600000000001E-4</c:v>
                </c:pt>
                <c:pt idx="194" formatCode="0.00E+00">
                  <c:v>1.7615099999999999E-4</c:v>
                </c:pt>
                <c:pt idx="195" formatCode="0.00E+00">
                  <c:v>1.4792700000000001E-4</c:v>
                </c:pt>
                <c:pt idx="196" formatCode="0.00E+00">
                  <c:v>1.7816800000000001E-4</c:v>
                </c:pt>
                <c:pt idx="197" formatCode="0.00E+00">
                  <c:v>1.93186E-4</c:v>
                </c:pt>
                <c:pt idx="198" formatCode="0.00E+00">
                  <c:v>1.7868499999999999E-4</c:v>
                </c:pt>
                <c:pt idx="199" formatCode="0.00E+00">
                  <c:v>1.64561E-4</c:v>
                </c:pt>
                <c:pt idx="200" formatCode="0.00E+00">
                  <c:v>1.6393199999999999E-4</c:v>
                </c:pt>
                <c:pt idx="201" formatCode="0.00E+00">
                  <c:v>2.20139E-4</c:v>
                </c:pt>
                <c:pt idx="202" formatCode="0.00E+00">
                  <c:v>2.11313E-4</c:v>
                </c:pt>
                <c:pt idx="203" formatCode="0.00E+00">
                  <c:v>1.3200500000000001E-4</c:v>
                </c:pt>
                <c:pt idx="204" formatCode="0.00E+00">
                  <c:v>1.6058899999999999E-4</c:v>
                </c:pt>
                <c:pt idx="205" formatCode="0.00E+00">
                  <c:v>1.4237700000000001E-4</c:v>
                </c:pt>
                <c:pt idx="206" formatCode="0.00E+00">
                  <c:v>1.56427E-4</c:v>
                </c:pt>
                <c:pt idx="207" formatCode="0.00E+00">
                  <c:v>2.4724700000000003E-4</c:v>
                </c:pt>
                <c:pt idx="208" formatCode="0.00E+00">
                  <c:v>4.1823200000000003E-5</c:v>
                </c:pt>
                <c:pt idx="209" formatCode="0.00E+00">
                  <c:v>2.4906400000000001E-4</c:v>
                </c:pt>
                <c:pt idx="210" formatCode="0.00E+00">
                  <c:v>1.0213399999999999E-4</c:v>
                </c:pt>
                <c:pt idx="211" formatCode="0.00E+00">
                  <c:v>1.2112000000000001E-4</c:v>
                </c:pt>
                <c:pt idx="212" formatCode="0.00E+00">
                  <c:v>1.6939900000000001E-4</c:v>
                </c:pt>
                <c:pt idx="213" formatCode="0.00E+00">
                  <c:v>2.6110899999999998E-4</c:v>
                </c:pt>
                <c:pt idx="214" formatCode="0.00E+00">
                  <c:v>1.6190000000000001E-4</c:v>
                </c:pt>
                <c:pt idx="215" formatCode="0.00E+00">
                  <c:v>1.4165200000000001E-4</c:v>
                </c:pt>
                <c:pt idx="216" formatCode="0.00E+00">
                  <c:v>3.10616E-4</c:v>
                </c:pt>
                <c:pt idx="217" formatCode="0.00E+00">
                  <c:v>1.6255800000000001E-4</c:v>
                </c:pt>
                <c:pt idx="218" formatCode="0.00E+00">
                  <c:v>2.0913E-4</c:v>
                </c:pt>
                <c:pt idx="219" formatCode="0.00E+00">
                  <c:v>2.03038E-4</c:v>
                </c:pt>
                <c:pt idx="220" formatCode="0.00E+00">
                  <c:v>1.85816E-4</c:v>
                </c:pt>
                <c:pt idx="221" formatCode="0.00E+00">
                  <c:v>2.2979700000000001E-4</c:v>
                </c:pt>
                <c:pt idx="222" formatCode="0.00E+00">
                  <c:v>2.02587E-4</c:v>
                </c:pt>
                <c:pt idx="223" formatCode="0.00E+00">
                  <c:v>1.71519E-4</c:v>
                </c:pt>
                <c:pt idx="224" formatCode="0.00E+00">
                  <c:v>5.9549400000000003E-5</c:v>
                </c:pt>
                <c:pt idx="225" formatCode="0.00E+00">
                  <c:v>2.4600799999999998E-4</c:v>
                </c:pt>
                <c:pt idx="226" formatCode="0.00E+00">
                  <c:v>1.6736299999999999E-4</c:v>
                </c:pt>
                <c:pt idx="227" formatCode="0.00E+00">
                  <c:v>2.0667400000000001E-4</c:v>
                </c:pt>
                <c:pt idx="228" formatCode="0.00E+00">
                  <c:v>1.5292800000000001E-4</c:v>
                </c:pt>
                <c:pt idx="229" formatCode="0.00E+00">
                  <c:v>1.2733300000000001E-4</c:v>
                </c:pt>
                <c:pt idx="230" formatCode="0.00E+00">
                  <c:v>1.90683E-4</c:v>
                </c:pt>
                <c:pt idx="231" formatCode="0.00E+00">
                  <c:v>1.7702199999999999E-4</c:v>
                </c:pt>
                <c:pt idx="232" formatCode="0.00E+00">
                  <c:v>2.0421600000000001E-4</c:v>
                </c:pt>
                <c:pt idx="233" formatCode="0.00E+00">
                  <c:v>1.9047700000000001E-4</c:v>
                </c:pt>
                <c:pt idx="234" formatCode="0.00E+00">
                  <c:v>1.5111899999999999E-4</c:v>
                </c:pt>
                <c:pt idx="235" formatCode="0.00E+00">
                  <c:v>2.1139299999999999E-4</c:v>
                </c:pt>
                <c:pt idx="236" formatCode="0.00E+00">
                  <c:v>2.4423000000000001E-4</c:v>
                </c:pt>
                <c:pt idx="237" formatCode="0.00E+00">
                  <c:v>1.2836499999999999E-4</c:v>
                </c:pt>
                <c:pt idx="238" formatCode="0.00E+00">
                  <c:v>1.1835700000000001E-4</c:v>
                </c:pt>
                <c:pt idx="239" formatCode="0.00E+00">
                  <c:v>2.1718099999999999E-4</c:v>
                </c:pt>
                <c:pt idx="240" formatCode="0.00E+00">
                  <c:v>2.14248E-4</c:v>
                </c:pt>
                <c:pt idx="241" formatCode="0.00E+00">
                  <c:v>1.59856E-4</c:v>
                </c:pt>
                <c:pt idx="242" formatCode="0.00E+00">
                  <c:v>2.3605300000000001E-4</c:v>
                </c:pt>
                <c:pt idx="243" formatCode="0.00E+00">
                  <c:v>1.9822700000000001E-4</c:v>
                </c:pt>
                <c:pt idx="244" formatCode="0.00E+00">
                  <c:v>2.7296299999999998E-4</c:v>
                </c:pt>
                <c:pt idx="245" formatCode="0.00E+00">
                  <c:v>2.3444699999999999E-4</c:v>
                </c:pt>
                <c:pt idx="246" formatCode="0.00E+00">
                  <c:v>2.0567400000000001E-4</c:v>
                </c:pt>
                <c:pt idx="247" formatCode="0.00E+00">
                  <c:v>1.3675699999999999E-4</c:v>
                </c:pt>
                <c:pt idx="248" formatCode="0.00E+00">
                  <c:v>1.5484200000000001E-4</c:v>
                </c:pt>
                <c:pt idx="249" formatCode="0.00E+00">
                  <c:v>1.9611800000000001E-4</c:v>
                </c:pt>
                <c:pt idx="250" formatCode="0.00E+00">
                  <c:v>1.6962300000000001E-4</c:v>
                </c:pt>
                <c:pt idx="251" formatCode="0.00E+00">
                  <c:v>1.8368700000000001E-4</c:v>
                </c:pt>
                <c:pt idx="252" formatCode="0.00E+00">
                  <c:v>2.38373E-4</c:v>
                </c:pt>
                <c:pt idx="253" formatCode="0.00E+00">
                  <c:v>1.5535899999999999E-4</c:v>
                </c:pt>
                <c:pt idx="254" formatCode="0.00E+00">
                  <c:v>1.79529E-4</c:v>
                </c:pt>
                <c:pt idx="255" formatCode="0.00E+00">
                  <c:v>1.9706500000000001E-4</c:v>
                </c:pt>
                <c:pt idx="256" formatCode="0.00E+00">
                  <c:v>2.19717E-4</c:v>
                </c:pt>
                <c:pt idx="257" formatCode="0.00E+00">
                  <c:v>2.5204900000000001E-4</c:v>
                </c:pt>
                <c:pt idx="258" formatCode="0.00E+00">
                  <c:v>2.5424900000000001E-4</c:v>
                </c:pt>
                <c:pt idx="259" formatCode="0.00E+00">
                  <c:v>1.5096900000000001E-4</c:v>
                </c:pt>
                <c:pt idx="260" formatCode="0.00E+00">
                  <c:v>1.5721499999999999E-4</c:v>
                </c:pt>
                <c:pt idx="261" formatCode="0.00E+00">
                  <c:v>2.0646799999999999E-4</c:v>
                </c:pt>
                <c:pt idx="262" formatCode="0.00E+00">
                  <c:v>2.2099000000000001E-4</c:v>
                </c:pt>
                <c:pt idx="263" formatCode="0.00E+00">
                  <c:v>2.2944799999999999E-4</c:v>
                </c:pt>
                <c:pt idx="264" formatCode="0.00E+00">
                  <c:v>1.2411099999999999E-4</c:v>
                </c:pt>
                <c:pt idx="265" formatCode="0.00E+00">
                  <c:v>1.5789999999999999E-4</c:v>
                </c:pt>
                <c:pt idx="266" formatCode="0.00E+00">
                  <c:v>2.5107900000000003E-4</c:v>
                </c:pt>
                <c:pt idx="267" formatCode="0.00E+00">
                  <c:v>1.56506E-4</c:v>
                </c:pt>
                <c:pt idx="268" formatCode="0.00E+00">
                  <c:v>1.9603200000000001E-4</c:v>
                </c:pt>
                <c:pt idx="269" formatCode="0.00E+00">
                  <c:v>2.16701E-4</c:v>
                </c:pt>
                <c:pt idx="270" formatCode="0.00E+00">
                  <c:v>1.79598E-4</c:v>
                </c:pt>
                <c:pt idx="271" formatCode="0.00E+00">
                  <c:v>1.4236500000000001E-4</c:v>
                </c:pt>
                <c:pt idx="272" formatCode="0.00E+00">
                  <c:v>1.25048E-4</c:v>
                </c:pt>
                <c:pt idx="273" formatCode="0.00E+00">
                  <c:v>2.03365E-4</c:v>
                </c:pt>
                <c:pt idx="274" formatCode="0.00E+00">
                  <c:v>2.09306E-4</c:v>
                </c:pt>
                <c:pt idx="275" formatCode="0.00E+00">
                  <c:v>2.9344400000000002E-4</c:v>
                </c:pt>
                <c:pt idx="276" formatCode="0.00E+00">
                  <c:v>2.14E-4</c:v>
                </c:pt>
                <c:pt idx="277" formatCode="0.00E+00">
                  <c:v>2.20418E-4</c:v>
                </c:pt>
                <c:pt idx="278" formatCode="0.00E+00">
                  <c:v>1.37214E-4</c:v>
                </c:pt>
                <c:pt idx="279" formatCode="0.00E+00">
                  <c:v>2.09104E-4</c:v>
                </c:pt>
                <c:pt idx="280" formatCode="0.00E+00">
                  <c:v>1.88476E-4</c:v>
                </c:pt>
                <c:pt idx="281" formatCode="0.00E+00">
                  <c:v>1.7784300000000001E-4</c:v>
                </c:pt>
                <c:pt idx="282" formatCode="0.00E+00">
                  <c:v>1.8655500000000001E-4</c:v>
                </c:pt>
                <c:pt idx="283" formatCode="0.00E+00">
                  <c:v>2.0060999999999999E-4</c:v>
                </c:pt>
                <c:pt idx="284" formatCode="0.00E+00">
                  <c:v>2.0294900000000001E-4</c:v>
                </c:pt>
                <c:pt idx="285" formatCode="0.00E+00">
                  <c:v>1.8816699999999999E-4</c:v>
                </c:pt>
                <c:pt idx="286" formatCode="0.00E+00">
                  <c:v>1.6971600000000001E-4</c:v>
                </c:pt>
                <c:pt idx="287" formatCode="0.00E+00">
                  <c:v>1.80206E-4</c:v>
                </c:pt>
                <c:pt idx="288" formatCode="0.00E+00">
                  <c:v>1.8820299999999999E-4</c:v>
                </c:pt>
                <c:pt idx="289" formatCode="0.00E+00">
                  <c:v>2.2049999999999999E-4</c:v>
                </c:pt>
                <c:pt idx="290" formatCode="0.00E+00">
                  <c:v>2.37142E-4</c:v>
                </c:pt>
                <c:pt idx="291" formatCode="0.00E+00">
                  <c:v>1.8832500000000001E-4</c:v>
                </c:pt>
                <c:pt idx="292" formatCode="0.00E+00">
                  <c:v>2.2727899999999999E-4</c:v>
                </c:pt>
                <c:pt idx="293" formatCode="0.00E+00">
                  <c:v>3.04219E-4</c:v>
                </c:pt>
                <c:pt idx="294" formatCode="0.00E+00">
                  <c:v>1.9914800000000001E-4</c:v>
                </c:pt>
                <c:pt idx="295" formatCode="0.00E+00">
                  <c:v>1.43199E-4</c:v>
                </c:pt>
                <c:pt idx="296" formatCode="0.00E+00">
                  <c:v>2.9075699999999999E-4</c:v>
                </c:pt>
                <c:pt idx="297" formatCode="0.00E+00">
                  <c:v>3.22777E-4</c:v>
                </c:pt>
                <c:pt idx="298" formatCode="0.00E+00">
                  <c:v>1.7536599999999999E-4</c:v>
                </c:pt>
                <c:pt idx="299" formatCode="0.00E+00">
                  <c:v>2.7234900000000002E-4</c:v>
                </c:pt>
                <c:pt idx="300" formatCode="0.00E+00">
                  <c:v>4.9479299999999999E-4</c:v>
                </c:pt>
                <c:pt idx="301" formatCode="0.00E+00">
                  <c:v>3.33295E-4</c:v>
                </c:pt>
                <c:pt idx="302" formatCode="0.00E+00">
                  <c:v>2.7427899999999999E-4</c:v>
                </c:pt>
                <c:pt idx="303" formatCode="0.00E+00">
                  <c:v>4.1523900000000003E-4</c:v>
                </c:pt>
                <c:pt idx="304" formatCode="0.00E+00">
                  <c:v>4.3513500000000001E-4</c:v>
                </c:pt>
                <c:pt idx="305" formatCode="0.00E+00">
                  <c:v>3.4133600000000003E-4</c:v>
                </c:pt>
                <c:pt idx="306" formatCode="0.00E+00">
                  <c:v>2.9289399999999998E-4</c:v>
                </c:pt>
                <c:pt idx="307" formatCode="0.00E+00">
                  <c:v>3.25349E-4</c:v>
                </c:pt>
                <c:pt idx="308" formatCode="0.00E+00">
                  <c:v>3.76821E-4</c:v>
                </c:pt>
                <c:pt idx="309" formatCode="0.00E+00">
                  <c:v>4.6241199999999999E-4</c:v>
                </c:pt>
                <c:pt idx="310" formatCode="0.00E+00">
                  <c:v>5.2572700000000003E-4</c:v>
                </c:pt>
                <c:pt idx="311" formatCode="0.00E+00">
                  <c:v>5.8932199999999998E-4</c:v>
                </c:pt>
                <c:pt idx="312" formatCode="0.00E+00">
                  <c:v>5.92952E-4</c:v>
                </c:pt>
                <c:pt idx="313" formatCode="0.00E+00">
                  <c:v>5.5725499999999999E-4</c:v>
                </c:pt>
                <c:pt idx="314" formatCode="0.00E+00">
                  <c:v>5.5882100000000004E-4</c:v>
                </c:pt>
                <c:pt idx="315" formatCode="0.00E+00">
                  <c:v>7.6434500000000004E-4</c:v>
                </c:pt>
                <c:pt idx="316" formatCode="0.00E+00">
                  <c:v>6.1503600000000001E-4</c:v>
                </c:pt>
                <c:pt idx="317" formatCode="0.00E+00">
                  <c:v>6.7220500000000005E-4</c:v>
                </c:pt>
                <c:pt idx="318" formatCode="0.00E+00">
                  <c:v>7.58083E-4</c:v>
                </c:pt>
                <c:pt idx="319" formatCode="0.00E+00">
                  <c:v>6.6472700000000005E-4</c:v>
                </c:pt>
                <c:pt idx="320" formatCode="0.00E+00">
                  <c:v>7.0000699999999999E-4</c:v>
                </c:pt>
                <c:pt idx="321" formatCode="0.00E+00">
                  <c:v>8.7290000000000002E-4</c:v>
                </c:pt>
                <c:pt idx="322" formatCode="0.00E+00">
                  <c:v>8.5453500000000002E-4</c:v>
                </c:pt>
                <c:pt idx="323" formatCode="0.00E+00">
                  <c:v>8.0449600000000003E-4</c:v>
                </c:pt>
                <c:pt idx="324" formatCode="0.00E+00">
                  <c:v>8.4487099999999997E-4</c:v>
                </c:pt>
                <c:pt idx="325" formatCode="0.00E+00">
                  <c:v>9.2682599999999995E-4</c:v>
                </c:pt>
                <c:pt idx="326" formatCode="0.00E+00">
                  <c:v>9.0063600000000001E-4</c:v>
                </c:pt>
                <c:pt idx="327" formatCode="0.00E+00">
                  <c:v>7.9647300000000002E-4</c:v>
                </c:pt>
                <c:pt idx="328" formatCode="0.00E+00">
                  <c:v>8.3257700000000003E-4</c:v>
                </c:pt>
                <c:pt idx="329" formatCode="0.00E+00">
                  <c:v>9.3219199999999998E-4</c:v>
                </c:pt>
                <c:pt idx="330" formatCode="0.00E+00">
                  <c:v>9.6569500000000003E-4</c:v>
                </c:pt>
                <c:pt idx="331" formatCode="0.00E+00">
                  <c:v>9.1360200000000001E-4</c:v>
                </c:pt>
                <c:pt idx="332" formatCode="0.00E+00">
                  <c:v>8.0479200000000003E-4</c:v>
                </c:pt>
                <c:pt idx="333" formatCode="0.00E+00">
                  <c:v>9.2899400000000004E-4</c:v>
                </c:pt>
                <c:pt idx="334" formatCode="0.00E+00">
                  <c:v>8.3820100000000001E-4</c:v>
                </c:pt>
                <c:pt idx="335">
                  <c:v>1.08E-3</c:v>
                </c:pt>
                <c:pt idx="336" formatCode="0.00E+00">
                  <c:v>7.7881800000000002E-4</c:v>
                </c:pt>
                <c:pt idx="337" formatCode="0.00E+00">
                  <c:v>6.7884399999999995E-4</c:v>
                </c:pt>
                <c:pt idx="338" formatCode="0.00E+00">
                  <c:v>6.4662300000000003E-4</c:v>
                </c:pt>
                <c:pt idx="339" formatCode="0.00E+00">
                  <c:v>7.4211600000000002E-4</c:v>
                </c:pt>
                <c:pt idx="340" formatCode="0.00E+00">
                  <c:v>7.7249000000000003E-4</c:v>
                </c:pt>
                <c:pt idx="341" formatCode="0.00E+00">
                  <c:v>7.5568900000000004E-4</c:v>
                </c:pt>
                <c:pt idx="342" formatCode="0.00E+00">
                  <c:v>7.4020100000000001E-4</c:v>
                </c:pt>
                <c:pt idx="343" formatCode="0.00E+00">
                  <c:v>7.9696499999999996E-4</c:v>
                </c:pt>
                <c:pt idx="344" formatCode="0.00E+00">
                  <c:v>7.6359699999999997E-4</c:v>
                </c:pt>
                <c:pt idx="345" formatCode="0.00E+00">
                  <c:v>7.1709699999999998E-4</c:v>
                </c:pt>
                <c:pt idx="346" formatCode="0.00E+00">
                  <c:v>6.4730400000000002E-4</c:v>
                </c:pt>
                <c:pt idx="347" formatCode="0.00E+00">
                  <c:v>7.7643799999999995E-4</c:v>
                </c:pt>
                <c:pt idx="348" formatCode="0.00E+00">
                  <c:v>6.3282200000000001E-4</c:v>
                </c:pt>
                <c:pt idx="349" formatCode="0.00E+00">
                  <c:v>7.6308500000000004E-4</c:v>
                </c:pt>
                <c:pt idx="350" formatCode="0.00E+00">
                  <c:v>4.9461700000000004E-4</c:v>
                </c:pt>
                <c:pt idx="351" formatCode="0.00E+00">
                  <c:v>7.2848800000000001E-4</c:v>
                </c:pt>
                <c:pt idx="352" formatCode="0.00E+00">
                  <c:v>5.9845500000000002E-4</c:v>
                </c:pt>
                <c:pt idx="353" formatCode="0.00E+00">
                  <c:v>6.6279900000000005E-4</c:v>
                </c:pt>
                <c:pt idx="354" formatCode="0.00E+00">
                  <c:v>4.2932799999999998E-4</c:v>
                </c:pt>
                <c:pt idx="355" formatCode="0.00E+00">
                  <c:v>5.1629499999999995E-4</c:v>
                </c:pt>
                <c:pt idx="356" formatCode="0.00E+00">
                  <c:v>4.8014899999999997E-4</c:v>
                </c:pt>
                <c:pt idx="357" formatCode="0.00E+00">
                  <c:v>3.4057899999999998E-4</c:v>
                </c:pt>
                <c:pt idx="358" formatCode="0.00E+00">
                  <c:v>4.5149399999999998E-4</c:v>
                </c:pt>
                <c:pt idx="359" formatCode="0.00E+00">
                  <c:v>4.7403700000000002E-4</c:v>
                </c:pt>
                <c:pt idx="360" formatCode="0.00E+00">
                  <c:v>4.5339300000000001E-4</c:v>
                </c:pt>
                <c:pt idx="361" formatCode="0.00E+00">
                  <c:v>3.5230199999999998E-4</c:v>
                </c:pt>
                <c:pt idx="362" formatCode="0.00E+00">
                  <c:v>3.91808E-4</c:v>
                </c:pt>
                <c:pt idx="363" formatCode="0.00E+00">
                  <c:v>4.0431000000000001E-4</c:v>
                </c:pt>
                <c:pt idx="364" formatCode="0.00E+00">
                  <c:v>3.8981699999999998E-4</c:v>
                </c:pt>
                <c:pt idx="365" formatCode="0.00E+00">
                  <c:v>4.4303399999999997E-4</c:v>
                </c:pt>
                <c:pt idx="366" formatCode="0.00E+00">
                  <c:v>3.9334899999999998E-4</c:v>
                </c:pt>
                <c:pt idx="367" formatCode="0.00E+00">
                  <c:v>3.9915600000000001E-4</c:v>
                </c:pt>
                <c:pt idx="368" formatCode="0.00E+00">
                  <c:v>3.5237199999999999E-4</c:v>
                </c:pt>
                <c:pt idx="369" formatCode="0.00E+00">
                  <c:v>3.4966799999999997E-4</c:v>
                </c:pt>
                <c:pt idx="370" formatCode="0.00E+00">
                  <c:v>3.4473300000000001E-4</c:v>
                </c:pt>
                <c:pt idx="371" formatCode="0.00E+00">
                  <c:v>2.7054500000000002E-4</c:v>
                </c:pt>
                <c:pt idx="372" formatCode="0.00E+00">
                  <c:v>4.1515200000000001E-4</c:v>
                </c:pt>
                <c:pt idx="373" formatCode="0.00E+00">
                  <c:v>3.8468500000000001E-4</c:v>
                </c:pt>
                <c:pt idx="374" formatCode="0.00E+00">
                  <c:v>4.2533300000000002E-4</c:v>
                </c:pt>
                <c:pt idx="375" formatCode="0.00E+00">
                  <c:v>3.5210100000000001E-4</c:v>
                </c:pt>
                <c:pt idx="376" formatCode="0.00E+00">
                  <c:v>4.1469800000000002E-4</c:v>
                </c:pt>
                <c:pt idx="377" formatCode="0.00E+00">
                  <c:v>2.1511100000000001E-4</c:v>
                </c:pt>
                <c:pt idx="378" formatCode="0.00E+00">
                  <c:v>3.2619600000000001E-4</c:v>
                </c:pt>
                <c:pt idx="379" formatCode="0.00E+00">
                  <c:v>2.8844299999999999E-4</c:v>
                </c:pt>
                <c:pt idx="380" formatCode="0.00E+00">
                  <c:v>3.1888799999999997E-4</c:v>
                </c:pt>
                <c:pt idx="381" formatCode="0.00E+00">
                  <c:v>2.4651300000000002E-4</c:v>
                </c:pt>
                <c:pt idx="382" formatCode="0.00E+00">
                  <c:v>2.30755E-4</c:v>
                </c:pt>
                <c:pt idx="383" formatCode="0.00E+00">
                  <c:v>1.02451E-4</c:v>
                </c:pt>
                <c:pt idx="384" formatCode="0.00E+00">
                  <c:v>2.4057000000000001E-4</c:v>
                </c:pt>
                <c:pt idx="385" formatCode="0.00E+00">
                  <c:v>2.13243E-4</c:v>
                </c:pt>
                <c:pt idx="386" formatCode="0.00E+00">
                  <c:v>1.67646E-4</c:v>
                </c:pt>
                <c:pt idx="387" formatCode="0.00E+00">
                  <c:v>3.0806099999999999E-4</c:v>
                </c:pt>
                <c:pt idx="388" formatCode="0.00E+00">
                  <c:v>2.3452600000000001E-4</c:v>
                </c:pt>
                <c:pt idx="389" formatCode="0.00E+00">
                  <c:v>2.4608200000000001E-4</c:v>
                </c:pt>
                <c:pt idx="390" formatCode="0.00E+00">
                  <c:v>2.6675700000000001E-4</c:v>
                </c:pt>
                <c:pt idx="391" formatCode="0.00E+00">
                  <c:v>1.9114199999999999E-4</c:v>
                </c:pt>
                <c:pt idx="392" formatCode="0.00E+00">
                  <c:v>1.9052000000000001E-4</c:v>
                </c:pt>
                <c:pt idx="393" formatCode="0.00E+00">
                  <c:v>1.2704200000000001E-4</c:v>
                </c:pt>
                <c:pt idx="394" formatCode="0.00E+00">
                  <c:v>1.3171400000000001E-4</c:v>
                </c:pt>
                <c:pt idx="395" formatCode="0.00E+00">
                  <c:v>1.86582E-4</c:v>
                </c:pt>
                <c:pt idx="396" formatCode="0.00E+00">
                  <c:v>2.30965E-4</c:v>
                </c:pt>
                <c:pt idx="397" formatCode="0.00E+00">
                  <c:v>1.6668499999999999E-4</c:v>
                </c:pt>
                <c:pt idx="398" formatCode="0.00E+00">
                  <c:v>7.7690599999999998E-5</c:v>
                </c:pt>
                <c:pt idx="399" formatCode="0.00E+00">
                  <c:v>2.06567E-4</c:v>
                </c:pt>
                <c:pt idx="400" formatCode="0.00E+00">
                  <c:v>1.1958E-4</c:v>
                </c:pt>
                <c:pt idx="401" formatCode="0.00E+00">
                  <c:v>7.62948E-5</c:v>
                </c:pt>
                <c:pt idx="402" formatCode="0.00E+00">
                  <c:v>1.7133900000000001E-4</c:v>
                </c:pt>
                <c:pt idx="403" formatCode="0.00E+00">
                  <c:v>1.3553299999999999E-4</c:v>
                </c:pt>
                <c:pt idx="404" formatCode="0.00E+00">
                  <c:v>1.7953000000000001E-4</c:v>
                </c:pt>
                <c:pt idx="405" formatCode="0.00E+00">
                  <c:v>2.5545500000000003E-4</c:v>
                </c:pt>
                <c:pt idx="406" formatCode="0.00E+00">
                  <c:v>4.5580400000000002E-5</c:v>
                </c:pt>
                <c:pt idx="407" formatCode="0.00E+00">
                  <c:v>1.01883E-4</c:v>
                </c:pt>
                <c:pt idx="408" formatCode="0.00E+00">
                  <c:v>1.58727E-4</c:v>
                </c:pt>
                <c:pt idx="409" formatCode="0.00E+00">
                  <c:v>2.0488599999999999E-4</c:v>
                </c:pt>
                <c:pt idx="410" formatCode="0.00E+00">
                  <c:v>2.8642700000000001E-4</c:v>
                </c:pt>
                <c:pt idx="411" formatCode="0.00E+00">
                  <c:v>2.08032E-4</c:v>
                </c:pt>
                <c:pt idx="412" formatCode="0.00E+00">
                  <c:v>1.8548999999999999E-4</c:v>
                </c:pt>
                <c:pt idx="413" formatCode="0.00E+00">
                  <c:v>1.49937E-4</c:v>
                </c:pt>
                <c:pt idx="414" formatCode="0.00E+00">
                  <c:v>1.88013E-4</c:v>
                </c:pt>
                <c:pt idx="415" formatCode="0.00E+00">
                  <c:v>2.8904499999999998E-4</c:v>
                </c:pt>
                <c:pt idx="416" formatCode="0.00E+00">
                  <c:v>2.47221E-4</c:v>
                </c:pt>
                <c:pt idx="417" formatCode="0.00E+00">
                  <c:v>8.4310900000000006E-5</c:v>
                </c:pt>
                <c:pt idx="418" formatCode="0.00E+00">
                  <c:v>1.6929400000000001E-4</c:v>
                </c:pt>
                <c:pt idx="419" formatCode="0.00E+00">
                  <c:v>2.3514900000000001E-4</c:v>
                </c:pt>
                <c:pt idx="420" formatCode="0.00E+00">
                  <c:v>1.27995E-4</c:v>
                </c:pt>
                <c:pt idx="421" formatCode="0.00E+00">
                  <c:v>2.5640800000000002E-4</c:v>
                </c:pt>
                <c:pt idx="422" formatCode="0.00E+00">
                  <c:v>2.23549E-4</c:v>
                </c:pt>
                <c:pt idx="423" formatCode="0.00E+00">
                  <c:v>2.74517E-4</c:v>
                </c:pt>
                <c:pt idx="424" formatCode="0.00E+00">
                  <c:v>2.2494799999999999E-4</c:v>
                </c:pt>
                <c:pt idx="425" formatCode="0.00E+00">
                  <c:v>1.72194E-4</c:v>
                </c:pt>
                <c:pt idx="426" formatCode="0.00E+00">
                  <c:v>2.1028600000000001E-4</c:v>
                </c:pt>
                <c:pt idx="427" formatCode="0.00E+00">
                  <c:v>2.6621300000000001E-4</c:v>
                </c:pt>
                <c:pt idx="428" formatCode="0.00E+00">
                  <c:v>3.7328799999999999E-4</c:v>
                </c:pt>
                <c:pt idx="429" formatCode="0.00E+00">
                  <c:v>2.4659900000000002E-4</c:v>
                </c:pt>
                <c:pt idx="430" formatCode="0.00E+00">
                  <c:v>3.1572499999999999E-4</c:v>
                </c:pt>
                <c:pt idx="431" formatCode="0.00E+00">
                  <c:v>3.0794500000000001E-4</c:v>
                </c:pt>
                <c:pt idx="432" formatCode="0.00E+00">
                  <c:v>2.12041E-4</c:v>
                </c:pt>
                <c:pt idx="433" formatCode="0.00E+00">
                  <c:v>3.4882199999999999E-4</c:v>
                </c:pt>
                <c:pt idx="434" formatCode="0.00E+00">
                  <c:v>3.1765100000000001E-4</c:v>
                </c:pt>
                <c:pt idx="435" formatCode="0.00E+00">
                  <c:v>2.8819799999999998E-4</c:v>
                </c:pt>
                <c:pt idx="436" formatCode="0.00E+00">
                  <c:v>2.58583E-4</c:v>
                </c:pt>
                <c:pt idx="437" formatCode="0.00E+00">
                  <c:v>3.4132200000000002E-4</c:v>
                </c:pt>
                <c:pt idx="438" formatCode="0.00E+00">
                  <c:v>2.1417100000000001E-4</c:v>
                </c:pt>
                <c:pt idx="439" formatCode="0.00E+00">
                  <c:v>2.4468599999999998E-4</c:v>
                </c:pt>
                <c:pt idx="440" formatCode="0.00E+00">
                  <c:v>3.5065600000000003E-4</c:v>
                </c:pt>
                <c:pt idx="441" formatCode="0.00E+00">
                  <c:v>2.5170100000000001E-4</c:v>
                </c:pt>
                <c:pt idx="442" formatCode="0.00E+00">
                  <c:v>1.7263700000000001E-4</c:v>
                </c:pt>
                <c:pt idx="443" formatCode="0.00E+00">
                  <c:v>2.9053899999999998E-4</c:v>
                </c:pt>
                <c:pt idx="444" formatCode="0.00E+00">
                  <c:v>2.9145400000000002E-4</c:v>
                </c:pt>
                <c:pt idx="445" formatCode="0.00E+00">
                  <c:v>2.02735E-4</c:v>
                </c:pt>
                <c:pt idx="446" formatCode="0.00E+00">
                  <c:v>2.9091499999999999E-4</c:v>
                </c:pt>
                <c:pt idx="447" formatCode="0.00E+00">
                  <c:v>1.62041E-4</c:v>
                </c:pt>
                <c:pt idx="448" formatCode="0.00E+00">
                  <c:v>2.0430399999999999E-4</c:v>
                </c:pt>
                <c:pt idx="449" formatCode="0.00E+00">
                  <c:v>2.3072699999999999E-4</c:v>
                </c:pt>
                <c:pt idx="450" formatCode="0.00E+00">
                  <c:v>2.8643199999999998E-4</c:v>
                </c:pt>
                <c:pt idx="451" formatCode="0.00E+00">
                  <c:v>2.1239499999999999E-4</c:v>
                </c:pt>
                <c:pt idx="452" formatCode="0.00E+00">
                  <c:v>2.08999E-4</c:v>
                </c:pt>
                <c:pt idx="453" formatCode="0.00E+00">
                  <c:v>3.14786E-4</c:v>
                </c:pt>
                <c:pt idx="454" formatCode="0.00E+00">
                  <c:v>2.4498500000000003E-4</c:v>
                </c:pt>
                <c:pt idx="455" formatCode="0.00E+00">
                  <c:v>1.83511E-4</c:v>
                </c:pt>
                <c:pt idx="456" formatCode="0.00E+00">
                  <c:v>2.6793999999999999E-4</c:v>
                </c:pt>
                <c:pt idx="457" formatCode="0.00E+00">
                  <c:v>2.0031700000000001E-4</c:v>
                </c:pt>
                <c:pt idx="458" formatCode="0.00E+00">
                  <c:v>2.7234299999999998E-4</c:v>
                </c:pt>
                <c:pt idx="459" formatCode="0.00E+00">
                  <c:v>2.25966E-4</c:v>
                </c:pt>
                <c:pt idx="460" formatCode="0.00E+00">
                  <c:v>1.4699599999999999E-4</c:v>
                </c:pt>
                <c:pt idx="461" formatCode="0.00E+00">
                  <c:v>2.0242599999999999E-4</c:v>
                </c:pt>
                <c:pt idx="462" formatCode="0.00E+00">
                  <c:v>2.4563500000000002E-4</c:v>
                </c:pt>
                <c:pt idx="463" formatCode="0.00E+00">
                  <c:v>2.2499799999999999E-4</c:v>
                </c:pt>
                <c:pt idx="464" formatCode="0.00E+00">
                  <c:v>1.9351700000000001E-4</c:v>
                </c:pt>
                <c:pt idx="465" formatCode="0.00E+00">
                  <c:v>1.8018600000000001E-4</c:v>
                </c:pt>
                <c:pt idx="466" formatCode="0.00E+00">
                  <c:v>3.0449600000000002E-4</c:v>
                </c:pt>
                <c:pt idx="467" formatCode="0.00E+00">
                  <c:v>2.5948099999999999E-4</c:v>
                </c:pt>
                <c:pt idx="468" formatCode="0.00E+00">
                  <c:v>2.4880900000000001E-4</c:v>
                </c:pt>
                <c:pt idx="469" formatCode="0.00E+00">
                  <c:v>2.6435800000000002E-4</c:v>
                </c:pt>
                <c:pt idx="470" formatCode="0.00E+00">
                  <c:v>2.4221999999999999E-4</c:v>
                </c:pt>
                <c:pt idx="471" formatCode="0.00E+00">
                  <c:v>1.85618E-4</c:v>
                </c:pt>
                <c:pt idx="472" formatCode="0.00E+00">
                  <c:v>1.6712300000000001E-4</c:v>
                </c:pt>
                <c:pt idx="473" formatCode="0.00E+00">
                  <c:v>1.8486899999999999E-4</c:v>
                </c:pt>
                <c:pt idx="474" formatCode="0.00E+00">
                  <c:v>1.8232400000000001E-4</c:v>
                </c:pt>
                <c:pt idx="475" formatCode="0.00E+00">
                  <c:v>1.9353400000000001E-4</c:v>
                </c:pt>
                <c:pt idx="476" formatCode="0.00E+00">
                  <c:v>2.5456799999999999E-4</c:v>
                </c:pt>
                <c:pt idx="477" formatCode="0.00E+00">
                  <c:v>2.33255E-4</c:v>
                </c:pt>
                <c:pt idx="478" formatCode="0.00E+00">
                  <c:v>2.3319500000000001E-4</c:v>
                </c:pt>
                <c:pt idx="479" formatCode="0.00E+00">
                  <c:v>1.92294E-4</c:v>
                </c:pt>
                <c:pt idx="480" formatCode="0.00E+00">
                  <c:v>2.2820699999999999E-4</c:v>
                </c:pt>
                <c:pt idx="481" formatCode="0.00E+00">
                  <c:v>2.3242400000000001E-4</c:v>
                </c:pt>
                <c:pt idx="482" formatCode="0.00E+00">
                  <c:v>1.6241699999999999E-4</c:v>
                </c:pt>
                <c:pt idx="483" formatCode="0.00E+00">
                  <c:v>1.3326599999999999E-4</c:v>
                </c:pt>
                <c:pt idx="484" formatCode="0.00E+00">
                  <c:v>1.6280999999999999E-4</c:v>
                </c:pt>
                <c:pt idx="485" formatCode="0.00E+00">
                  <c:v>2.3671900000000001E-4</c:v>
                </c:pt>
                <c:pt idx="486" formatCode="0.00E+00">
                  <c:v>2.1444899999999999E-4</c:v>
                </c:pt>
                <c:pt idx="487" formatCode="0.00E+00">
                  <c:v>2.23754E-4</c:v>
                </c:pt>
                <c:pt idx="488" formatCode="0.00E+00">
                  <c:v>2.25842E-4</c:v>
                </c:pt>
                <c:pt idx="489" formatCode="0.00E+00">
                  <c:v>1.4543600000000001E-4</c:v>
                </c:pt>
                <c:pt idx="490" formatCode="0.00E+00">
                  <c:v>2.3632899999999999E-4</c:v>
                </c:pt>
                <c:pt idx="491" formatCode="0.00E+00">
                  <c:v>1.81177E-4</c:v>
                </c:pt>
                <c:pt idx="492" formatCode="0.00E+00">
                  <c:v>3.5713100000000002E-5</c:v>
                </c:pt>
                <c:pt idx="493" formatCode="0.00E+00">
                  <c:v>1.5608700000000001E-4</c:v>
                </c:pt>
                <c:pt idx="494" formatCode="0.00E+00">
                  <c:v>1.28737E-4</c:v>
                </c:pt>
                <c:pt idx="495" formatCode="0.00E+00">
                  <c:v>1.30412E-4</c:v>
                </c:pt>
                <c:pt idx="496" formatCode="0.00E+00">
                  <c:v>2.5457300000000002E-4</c:v>
                </c:pt>
                <c:pt idx="497" formatCode="0.00E+00">
                  <c:v>1.13972E-4</c:v>
                </c:pt>
                <c:pt idx="498" formatCode="0.00E+00">
                  <c:v>1.51874E-4</c:v>
                </c:pt>
                <c:pt idx="499" formatCode="0.00E+00">
                  <c:v>1.6605499999999999E-4</c:v>
                </c:pt>
                <c:pt idx="500" formatCode="0.00E+00">
                  <c:v>1.5380400000000001E-4</c:v>
                </c:pt>
                <c:pt idx="501" formatCode="0.00E+00">
                  <c:v>1.47565E-4</c:v>
                </c:pt>
                <c:pt idx="502" formatCode="0.00E+00">
                  <c:v>1.9262700000000001E-4</c:v>
                </c:pt>
                <c:pt idx="503" formatCode="0.00E+00">
                  <c:v>2.2113499999999999E-4</c:v>
                </c:pt>
                <c:pt idx="504" formatCode="0.00E+00">
                  <c:v>2.03704E-4</c:v>
                </c:pt>
                <c:pt idx="505" formatCode="0.00E+00">
                  <c:v>1.7311799999999999E-4</c:v>
                </c:pt>
                <c:pt idx="506" formatCode="0.00E+00">
                  <c:v>9.3981399999999994E-5</c:v>
                </c:pt>
                <c:pt idx="507" formatCode="0.00E+00">
                  <c:v>1.76384E-4</c:v>
                </c:pt>
                <c:pt idx="508" formatCode="0.00E+00">
                  <c:v>2.27801E-4</c:v>
                </c:pt>
                <c:pt idx="509" formatCode="0.00E+00">
                  <c:v>7.4655799999999998E-5</c:v>
                </c:pt>
                <c:pt idx="510" formatCode="0.00E+00">
                  <c:v>1.2102199999999999E-4</c:v>
                </c:pt>
                <c:pt idx="511" formatCode="0.00E+00">
                  <c:v>2.8662099999999998E-4</c:v>
                </c:pt>
                <c:pt idx="512" formatCode="0.00E+00">
                  <c:v>1.6813099999999999E-4</c:v>
                </c:pt>
                <c:pt idx="513" formatCode="0.00E+00">
                  <c:v>1.98078E-4</c:v>
                </c:pt>
                <c:pt idx="514" formatCode="0.00E+00">
                  <c:v>1.5108600000000001E-4</c:v>
                </c:pt>
                <c:pt idx="515" formatCode="0.00E+00">
                  <c:v>1.4564999999999999E-4</c:v>
                </c:pt>
                <c:pt idx="516" formatCode="0.00E+00">
                  <c:v>1.2405000000000001E-4</c:v>
                </c:pt>
                <c:pt idx="517" formatCode="0.00E+00">
                  <c:v>6.1320800000000004E-5</c:v>
                </c:pt>
                <c:pt idx="518" formatCode="0.00E+00">
                  <c:v>6.5856099999999994E-5</c:v>
                </c:pt>
                <c:pt idx="519" formatCode="0.00E+00">
                  <c:v>2.1976600000000001E-4</c:v>
                </c:pt>
                <c:pt idx="520" formatCode="0.00E+00">
                  <c:v>1.5173199999999999E-4</c:v>
                </c:pt>
                <c:pt idx="521" formatCode="0.00E+00">
                  <c:v>1.3778299999999999E-4</c:v>
                </c:pt>
                <c:pt idx="522" formatCode="0.00E+00">
                  <c:v>1.08417E-4</c:v>
                </c:pt>
                <c:pt idx="523" formatCode="0.00E+00">
                  <c:v>1.9234499999999999E-4</c:v>
                </c:pt>
                <c:pt idx="524" formatCode="0.00E+00">
                  <c:v>1.5650899999999999E-4</c:v>
                </c:pt>
                <c:pt idx="525" formatCode="0.00E+00">
                  <c:v>1.95281E-4</c:v>
                </c:pt>
                <c:pt idx="526" formatCode="0.00E+00">
                  <c:v>1.20591E-4</c:v>
                </c:pt>
                <c:pt idx="527" formatCode="0.00E+00">
                  <c:v>1.8304000000000001E-4</c:v>
                </c:pt>
                <c:pt idx="528" formatCode="0.00E+00">
                  <c:v>1.8271100000000001E-4</c:v>
                </c:pt>
                <c:pt idx="529" formatCode="0.00E+00">
                  <c:v>6.6283299999999996E-5</c:v>
                </c:pt>
                <c:pt idx="530" formatCode="0.00E+00">
                  <c:v>1.4986700000000001E-4</c:v>
                </c:pt>
                <c:pt idx="531" formatCode="0.00E+00">
                  <c:v>1.5596300000000001E-4</c:v>
                </c:pt>
                <c:pt idx="532" formatCode="0.00E+00">
                  <c:v>1.9169400000000001E-4</c:v>
                </c:pt>
                <c:pt idx="533" formatCode="0.00E+00">
                  <c:v>1.3520599999999999E-4</c:v>
                </c:pt>
                <c:pt idx="534" formatCode="0.00E+00">
                  <c:v>2.5648000000000001E-4</c:v>
                </c:pt>
                <c:pt idx="535" formatCode="0.00E+00">
                  <c:v>1.2017499999999999E-4</c:v>
                </c:pt>
                <c:pt idx="536" formatCode="0.00E+00">
                  <c:v>6.0743199999999998E-5</c:v>
                </c:pt>
                <c:pt idx="537" formatCode="0.00E+00">
                  <c:v>2.21898E-4</c:v>
                </c:pt>
                <c:pt idx="538" formatCode="0.00E+00">
                  <c:v>7.1192900000000001E-5</c:v>
                </c:pt>
                <c:pt idx="539" formatCode="0.00E+00">
                  <c:v>1.5011700000000001E-4</c:v>
                </c:pt>
                <c:pt idx="540" formatCode="0.00E+00">
                  <c:v>1.7374099999999999E-4</c:v>
                </c:pt>
                <c:pt idx="541" formatCode="0.00E+00">
                  <c:v>1.29274E-4</c:v>
                </c:pt>
                <c:pt idx="542" formatCode="0.00E+00">
                  <c:v>2.2086799999999999E-4</c:v>
                </c:pt>
                <c:pt idx="543" formatCode="0.00E+00">
                  <c:v>1.8533699999999999E-4</c:v>
                </c:pt>
                <c:pt idx="544" formatCode="0.00E+00">
                  <c:v>1.00929E-4</c:v>
                </c:pt>
                <c:pt idx="545" formatCode="0.00E+00">
                  <c:v>9.8311200000000002E-5</c:v>
                </c:pt>
                <c:pt idx="546" formatCode="0.00E+00">
                  <c:v>2.6484300000000001E-4</c:v>
                </c:pt>
                <c:pt idx="547" formatCode="0.00E+00">
                  <c:v>9.0389200000000005E-5</c:v>
                </c:pt>
                <c:pt idx="548" formatCode="0.00E+00">
                  <c:v>1.8249E-4</c:v>
                </c:pt>
                <c:pt idx="549" formatCode="0.00E+00">
                  <c:v>2.4005200000000001E-4</c:v>
                </c:pt>
                <c:pt idx="550" formatCode="0.00E+00">
                  <c:v>1.21171E-4</c:v>
                </c:pt>
                <c:pt idx="551" formatCode="0.00E+00">
                  <c:v>6.7210600000000003E-5</c:v>
                </c:pt>
                <c:pt idx="552" formatCode="0.00E+00">
                  <c:v>2.3828200000000001E-4</c:v>
                </c:pt>
                <c:pt idx="553" formatCode="0.00E+00">
                  <c:v>1.3802500000000001E-4</c:v>
                </c:pt>
                <c:pt idx="554" formatCode="0.00E+00">
                  <c:v>1.47207E-4</c:v>
                </c:pt>
                <c:pt idx="555" formatCode="0.00E+00">
                  <c:v>2.0249499999999999E-4</c:v>
                </c:pt>
                <c:pt idx="556" formatCode="0.00E+00">
                  <c:v>1.8215899999999999E-4</c:v>
                </c:pt>
                <c:pt idx="557" formatCode="0.00E+00">
                  <c:v>9.0732199999999998E-5</c:v>
                </c:pt>
                <c:pt idx="558" formatCode="0.00E+00">
                  <c:v>1.6311799999999999E-4</c:v>
                </c:pt>
                <c:pt idx="559" formatCode="0.00E+00">
                  <c:v>6.9761100000000005E-5</c:v>
                </c:pt>
                <c:pt idx="560" formatCode="0.00E+00">
                  <c:v>2.3574699999999999E-4</c:v>
                </c:pt>
                <c:pt idx="561" formatCode="0.00E+00">
                  <c:v>5.3324700000000001E-5</c:v>
                </c:pt>
                <c:pt idx="562" formatCode="0.00E+00">
                  <c:v>1.5923599999999999E-4</c:v>
                </c:pt>
                <c:pt idx="563" formatCode="0.00E+00">
                  <c:v>1.6596499999999999E-4</c:v>
                </c:pt>
                <c:pt idx="564" formatCode="0.00E+00">
                  <c:v>2.0881900000000001E-4</c:v>
                </c:pt>
                <c:pt idx="565" formatCode="0.00E+00">
                  <c:v>1.2563599999999999E-4</c:v>
                </c:pt>
                <c:pt idx="566" formatCode="0.00E+00">
                  <c:v>1.82122E-4</c:v>
                </c:pt>
                <c:pt idx="567" formatCode="0.00E+00">
                  <c:v>2.0691899999999999E-4</c:v>
                </c:pt>
                <c:pt idx="568" formatCode="0.00E+00">
                  <c:v>2.2969399999999999E-4</c:v>
                </c:pt>
                <c:pt idx="569" formatCode="0.00E+00">
                  <c:v>1.5820499999999999E-4</c:v>
                </c:pt>
                <c:pt idx="570" formatCode="0.00E+00">
                  <c:v>2.1660700000000001E-4</c:v>
                </c:pt>
                <c:pt idx="571" formatCode="0.00E+00">
                  <c:v>7.3512799999999999E-5</c:v>
                </c:pt>
                <c:pt idx="572" formatCode="0.00E+00">
                  <c:v>1.2598899999999999E-4</c:v>
                </c:pt>
                <c:pt idx="573" formatCode="0.00E+00">
                  <c:v>1.9924100000000001E-4</c:v>
                </c:pt>
                <c:pt idx="574" formatCode="0.00E+00">
                  <c:v>2.0155300000000001E-4</c:v>
                </c:pt>
                <c:pt idx="575" formatCode="0.00E+00">
                  <c:v>9.4437299999999998E-5</c:v>
                </c:pt>
                <c:pt idx="576" formatCode="0.00E+00">
                  <c:v>1.6462700000000001E-4</c:v>
                </c:pt>
                <c:pt idx="577" formatCode="0.00E+00">
                  <c:v>1.3469299999999999E-4</c:v>
                </c:pt>
                <c:pt idx="578" formatCode="0.00E+00">
                  <c:v>1.5211599999999999E-4</c:v>
                </c:pt>
                <c:pt idx="579" formatCode="0.00E+00">
                  <c:v>3.5265600000000003E-5</c:v>
                </c:pt>
                <c:pt idx="580" formatCode="0.00E+00">
                  <c:v>1.7886200000000001E-4</c:v>
                </c:pt>
                <c:pt idx="581" formatCode="0.00E+00">
                  <c:v>2.2188199999999999E-4</c:v>
                </c:pt>
                <c:pt idx="582" formatCode="0.00E+00">
                  <c:v>1.03855E-4</c:v>
                </c:pt>
                <c:pt idx="583" formatCode="0.00E+00">
                  <c:v>1.69032E-4</c:v>
                </c:pt>
                <c:pt idx="584" formatCode="0.00E+00">
                  <c:v>1.48472E-4</c:v>
                </c:pt>
                <c:pt idx="585" formatCode="0.00E+00">
                  <c:v>2.4675899999999999E-4</c:v>
                </c:pt>
                <c:pt idx="586" formatCode="0.00E+00">
                  <c:v>1.9962199999999999E-4</c:v>
                </c:pt>
                <c:pt idx="587" formatCode="0.00E+00">
                  <c:v>9.1008999999999995E-5</c:v>
                </c:pt>
                <c:pt idx="588" formatCode="0.00E+00">
                  <c:v>1.5169000000000001E-4</c:v>
                </c:pt>
                <c:pt idx="589" formatCode="0.00E+00">
                  <c:v>1.50051E-4</c:v>
                </c:pt>
                <c:pt idx="590" formatCode="0.00E+00">
                  <c:v>1.2314699999999999E-4</c:v>
                </c:pt>
                <c:pt idx="591" formatCode="0.00E+00">
                  <c:v>6.2032099999999999E-5</c:v>
                </c:pt>
                <c:pt idx="592" formatCode="0.00E+00">
                  <c:v>2.1782600000000001E-4</c:v>
                </c:pt>
                <c:pt idx="593" formatCode="0.00E+00">
                  <c:v>2.9019199999999999E-4</c:v>
                </c:pt>
                <c:pt idx="594" formatCode="0.00E+00">
                  <c:v>5.5129900000000002E-5</c:v>
                </c:pt>
                <c:pt idx="595" formatCode="0.00E+00">
                  <c:v>1.11838E-4</c:v>
                </c:pt>
                <c:pt idx="596" formatCode="0.00E+00">
                  <c:v>9.1882899999999994E-5</c:v>
                </c:pt>
                <c:pt idx="597" formatCode="0.00E+00">
                  <c:v>1.86892E-4</c:v>
                </c:pt>
                <c:pt idx="598" formatCode="0.00E+00">
                  <c:v>2.23434E-4</c:v>
                </c:pt>
                <c:pt idx="599" formatCode="0.00E+00">
                  <c:v>1.5181E-4</c:v>
                </c:pt>
                <c:pt idx="600" formatCode="0.00E+00">
                  <c:v>7.2971499999999998E-5</c:v>
                </c:pt>
                <c:pt idx="601" formatCode="0.00E+00">
                  <c:v>1.3170200000000001E-4</c:v>
                </c:pt>
                <c:pt idx="602" formatCode="0.00E+00">
                  <c:v>5.5074600000000003E-5</c:v>
                </c:pt>
                <c:pt idx="603" formatCode="0.00E+00">
                  <c:v>1.15152E-4</c:v>
                </c:pt>
                <c:pt idx="604" formatCode="0.00E+00">
                  <c:v>1.6807399999999999E-4</c:v>
                </c:pt>
                <c:pt idx="605" formatCode="0.00E+00">
                  <c:v>7.4539899999999994E-5</c:v>
                </c:pt>
                <c:pt idx="606" formatCode="0.00E+00">
                  <c:v>1.11561E-4</c:v>
                </c:pt>
                <c:pt idx="607" formatCode="0.00E+00">
                  <c:v>2.3620100000000001E-5</c:v>
                </c:pt>
                <c:pt idx="608" formatCode="0.00E+00">
                  <c:v>9.0754999999999994E-5</c:v>
                </c:pt>
                <c:pt idx="609" formatCode="0.00E+00">
                  <c:v>2.4654400000000002E-4</c:v>
                </c:pt>
                <c:pt idx="610" formatCode="0.00E+00">
                  <c:v>7.6725500000000003E-5</c:v>
                </c:pt>
                <c:pt idx="611" formatCode="0.00E+00">
                  <c:v>2.1895899999999999E-4</c:v>
                </c:pt>
                <c:pt idx="612" formatCode="0.00E+00">
                  <c:v>1.86954E-4</c:v>
                </c:pt>
                <c:pt idx="613" formatCode="0.00E+00">
                  <c:v>2.0442100000000001E-4</c:v>
                </c:pt>
                <c:pt idx="614" formatCode="0.00E+00">
                  <c:v>1.57462E-4</c:v>
                </c:pt>
                <c:pt idx="615" formatCode="0.00E+00">
                  <c:v>1.7395099999999999E-4</c:v>
                </c:pt>
                <c:pt idx="616" formatCode="0.00E+00">
                  <c:v>1.7621999999999999E-4</c:v>
                </c:pt>
                <c:pt idx="617" formatCode="0.00E+00">
                  <c:v>8.0853700000000001E-5</c:v>
                </c:pt>
                <c:pt idx="618" formatCode="0.00E+00">
                  <c:v>1.5262399999999999E-4</c:v>
                </c:pt>
                <c:pt idx="619" formatCode="0.00E+00">
                  <c:v>2.4162700000000001E-4</c:v>
                </c:pt>
                <c:pt idx="620" formatCode="0.00E+00">
                  <c:v>8.8884300000000005E-5</c:v>
                </c:pt>
                <c:pt idx="621" formatCode="0.00E+00">
                  <c:v>1.2685600000000001E-4</c:v>
                </c:pt>
                <c:pt idx="622" formatCode="0.00E+00">
                  <c:v>1.2832100000000001E-4</c:v>
                </c:pt>
                <c:pt idx="623" formatCode="0.00E+00">
                  <c:v>2.51232E-4</c:v>
                </c:pt>
                <c:pt idx="624" formatCode="0.00E+00">
                  <c:v>1.15293E-4</c:v>
                </c:pt>
                <c:pt idx="625" formatCode="0.00E+00">
                  <c:v>2.3359300000000001E-4</c:v>
                </c:pt>
                <c:pt idx="626" formatCode="0.00E+00">
                  <c:v>1.56057E-4</c:v>
                </c:pt>
                <c:pt idx="627" formatCode="0.00E+00">
                  <c:v>1.4109100000000001E-4</c:v>
                </c:pt>
                <c:pt idx="628" formatCode="0.00E+00">
                  <c:v>9.1748699999999998E-5</c:v>
                </c:pt>
                <c:pt idx="629" formatCode="0.00E+00">
                  <c:v>4.6451600000000001E-5</c:v>
                </c:pt>
                <c:pt idx="630" formatCode="0.00E+00">
                  <c:v>1.73871E-4</c:v>
                </c:pt>
                <c:pt idx="631" formatCode="0.00E+00">
                  <c:v>2.2125399999999999E-4</c:v>
                </c:pt>
                <c:pt idx="632" formatCode="0.00E+00">
                  <c:v>1.0971099999999999E-4</c:v>
                </c:pt>
                <c:pt idx="633" formatCode="0.00E+00">
                  <c:v>1.83229E-4</c:v>
                </c:pt>
                <c:pt idx="634" formatCode="0.00E+00">
                  <c:v>1.60388E-4</c:v>
                </c:pt>
                <c:pt idx="635" formatCode="0.00E+00">
                  <c:v>1.5653999999999999E-4</c:v>
                </c:pt>
                <c:pt idx="636" formatCode="0.00E+00">
                  <c:v>1.10482E-4</c:v>
                </c:pt>
                <c:pt idx="637" formatCode="0.00E+00">
                  <c:v>2.41349E-4</c:v>
                </c:pt>
                <c:pt idx="638" formatCode="0.00E+00">
                  <c:v>1.17615E-4</c:v>
                </c:pt>
                <c:pt idx="639" formatCode="0.00E+00">
                  <c:v>9.2241800000000002E-5</c:v>
                </c:pt>
                <c:pt idx="640" formatCode="0.00E+00">
                  <c:v>1.6976599999999999E-4</c:v>
                </c:pt>
                <c:pt idx="641" formatCode="0.00E+00">
                  <c:v>1.6240800000000001E-4</c:v>
                </c:pt>
                <c:pt idx="642" formatCode="0.00E+00">
                  <c:v>1.4095700000000001E-4</c:v>
                </c:pt>
                <c:pt idx="643" formatCode="0.00E+00">
                  <c:v>2.07899E-4</c:v>
                </c:pt>
                <c:pt idx="644" formatCode="0.00E+00">
                  <c:v>2.1100900000000001E-4</c:v>
                </c:pt>
                <c:pt idx="645" formatCode="0.00E+00">
                  <c:v>1.87574E-4</c:v>
                </c:pt>
                <c:pt idx="646" formatCode="0.00E+00">
                  <c:v>2.1854599999999999E-4</c:v>
                </c:pt>
                <c:pt idx="647" formatCode="0.00E+00">
                  <c:v>1.5830999999999999E-4</c:v>
                </c:pt>
                <c:pt idx="648" formatCode="0.00E+00">
                  <c:v>8.8221300000000002E-5</c:v>
                </c:pt>
                <c:pt idx="649" formatCode="0.00E+00">
                  <c:v>2.28168E-4</c:v>
                </c:pt>
                <c:pt idx="650" formatCode="0.00E+00">
                  <c:v>1.8657499999999999E-4</c:v>
                </c:pt>
                <c:pt idx="651" formatCode="0.00E+00">
                  <c:v>1.45389E-4</c:v>
                </c:pt>
                <c:pt idx="652" formatCode="0.00E+00">
                  <c:v>1.89264E-4</c:v>
                </c:pt>
                <c:pt idx="653" formatCode="0.00E+00">
                  <c:v>1.8588900000000001E-4</c:v>
                </c:pt>
                <c:pt idx="654" formatCode="0.00E+00">
                  <c:v>1.0893200000000001E-4</c:v>
                </c:pt>
                <c:pt idx="655" formatCode="0.00E+00">
                  <c:v>1.0565600000000001E-4</c:v>
                </c:pt>
                <c:pt idx="656" formatCode="0.00E+00">
                  <c:v>1.36732E-4</c:v>
                </c:pt>
                <c:pt idx="657" formatCode="0.00E+00">
                  <c:v>8.7073599999999999E-5</c:v>
                </c:pt>
                <c:pt idx="658" formatCode="0.00E+00">
                  <c:v>1.42662E-4</c:v>
                </c:pt>
                <c:pt idx="659" formatCode="0.00E+00">
                  <c:v>6.2706999999999999E-6</c:v>
                </c:pt>
                <c:pt idx="660" formatCode="0.00E+00">
                  <c:v>7.9158099999999997E-5</c:v>
                </c:pt>
                <c:pt idx="661" formatCode="0.00E+00">
                  <c:v>1.5891000000000001E-4</c:v>
                </c:pt>
                <c:pt idx="662" formatCode="0.00E+00">
                  <c:v>2.5314199999999998E-4</c:v>
                </c:pt>
                <c:pt idx="663" formatCode="0.00E+00">
                  <c:v>6.9166999999999997E-5</c:v>
                </c:pt>
                <c:pt idx="664" formatCode="0.00E+00">
                  <c:v>1.5893400000000001E-4</c:v>
                </c:pt>
                <c:pt idx="665" formatCode="0.00E+00">
                  <c:v>1.69245E-4</c:v>
                </c:pt>
                <c:pt idx="666" formatCode="0.00E+00">
                  <c:v>1.3623699999999999E-4</c:v>
                </c:pt>
                <c:pt idx="667" formatCode="0.00E+00">
                  <c:v>2.45228E-4</c:v>
                </c:pt>
                <c:pt idx="668" formatCode="0.00E+00">
                  <c:v>1.88584E-4</c:v>
                </c:pt>
                <c:pt idx="669" formatCode="0.00E+00">
                  <c:v>1.0325199999999999E-4</c:v>
                </c:pt>
                <c:pt idx="670" formatCode="0.00E+00">
                  <c:v>1.1126E-4</c:v>
                </c:pt>
                <c:pt idx="671" formatCode="0.00E+00">
                  <c:v>1.75293E-4</c:v>
                </c:pt>
                <c:pt idx="672" formatCode="0.00E+00">
                  <c:v>1.4072299999999999E-4</c:v>
                </c:pt>
                <c:pt idx="673" formatCode="0.00E+00">
                  <c:v>2.15854E-4</c:v>
                </c:pt>
                <c:pt idx="674" formatCode="0.00E+00">
                  <c:v>1.24051E-4</c:v>
                </c:pt>
                <c:pt idx="675" formatCode="0.00E+00">
                  <c:v>8.9550500000000003E-5</c:v>
                </c:pt>
                <c:pt idx="676" formatCode="0.00E+00">
                  <c:v>2.82782E-5</c:v>
                </c:pt>
                <c:pt idx="677" formatCode="0.00E+00">
                  <c:v>1.6724E-4</c:v>
                </c:pt>
                <c:pt idx="678" formatCode="0.00E+00">
                  <c:v>1.15043E-4</c:v>
                </c:pt>
                <c:pt idx="679" formatCode="0.00E+00">
                  <c:v>8.2884099999999995E-5</c:v>
                </c:pt>
                <c:pt idx="680" formatCode="0.00E+00">
                  <c:v>1.37727E-4</c:v>
                </c:pt>
                <c:pt idx="681" formatCode="0.00E+00">
                  <c:v>5.9969600000000003E-5</c:v>
                </c:pt>
                <c:pt idx="682" formatCode="0.00E+00">
                  <c:v>1.30636E-4</c:v>
                </c:pt>
                <c:pt idx="683" formatCode="0.00E+00">
                  <c:v>2.5851200000000002E-4</c:v>
                </c:pt>
                <c:pt idx="684" formatCode="0.00E+00">
                  <c:v>2.5101799999999999E-4</c:v>
                </c:pt>
                <c:pt idx="685" formatCode="0.00E+00">
                  <c:v>6.4840199999999996E-5</c:v>
                </c:pt>
                <c:pt idx="686" formatCode="0.00E+00">
                  <c:v>2.2185799999999999E-4</c:v>
                </c:pt>
                <c:pt idx="687" formatCode="0.00E+00">
                  <c:v>1.6716600000000001E-4</c:v>
                </c:pt>
                <c:pt idx="688" formatCode="0.00E+00">
                  <c:v>9.5697800000000004E-5</c:v>
                </c:pt>
                <c:pt idx="689" formatCode="0.00E+00">
                  <c:v>1.5768600000000001E-4</c:v>
                </c:pt>
                <c:pt idx="690" formatCode="0.00E+00">
                  <c:v>1.7423499999999999E-4</c:v>
                </c:pt>
                <c:pt idx="691" formatCode="0.00E+00">
                  <c:v>1.7097999999999999E-4</c:v>
                </c:pt>
                <c:pt idx="692" formatCode="0.00E+00">
                  <c:v>3.6850300000000002E-5</c:v>
                </c:pt>
                <c:pt idx="693" formatCode="0.00E+00">
                  <c:v>7.3374099999999999E-5</c:v>
                </c:pt>
                <c:pt idx="694" formatCode="0.00E+00">
                  <c:v>1.2299899999999999E-4</c:v>
                </c:pt>
                <c:pt idx="695" formatCode="0.00E+00">
                  <c:v>8.0650199999999996E-5</c:v>
                </c:pt>
                <c:pt idx="696" formatCode="0.00E+00">
                  <c:v>2.3614799999999999E-4</c:v>
                </c:pt>
                <c:pt idx="697" formatCode="0.00E+00">
                  <c:v>1.8549500000000001E-4</c:v>
                </c:pt>
                <c:pt idx="698" formatCode="0.00E+00">
                  <c:v>8.1206900000000003E-5</c:v>
                </c:pt>
                <c:pt idx="699" formatCode="0.00E+00">
                  <c:v>1.01221E-4</c:v>
                </c:pt>
                <c:pt idx="700" formatCode="0.00E+00">
                  <c:v>1.21237E-4</c:v>
                </c:pt>
                <c:pt idx="701" formatCode="0.00E+00">
                  <c:v>1.6731100000000001E-4</c:v>
                </c:pt>
                <c:pt idx="702" formatCode="0.00E+00">
                  <c:v>7.2958299999999996E-5</c:v>
                </c:pt>
                <c:pt idx="703" formatCode="0.00E+00">
                  <c:v>1.04435E-4</c:v>
                </c:pt>
                <c:pt idx="704" formatCode="0.00E+00">
                  <c:v>1.5874799999999999E-6</c:v>
                </c:pt>
                <c:pt idx="705" formatCode="0.00E+00">
                  <c:v>1.6643300000000001E-4</c:v>
                </c:pt>
                <c:pt idx="706" formatCode="0.00E+00">
                  <c:v>1.6005899999999999E-4</c:v>
                </c:pt>
                <c:pt idx="707" formatCode="0.00E+00">
                  <c:v>1.08319E-4</c:v>
                </c:pt>
                <c:pt idx="708" formatCode="0.00E+00">
                  <c:v>1.718E-4</c:v>
                </c:pt>
                <c:pt idx="709" formatCode="0.00E+00">
                  <c:v>1.6435899999999999E-4</c:v>
                </c:pt>
                <c:pt idx="710" formatCode="0.00E+00">
                  <c:v>5.7946699999999999E-5</c:v>
                </c:pt>
                <c:pt idx="711" formatCode="0.00E+00">
                  <c:v>1.7365999999999999E-4</c:v>
                </c:pt>
                <c:pt idx="712" formatCode="0.00E+00">
                  <c:v>6.7953300000000004E-6</c:v>
                </c:pt>
                <c:pt idx="713" formatCode="0.00E+00">
                  <c:v>1.0581099999999999E-4</c:v>
                </c:pt>
                <c:pt idx="714" formatCode="0.00E+00">
                  <c:v>1.1613800000000001E-4</c:v>
                </c:pt>
                <c:pt idx="715" formatCode="0.00E+00">
                  <c:v>1.20219E-4</c:v>
                </c:pt>
                <c:pt idx="716" formatCode="0.00E+00">
                  <c:v>8.3578200000000006E-5</c:v>
                </c:pt>
                <c:pt idx="717" formatCode="0.00E+00">
                  <c:v>7.8369900000000003E-5</c:v>
                </c:pt>
                <c:pt idx="718" formatCode="0.00E+00">
                  <c:v>6.4979699999999997E-5</c:v>
                </c:pt>
                <c:pt idx="719" formatCode="0.00E+00">
                  <c:v>2.00535E-4</c:v>
                </c:pt>
                <c:pt idx="720" formatCode="0.00E+00">
                  <c:v>1.1059499999999999E-4</c:v>
                </c:pt>
                <c:pt idx="721" formatCode="0.00E+00">
                  <c:v>1.44525E-4</c:v>
                </c:pt>
                <c:pt idx="722" formatCode="0.00E+00">
                  <c:v>1.62239E-4</c:v>
                </c:pt>
                <c:pt idx="723" formatCode="0.00E+00">
                  <c:v>7.8200299999999997E-5</c:v>
                </c:pt>
                <c:pt idx="724" formatCode="0.00E+00">
                  <c:v>1.5572399999999999E-4</c:v>
                </c:pt>
                <c:pt idx="725" formatCode="0.00E+00">
                  <c:v>9.2809899999999994E-5</c:v>
                </c:pt>
                <c:pt idx="726" formatCode="0.00E+00">
                  <c:v>5.2753300000000002E-5</c:v>
                </c:pt>
                <c:pt idx="727" formatCode="0.00E+00">
                  <c:v>2.2536600000000001E-4</c:v>
                </c:pt>
                <c:pt idx="728" formatCode="0.00E+00">
                  <c:v>1.67739E-4</c:v>
                </c:pt>
                <c:pt idx="729" formatCode="0.00E+00">
                  <c:v>1.8206200000000001E-4</c:v>
                </c:pt>
                <c:pt idx="730" formatCode="0.00E+00">
                  <c:v>6.8162200000000003E-5</c:v>
                </c:pt>
                <c:pt idx="731" formatCode="0.00E+00">
                  <c:v>6.9411000000000003E-5</c:v>
                </c:pt>
                <c:pt idx="732" formatCode="0.00E+00">
                  <c:v>1.35969E-4</c:v>
                </c:pt>
                <c:pt idx="733" formatCode="0.00E+00">
                  <c:v>8.4494700000000003E-5</c:v>
                </c:pt>
                <c:pt idx="734" formatCode="0.00E+00">
                  <c:v>2.1397299999999999E-5</c:v>
                </c:pt>
                <c:pt idx="735" formatCode="0.00E+00">
                  <c:v>2.0817499999999998E-5</c:v>
                </c:pt>
                <c:pt idx="736" formatCode="0.00E+00">
                  <c:v>1.0495799999999999E-4</c:v>
                </c:pt>
                <c:pt idx="737" formatCode="0.00E+00">
                  <c:v>1.07537E-4</c:v>
                </c:pt>
                <c:pt idx="738" formatCode="0.00E+00">
                  <c:v>3.7472899999999998E-5</c:v>
                </c:pt>
                <c:pt idx="739" formatCode="0.00E+00">
                  <c:v>1.0362200000000001E-4</c:v>
                </c:pt>
                <c:pt idx="740" formatCode="0.00E+00">
                  <c:v>1.42306E-4</c:v>
                </c:pt>
                <c:pt idx="741" formatCode="0.00E+00">
                  <c:v>8.6173800000000005E-5</c:v>
                </c:pt>
                <c:pt idx="742" formatCode="0.00E+00">
                  <c:v>1.40013E-4</c:v>
                </c:pt>
                <c:pt idx="743" formatCode="0.00E+00">
                  <c:v>1.1603999999999999E-4</c:v>
                </c:pt>
                <c:pt idx="744" formatCode="0.00E+00">
                  <c:v>1.5015800000000001E-4</c:v>
                </c:pt>
                <c:pt idx="745" formatCode="0.00E+00">
                  <c:v>7.7097999999999999E-5</c:v>
                </c:pt>
                <c:pt idx="746" formatCode="0.00E+00">
                  <c:v>1.5211900000000001E-4</c:v>
                </c:pt>
                <c:pt idx="747" formatCode="0.00E+00">
                  <c:v>6.2886300000000001E-5</c:v>
                </c:pt>
                <c:pt idx="748" formatCode="0.00E+00">
                  <c:v>5.3991199999999999E-5</c:v>
                </c:pt>
                <c:pt idx="749" formatCode="0.00E+00">
                  <c:v>1.0642899999999999E-4</c:v>
                </c:pt>
                <c:pt idx="750" formatCode="0.00E+00">
                  <c:v>7.6830500000000002E-5</c:v>
                </c:pt>
                <c:pt idx="751" formatCode="0.00E+00">
                  <c:v>1.56915E-5</c:v>
                </c:pt>
                <c:pt idx="752" formatCode="0.00E+00">
                  <c:v>5.9267200000000001E-5</c:v>
                </c:pt>
                <c:pt idx="753" formatCode="0.00E+00">
                  <c:v>4.7518300000000002E-5</c:v>
                </c:pt>
                <c:pt idx="754" formatCode="0.00E+00">
                  <c:v>1.9043E-5</c:v>
                </c:pt>
                <c:pt idx="755" formatCode="0.00E+00">
                  <c:v>2.3199700000000001E-5</c:v>
                </c:pt>
                <c:pt idx="756" formatCode="0.00E+00">
                  <c:v>2.31871E-5</c:v>
                </c:pt>
                <c:pt idx="757" formatCode="0.00E+00">
                  <c:v>4.0066199999999999E-5</c:v>
                </c:pt>
                <c:pt idx="758" formatCode="0.00E+00">
                  <c:v>1.8459699999999999E-4</c:v>
                </c:pt>
                <c:pt idx="759" formatCode="0.00E+00">
                  <c:v>6.9605900000000004E-5</c:v>
                </c:pt>
                <c:pt idx="760" formatCode="0.00E+00">
                  <c:v>1.3232900000000001E-4</c:v>
                </c:pt>
                <c:pt idx="761" formatCode="0.00E+00">
                  <c:v>1.0236E-4</c:v>
                </c:pt>
                <c:pt idx="762" formatCode="0.00E+00">
                  <c:v>9.5707500000000005E-5</c:v>
                </c:pt>
                <c:pt idx="763" formatCode="0.00E+00">
                  <c:v>1.0686199999999999E-4</c:v>
                </c:pt>
                <c:pt idx="764" formatCode="0.00E+00">
                  <c:v>5.0938800000000001E-5</c:v>
                </c:pt>
                <c:pt idx="765" formatCode="0.00E+00">
                  <c:v>4.1891999999999998E-5</c:v>
                </c:pt>
                <c:pt idx="766" formatCode="0.00E+00">
                  <c:v>1.5676700000000001E-4</c:v>
                </c:pt>
                <c:pt idx="767" formatCode="0.00E+00">
                  <c:v>1.0084799999999999E-4</c:v>
                </c:pt>
                <c:pt idx="768" formatCode="0.00E+00">
                  <c:v>1.14638E-4</c:v>
                </c:pt>
                <c:pt idx="769" formatCode="0.00E+00">
                  <c:v>8.8562700000000005E-7</c:v>
                </c:pt>
                <c:pt idx="770" formatCode="0.00E+00">
                  <c:v>3.2670099999999997E-5</c:v>
                </c:pt>
                <c:pt idx="771" formatCode="0.00E+00">
                  <c:v>2.19494E-5</c:v>
                </c:pt>
                <c:pt idx="772" formatCode="0.00E+00">
                  <c:v>1.22268E-5</c:v>
                </c:pt>
                <c:pt idx="773" formatCode="0.00E+00">
                  <c:v>1.1777099999999999E-4</c:v>
                </c:pt>
                <c:pt idx="774" formatCode="0.00E+00">
                  <c:v>4.27089E-5</c:v>
                </c:pt>
                <c:pt idx="775" formatCode="0.00E+00">
                  <c:v>1.63588E-5</c:v>
                </c:pt>
                <c:pt idx="776" formatCode="0.00E+00">
                  <c:v>3.5679500000000003E-5</c:v>
                </c:pt>
                <c:pt idx="777" formatCode="0.00E+00">
                  <c:v>7.8021499999999998E-5</c:v>
                </c:pt>
                <c:pt idx="778" formatCode="0.00E+00">
                  <c:v>9.4300600000000003E-5</c:v>
                </c:pt>
                <c:pt idx="779" formatCode="0.00E+00">
                  <c:v>2.4935799999999999E-5</c:v>
                </c:pt>
                <c:pt idx="780" formatCode="0.00E+00">
                  <c:v>1.5497199999999999E-4</c:v>
                </c:pt>
                <c:pt idx="781" formatCode="0.00E+00">
                  <c:v>5.0554099999999998E-6</c:v>
                </c:pt>
                <c:pt idx="782" formatCode="0.00E+00">
                  <c:v>3.3435100000000001E-5</c:v>
                </c:pt>
                <c:pt idx="783" formatCode="0.00E+00">
                  <c:v>6.4262499999999997E-5</c:v>
                </c:pt>
                <c:pt idx="784" formatCode="0.00E+00">
                  <c:v>5.1328000000000001E-5</c:v>
                </c:pt>
                <c:pt idx="785" formatCode="0.00E+00">
                  <c:v>4.0744500000000003E-5</c:v>
                </c:pt>
                <c:pt idx="786" formatCode="0.00E+00">
                  <c:v>6.5797999999999996E-5</c:v>
                </c:pt>
                <c:pt idx="787" formatCode="0.00E+00">
                  <c:v>5.8085999999999997E-7</c:v>
                </c:pt>
                <c:pt idx="788" formatCode="0.00E+00">
                  <c:v>3.3197900000000003E-5</c:v>
                </c:pt>
                <c:pt idx="789" formatCode="0.00E+00">
                  <c:v>4.7513699999999999E-5</c:v>
                </c:pt>
                <c:pt idx="790" formatCode="0.00E+00">
                  <c:v>1.2755899999999999E-4</c:v>
                </c:pt>
                <c:pt idx="791" formatCode="0.00E+00">
                  <c:v>2.0091599999999999E-5</c:v>
                </c:pt>
                <c:pt idx="792" formatCode="0.00E+00">
                  <c:v>5.4168300000000001E-5</c:v>
                </c:pt>
                <c:pt idx="793" formatCode="0.00E+00">
                  <c:v>4.2098499999999997E-5</c:v>
                </c:pt>
                <c:pt idx="794" formatCode="0.00E+00">
                  <c:v>3.2422300000000003E-5</c:v>
                </c:pt>
                <c:pt idx="795" formatCode="0.00E+00">
                  <c:v>6.8293499999999999E-5</c:v>
                </c:pt>
                <c:pt idx="796" formatCode="0.00E+00">
                  <c:v>3.52394E-5</c:v>
                </c:pt>
                <c:pt idx="797" formatCode="0.00E+00">
                  <c:v>9.4184699999999993E-6</c:v>
                </c:pt>
                <c:pt idx="798" formatCode="0.00E+00">
                  <c:v>1.95898E-5</c:v>
                </c:pt>
                <c:pt idx="799" formatCode="0.00E+00">
                  <c:v>4.2590499999999998E-5</c:v>
                </c:pt>
                <c:pt idx="800" formatCode="0.00E+00">
                  <c:v>6.4978600000000002E-5</c:v>
                </c:pt>
                <c:pt idx="801" formatCode="0.00E+00">
                  <c:v>3.8395200000000001E-5</c:v>
                </c:pt>
                <c:pt idx="802" formatCode="0.00E+00">
                  <c:v>5.3531900000000002E-5</c:v>
                </c:pt>
                <c:pt idx="803" formatCode="0.00E+00">
                  <c:v>3.7280600000000001E-6</c:v>
                </c:pt>
                <c:pt idx="804" formatCode="0.00E+00">
                  <c:v>1.33773E-5</c:v>
                </c:pt>
                <c:pt idx="805" formatCode="0.00E+00">
                  <c:v>5.2821999999999997E-5</c:v>
                </c:pt>
                <c:pt idx="806" formatCode="0.00E+00">
                  <c:v>1.8205800000000001E-5</c:v>
                </c:pt>
                <c:pt idx="807" formatCode="0.00E+00">
                  <c:v>2.60892E-7</c:v>
                </c:pt>
                <c:pt idx="808" formatCode="0.00E+00">
                  <c:v>7.2686099999999995E-5</c:v>
                </c:pt>
                <c:pt idx="809" formatCode="0.00E+00">
                  <c:v>3.70512E-6</c:v>
                </c:pt>
                <c:pt idx="810" formatCode="0.00E+00">
                  <c:v>9.1105899999999998E-5</c:v>
                </c:pt>
                <c:pt idx="811" formatCode="0.00E+00">
                  <c:v>4.2852699999999997E-5</c:v>
                </c:pt>
                <c:pt idx="812" formatCode="0.00E+00">
                  <c:v>8.28679E-5</c:v>
                </c:pt>
                <c:pt idx="813" formatCode="0.00E+00">
                  <c:v>4.9293699999999999E-5</c:v>
                </c:pt>
                <c:pt idx="814" formatCode="0.00E+00">
                  <c:v>3.5003899999999999E-5</c:v>
                </c:pt>
                <c:pt idx="815" formatCode="0.00E+00">
                  <c:v>1.71112E-5</c:v>
                </c:pt>
                <c:pt idx="816" formatCode="0.00E+00">
                  <c:v>5.1039199999999997E-5</c:v>
                </c:pt>
                <c:pt idx="817" formatCode="0.00E+00">
                  <c:v>4.1216500000000001E-5</c:v>
                </c:pt>
                <c:pt idx="818" formatCode="0.00E+00">
                  <c:v>6.4133299999999998E-5</c:v>
                </c:pt>
                <c:pt idx="819" formatCode="0.00E+00">
                  <c:v>4.6273599999999997E-5</c:v>
                </c:pt>
                <c:pt idx="820" formatCode="0.00E+00">
                  <c:v>1.0778000000000001E-5</c:v>
                </c:pt>
                <c:pt idx="821" formatCode="0.00E+00">
                  <c:v>1.79679E-4</c:v>
                </c:pt>
                <c:pt idx="822" formatCode="0.00E+00">
                  <c:v>1.18304E-4</c:v>
                </c:pt>
                <c:pt idx="823" formatCode="0.00E+00">
                  <c:v>1.7515799999999999E-5</c:v>
                </c:pt>
                <c:pt idx="824" formatCode="0.00E+00">
                  <c:v>2.5551800000000002E-5</c:v>
                </c:pt>
                <c:pt idx="825" formatCode="0.00E+00">
                  <c:v>4.7556399999999998E-5</c:v>
                </c:pt>
                <c:pt idx="826" formatCode="0.00E+00">
                  <c:v>1.02083E-5</c:v>
                </c:pt>
                <c:pt idx="827" formatCode="0.00E+00">
                  <c:v>1.3507400000000001E-6</c:v>
                </c:pt>
                <c:pt idx="828" formatCode="0.00E+00">
                  <c:v>9.1712100000000002E-6</c:v>
                </c:pt>
                <c:pt idx="829" formatCode="0.00E+00">
                  <c:v>3.1026599999999999E-5</c:v>
                </c:pt>
                <c:pt idx="830" formatCode="0.00E+00">
                  <c:v>4.15561E-5</c:v>
                </c:pt>
                <c:pt idx="831" formatCode="0.00E+00">
                  <c:v>4.7573300000000001E-5</c:v>
                </c:pt>
                <c:pt idx="832" formatCode="0.00E+00">
                  <c:v>6.7496200000000006E-5</c:v>
                </c:pt>
                <c:pt idx="833" formatCode="0.00E+00">
                  <c:v>3.0543300000000003E-5</c:v>
                </c:pt>
                <c:pt idx="834" formatCode="0.00E+00">
                  <c:v>9.1083700000000003E-5</c:v>
                </c:pt>
                <c:pt idx="835" formatCode="0.00E+00">
                  <c:v>7.8031899999999994E-5</c:v>
                </c:pt>
                <c:pt idx="836" formatCode="0.00E+00">
                  <c:v>1.0255900000000001E-4</c:v>
                </c:pt>
                <c:pt idx="837" formatCode="0.00E+00">
                  <c:v>3.2969200000000003E-5</c:v>
                </c:pt>
                <c:pt idx="838" formatCode="0.00E+00">
                  <c:v>8.3381300000000001E-5</c:v>
                </c:pt>
                <c:pt idx="839" formatCode="0.00E+00">
                  <c:v>4.21369E-5</c:v>
                </c:pt>
                <c:pt idx="840" formatCode="0.00E+00">
                  <c:v>1.2657700000000001E-5</c:v>
                </c:pt>
                <c:pt idx="841" formatCode="0.00E+00">
                  <c:v>6.0256E-5</c:v>
                </c:pt>
                <c:pt idx="842" formatCode="0.00E+00">
                  <c:v>2.8531099999999999E-5</c:v>
                </c:pt>
                <c:pt idx="843" formatCode="0.00E+00">
                  <c:v>9.4309900000000003E-5</c:v>
                </c:pt>
                <c:pt idx="844" formatCode="0.00E+00">
                  <c:v>7.8032099999999994E-5</c:v>
                </c:pt>
                <c:pt idx="845" formatCode="0.00E+00">
                  <c:v>4.3544100000000002E-5</c:v>
                </c:pt>
                <c:pt idx="846" formatCode="0.00E+00">
                  <c:v>8.0343400000000001E-5</c:v>
                </c:pt>
                <c:pt idx="847" formatCode="0.00E+00">
                  <c:v>6.8255200000000003E-5</c:v>
                </c:pt>
                <c:pt idx="848" formatCode="0.00E+00">
                  <c:v>4.05456E-5</c:v>
                </c:pt>
                <c:pt idx="849" formatCode="0.00E+00">
                  <c:v>2.9706400000000001E-5</c:v>
                </c:pt>
                <c:pt idx="850" formatCode="0.00E+00">
                  <c:v>7.98056E-5</c:v>
                </c:pt>
                <c:pt idx="851" formatCode="0.00E+00">
                  <c:v>7.2675099999999998E-5</c:v>
                </c:pt>
                <c:pt idx="852" formatCode="0.00E+00">
                  <c:v>2.88252E-5</c:v>
                </c:pt>
                <c:pt idx="853" formatCode="0.00E+00">
                  <c:v>9.2315600000000001E-5</c:v>
                </c:pt>
                <c:pt idx="854" formatCode="0.00E+00">
                  <c:v>6.3666899999999997E-6</c:v>
                </c:pt>
                <c:pt idx="855" formatCode="0.00E+00">
                  <c:v>1.0870399999999999E-4</c:v>
                </c:pt>
                <c:pt idx="856" formatCode="0.00E+00">
                  <c:v>2.80758E-5</c:v>
                </c:pt>
                <c:pt idx="857" formatCode="0.00E+00">
                  <c:v>1.14465E-4</c:v>
                </c:pt>
                <c:pt idx="858" formatCode="0.00E+00">
                  <c:v>2.4348000000000001E-5</c:v>
                </c:pt>
                <c:pt idx="859" formatCode="0.00E+00">
                  <c:v>1.3675100000000001E-4</c:v>
                </c:pt>
                <c:pt idx="860" formatCode="0.00E+00">
                  <c:v>1.32647E-5</c:v>
                </c:pt>
                <c:pt idx="861" formatCode="0.00E+00">
                  <c:v>1.20668E-4</c:v>
                </c:pt>
                <c:pt idx="862" formatCode="0.00E+00">
                  <c:v>5.8588500000000003E-5</c:v>
                </c:pt>
                <c:pt idx="863" formatCode="0.00E+00">
                  <c:v>3.35365E-5</c:v>
                </c:pt>
                <c:pt idx="864" formatCode="0.00E+00">
                  <c:v>9.1205799999999993E-5</c:v>
                </c:pt>
                <c:pt idx="865" formatCode="0.00E+00">
                  <c:v>5.1086399999999999E-5</c:v>
                </c:pt>
                <c:pt idx="866" formatCode="0.00E+00">
                  <c:v>5.4877499999999998E-5</c:v>
                </c:pt>
                <c:pt idx="867" formatCode="0.00E+00">
                  <c:v>2.95022E-5</c:v>
                </c:pt>
                <c:pt idx="868" formatCode="0.00E+00">
                  <c:v>3.6010300000000003E-5</c:v>
                </c:pt>
                <c:pt idx="869" formatCode="0.00E+00">
                  <c:v>1.00305E-5</c:v>
                </c:pt>
                <c:pt idx="870" formatCode="0.00E+00">
                  <c:v>3.8958600000000003E-5</c:v>
                </c:pt>
                <c:pt idx="871" formatCode="0.00E+00">
                  <c:v>2.3297899999999998E-6</c:v>
                </c:pt>
                <c:pt idx="872" formatCode="0.00E+00">
                  <c:v>5.3328000000000002E-5</c:v>
                </c:pt>
                <c:pt idx="873" formatCode="0.00E+00">
                  <c:v>4.1317499999999999E-6</c:v>
                </c:pt>
                <c:pt idx="874" formatCode="0.00E+00">
                  <c:v>3.2245500000000002E-5</c:v>
                </c:pt>
                <c:pt idx="875" formatCode="0.00E+00">
                  <c:v>1.39956E-4</c:v>
                </c:pt>
                <c:pt idx="876" formatCode="0.00E+00">
                  <c:v>1.4522799999999999E-5</c:v>
                </c:pt>
                <c:pt idx="877" formatCode="0.00E+00">
                  <c:v>3.0219700000000001E-6</c:v>
                </c:pt>
                <c:pt idx="878" formatCode="0.00E+00">
                  <c:v>7.0558899999999998E-6</c:v>
                </c:pt>
                <c:pt idx="879" formatCode="0.00E+00">
                  <c:v>3.02269E-5</c:v>
                </c:pt>
                <c:pt idx="880" formatCode="0.00E+00">
                  <c:v>2.1465900000000001E-5</c:v>
                </c:pt>
                <c:pt idx="881" formatCode="0.00E+00">
                  <c:v>8.6840600000000003E-5</c:v>
                </c:pt>
                <c:pt idx="882" formatCode="0.00E+00">
                  <c:v>7.6174799999999998E-6</c:v>
                </c:pt>
                <c:pt idx="883" formatCode="0.00E+00">
                  <c:v>2.47447E-5</c:v>
                </c:pt>
                <c:pt idx="884" formatCode="0.00E+00">
                  <c:v>2.3058299999999999E-5</c:v>
                </c:pt>
                <c:pt idx="885" formatCode="0.00E+00">
                  <c:v>5.7952199999999997E-5</c:v>
                </c:pt>
                <c:pt idx="886" formatCode="0.00E+00">
                  <c:v>1.4588499999999999E-5</c:v>
                </c:pt>
                <c:pt idx="887" formatCode="0.00E+00">
                  <c:v>5.0334100000000003E-5</c:v>
                </c:pt>
                <c:pt idx="888" formatCode="0.00E+00">
                  <c:v>6.35719E-5</c:v>
                </c:pt>
                <c:pt idx="889" formatCode="0.00E+00">
                  <c:v>3.6041200000000003E-5</c:v>
                </c:pt>
                <c:pt idx="890" formatCode="0.00E+00">
                  <c:v>2.0106900000000001E-4</c:v>
                </c:pt>
                <c:pt idx="891" formatCode="0.00E+00">
                  <c:v>1.03362E-4</c:v>
                </c:pt>
                <c:pt idx="892" formatCode="0.00E+00">
                  <c:v>1.14537E-4</c:v>
                </c:pt>
                <c:pt idx="893" formatCode="0.00E+00">
                  <c:v>3.95042E-5</c:v>
                </c:pt>
                <c:pt idx="894" formatCode="0.00E+00">
                  <c:v>6.4279699999999994E-5</c:v>
                </c:pt>
                <c:pt idx="895" formatCode="0.00E+00">
                  <c:v>1.3574999999999999E-6</c:v>
                </c:pt>
                <c:pt idx="896" formatCode="0.00E+00">
                  <c:v>1.24007E-5</c:v>
                </c:pt>
                <c:pt idx="897" formatCode="0.00E+00">
                  <c:v>6.6710899999999997E-6</c:v>
                </c:pt>
                <c:pt idx="898" formatCode="0.00E+00">
                  <c:v>7.5132300000000006E-5</c:v>
                </c:pt>
                <c:pt idx="899" formatCode="0.00E+00">
                  <c:v>7.9223300000000004E-5</c:v>
                </c:pt>
                <c:pt idx="900" formatCode="0.00E+00">
                  <c:v>1.15631E-4</c:v>
                </c:pt>
                <c:pt idx="901" formatCode="0.00E+00">
                  <c:v>1.11818E-5</c:v>
                </c:pt>
                <c:pt idx="902" formatCode="0.00E+00">
                  <c:v>8.0904100000000004E-6</c:v>
                </c:pt>
                <c:pt idx="903" formatCode="0.00E+00">
                  <c:v>1.00104E-4</c:v>
                </c:pt>
                <c:pt idx="904" formatCode="0.00E+00">
                  <c:v>4.0676300000000002E-5</c:v>
                </c:pt>
                <c:pt idx="905" formatCode="0.00E+00">
                  <c:v>7.0048000000000004E-5</c:v>
                </c:pt>
                <c:pt idx="906" formatCode="0.00E+00">
                  <c:v>3.0741200000000003E-5</c:v>
                </c:pt>
                <c:pt idx="907" formatCode="0.00E+00">
                  <c:v>5.8687300000000003E-5</c:v>
                </c:pt>
                <c:pt idx="908" formatCode="0.00E+00">
                  <c:v>6.6242399999999994E-5</c:v>
                </c:pt>
                <c:pt idx="909" formatCode="0.00E+00">
                  <c:v>7.7263200000000006E-6</c:v>
                </c:pt>
                <c:pt idx="910" formatCode="0.00E+00">
                  <c:v>4.0455099999999998E-5</c:v>
                </c:pt>
                <c:pt idx="911" formatCode="0.00E+00">
                  <c:v>8.2838999999999997E-5</c:v>
                </c:pt>
                <c:pt idx="912" formatCode="0.00E+00">
                  <c:v>4.3882399999999998E-5</c:v>
                </c:pt>
                <c:pt idx="913" formatCode="0.00E+00">
                  <c:v>1.1321500000000001E-4</c:v>
                </c:pt>
                <c:pt idx="914" formatCode="0.00E+00">
                  <c:v>1.28097E-5</c:v>
                </c:pt>
                <c:pt idx="915" formatCode="0.00E+00">
                  <c:v>4.1830699999999999E-5</c:v>
                </c:pt>
                <c:pt idx="916" formatCode="0.00E+00">
                  <c:v>2.0539200000000001E-5</c:v>
                </c:pt>
                <c:pt idx="917" formatCode="0.00E+00">
                  <c:v>1.8625099999999999E-5</c:v>
                </c:pt>
                <c:pt idx="918" formatCode="0.00E+00">
                  <c:v>1.2133000000000001E-5</c:v>
                </c:pt>
                <c:pt idx="919" formatCode="0.00E+00">
                  <c:v>2.10809E-5</c:v>
                </c:pt>
                <c:pt idx="920" formatCode="0.00E+00">
                  <c:v>1.26425E-4</c:v>
                </c:pt>
                <c:pt idx="921" formatCode="0.00E+00">
                  <c:v>9.5341999999999996E-5</c:v>
                </c:pt>
                <c:pt idx="922" formatCode="0.00E+00">
                  <c:v>2.2420199999999999E-5</c:v>
                </c:pt>
                <c:pt idx="923" formatCode="0.00E+00">
                  <c:v>4.09131E-5</c:v>
                </c:pt>
                <c:pt idx="924" formatCode="0.00E+00">
                  <c:v>9.0678099999999995E-5</c:v>
                </c:pt>
                <c:pt idx="925" formatCode="0.00E+00">
                  <c:v>4.0154999999999998E-5</c:v>
                </c:pt>
                <c:pt idx="926" formatCode="0.00E+00">
                  <c:v>1.7850899999999999E-5</c:v>
                </c:pt>
                <c:pt idx="927" formatCode="0.00E+00">
                  <c:v>4.7698799999999998E-5</c:v>
                </c:pt>
                <c:pt idx="928" formatCode="0.00E+00">
                  <c:v>7.5697400000000005E-5</c:v>
                </c:pt>
                <c:pt idx="929" formatCode="0.00E+00">
                  <c:v>3.6674500000000003E-5</c:v>
                </c:pt>
                <c:pt idx="930" formatCode="0.00E+00">
                  <c:v>1.2614599999999999E-5</c:v>
                </c:pt>
                <c:pt idx="931" formatCode="0.00E+00">
                  <c:v>1.3747999999999999E-4</c:v>
                </c:pt>
                <c:pt idx="932" formatCode="0.00E+00">
                  <c:v>6.0180799999999998E-5</c:v>
                </c:pt>
                <c:pt idx="933" formatCode="0.00E+00">
                  <c:v>4.7973599999999998E-5</c:v>
                </c:pt>
                <c:pt idx="934" formatCode="0.00E+00">
                  <c:v>1.0966100000000001E-4</c:v>
                </c:pt>
                <c:pt idx="935" formatCode="0.00E+00">
                  <c:v>1.2834700000000001E-4</c:v>
                </c:pt>
                <c:pt idx="936" formatCode="0.00E+00">
                  <c:v>1.1659600000000001E-4</c:v>
                </c:pt>
                <c:pt idx="937" formatCode="0.00E+00">
                  <c:v>1.2323900000000001E-5</c:v>
                </c:pt>
                <c:pt idx="938" formatCode="0.00E+00">
                  <c:v>1.19663E-4</c:v>
                </c:pt>
                <c:pt idx="939" formatCode="0.00E+00">
                  <c:v>1.4631099999999999E-4</c:v>
                </c:pt>
                <c:pt idx="940" formatCode="0.00E+00">
                  <c:v>8.3744699999999998E-5</c:v>
                </c:pt>
                <c:pt idx="941" formatCode="0.00E+00">
                  <c:v>1.3345100000000001E-4</c:v>
                </c:pt>
                <c:pt idx="942" formatCode="0.00E+00">
                  <c:v>1.24771E-4</c:v>
                </c:pt>
                <c:pt idx="943" formatCode="0.00E+00">
                  <c:v>8.1301100000000007E-5</c:v>
                </c:pt>
                <c:pt idx="944" formatCode="0.00E+00">
                  <c:v>1.5922899999999999E-4</c:v>
                </c:pt>
                <c:pt idx="945" formatCode="0.00E+00">
                  <c:v>5.1298100000000003E-5</c:v>
                </c:pt>
                <c:pt idx="946" formatCode="0.00E+00">
                  <c:v>1.55976E-4</c:v>
                </c:pt>
                <c:pt idx="947" formatCode="0.00E+00">
                  <c:v>1.36346E-4</c:v>
                </c:pt>
                <c:pt idx="948" formatCode="0.00E+00">
                  <c:v>8.2597900000000004E-5</c:v>
                </c:pt>
                <c:pt idx="949" formatCode="0.00E+00">
                  <c:v>7.4232699999999998E-5</c:v>
                </c:pt>
                <c:pt idx="950" formatCode="0.00E+00">
                  <c:v>7.6044799999999994E-5</c:v>
                </c:pt>
                <c:pt idx="951" formatCode="0.00E+00">
                  <c:v>1.4950900000000001E-4</c:v>
                </c:pt>
                <c:pt idx="952" formatCode="0.00E+00">
                  <c:v>1.8089899999999999E-4</c:v>
                </c:pt>
                <c:pt idx="953" formatCode="0.00E+00">
                  <c:v>1.6117400000000001E-4</c:v>
                </c:pt>
                <c:pt idx="954" formatCode="0.00E+00">
                  <c:v>7.4371399999999997E-5</c:v>
                </c:pt>
                <c:pt idx="955" formatCode="0.00E+00">
                  <c:v>2.0907E-4</c:v>
                </c:pt>
                <c:pt idx="956" formatCode="0.00E+00">
                  <c:v>8.2698099999999993E-5</c:v>
                </c:pt>
                <c:pt idx="957" formatCode="0.00E+00">
                  <c:v>1.03949E-4</c:v>
                </c:pt>
                <c:pt idx="958" formatCode="0.00E+00">
                  <c:v>9.8611599999999996E-5</c:v>
                </c:pt>
                <c:pt idx="959" formatCode="0.00E+00">
                  <c:v>9.8182800000000005E-5</c:v>
                </c:pt>
                <c:pt idx="960" formatCode="0.00E+00">
                  <c:v>6.2868900000000004E-5</c:v>
                </c:pt>
                <c:pt idx="961" formatCode="0.00E+00">
                  <c:v>1.1929700000000001E-4</c:v>
                </c:pt>
                <c:pt idx="962" formatCode="0.00E+00">
                  <c:v>8.1643499999999999E-5</c:v>
                </c:pt>
                <c:pt idx="963" formatCode="0.00E+00">
                  <c:v>1.9289200000000001E-4</c:v>
                </c:pt>
                <c:pt idx="964" formatCode="0.00E+00">
                  <c:v>1.8139299999999999E-4</c:v>
                </c:pt>
                <c:pt idx="965" formatCode="0.00E+00">
                  <c:v>2.7882800000000001E-4</c:v>
                </c:pt>
                <c:pt idx="966" formatCode="0.00E+00">
                  <c:v>8.9254199999999997E-5</c:v>
                </c:pt>
                <c:pt idx="967" formatCode="0.00E+00">
                  <c:v>9.0965100000000001E-5</c:v>
                </c:pt>
                <c:pt idx="968" formatCode="0.00E+00">
                  <c:v>1.3345100000000001E-4</c:v>
                </c:pt>
                <c:pt idx="969" formatCode="0.00E+00">
                  <c:v>6.3534600000000007E-5</c:v>
                </c:pt>
                <c:pt idx="970" formatCode="0.00E+00">
                  <c:v>1.1670799999999999E-4</c:v>
                </c:pt>
                <c:pt idx="971" formatCode="0.00E+00">
                  <c:v>1.6469600000000001E-4</c:v>
                </c:pt>
                <c:pt idx="972" formatCode="0.00E+00">
                  <c:v>5.8820599999999997E-5</c:v>
                </c:pt>
                <c:pt idx="973" formatCode="0.00E+00">
                  <c:v>1.3835299999999999E-4</c:v>
                </c:pt>
                <c:pt idx="974" formatCode="0.00E+00">
                  <c:v>1.09063E-4</c:v>
                </c:pt>
                <c:pt idx="975" formatCode="0.00E+00">
                  <c:v>5.5272799999999997E-5</c:v>
                </c:pt>
                <c:pt idx="976" formatCode="0.00E+00">
                  <c:v>1.45091E-4</c:v>
                </c:pt>
                <c:pt idx="977" formatCode="0.00E+00">
                  <c:v>1.5875500000000001E-4</c:v>
                </c:pt>
                <c:pt idx="978" formatCode="0.00E+00">
                  <c:v>1.94222E-4</c:v>
                </c:pt>
                <c:pt idx="979" formatCode="0.00E+00">
                  <c:v>8.4678999999999993E-5</c:v>
                </c:pt>
                <c:pt idx="980" formatCode="0.00E+00">
                  <c:v>7.8488599999999999E-5</c:v>
                </c:pt>
                <c:pt idx="981" formatCode="0.00E+00">
                  <c:v>1.4796300000000001E-4</c:v>
                </c:pt>
                <c:pt idx="982" formatCode="0.00E+00">
                  <c:v>1.19319E-4</c:v>
                </c:pt>
                <c:pt idx="983" formatCode="0.00E+00">
                  <c:v>6.8518399999999998E-5</c:v>
                </c:pt>
                <c:pt idx="984" formatCode="0.00E+00">
                  <c:v>1.3742600000000001E-4</c:v>
                </c:pt>
                <c:pt idx="985" formatCode="0.00E+00">
                  <c:v>1.7690499999999999E-4</c:v>
                </c:pt>
                <c:pt idx="986" formatCode="0.00E+00">
                  <c:v>1.0214500000000001E-4</c:v>
                </c:pt>
                <c:pt idx="987" formatCode="0.00E+00">
                  <c:v>9.1694599999999994E-5</c:v>
                </c:pt>
                <c:pt idx="988" formatCode="0.00E+00">
                  <c:v>2.1633899999999999E-4</c:v>
                </c:pt>
                <c:pt idx="989" formatCode="0.00E+00">
                  <c:v>1.2531099999999999E-4</c:v>
                </c:pt>
                <c:pt idx="990" formatCode="0.00E+00">
                  <c:v>8.0238400000000001E-5</c:v>
                </c:pt>
                <c:pt idx="991" formatCode="0.00E+00">
                  <c:v>8.6653399999999999E-5</c:v>
                </c:pt>
                <c:pt idx="992" formatCode="0.00E+00">
                  <c:v>1.06666E-4</c:v>
                </c:pt>
                <c:pt idx="993" formatCode="0.00E+00">
                  <c:v>7.9793099999999993E-5</c:v>
                </c:pt>
                <c:pt idx="994" formatCode="0.00E+00">
                  <c:v>1.16756E-4</c:v>
                </c:pt>
                <c:pt idx="995" formatCode="0.00E+00">
                  <c:v>1.2689799999999999E-4</c:v>
                </c:pt>
                <c:pt idx="996" formatCode="0.00E+00">
                  <c:v>8.7684900000000005E-5</c:v>
                </c:pt>
                <c:pt idx="997" formatCode="0.00E+00">
                  <c:v>3.2080099999999998E-5</c:v>
                </c:pt>
                <c:pt idx="998" formatCode="0.00E+00">
                  <c:v>4.7884399999999998E-5</c:v>
                </c:pt>
                <c:pt idx="999" formatCode="0.00E+00">
                  <c:v>1.6594600000000001E-4</c:v>
                </c:pt>
                <c:pt idx="1000" formatCode="0.00E+00">
                  <c:v>1.5691699999999999E-4</c:v>
                </c:pt>
                <c:pt idx="1001" formatCode="0.00E+00">
                  <c:v>1.4905699999999999E-4</c:v>
                </c:pt>
                <c:pt idx="1002" formatCode="0.00E+00">
                  <c:v>5.5933000000000001E-5</c:v>
                </c:pt>
                <c:pt idx="1003" formatCode="0.00E+00">
                  <c:v>1.23564E-4</c:v>
                </c:pt>
                <c:pt idx="1004" formatCode="0.00E+00">
                  <c:v>1.00535E-4</c:v>
                </c:pt>
                <c:pt idx="1005" formatCode="0.00E+00">
                  <c:v>1.4299399999999999E-4</c:v>
                </c:pt>
                <c:pt idx="1006" formatCode="0.00E+00">
                  <c:v>1.8326799999999999E-4</c:v>
                </c:pt>
                <c:pt idx="1007" formatCode="0.00E+00">
                  <c:v>1.4568200000000001E-4</c:v>
                </c:pt>
                <c:pt idx="1008" formatCode="0.00E+00">
                  <c:v>2.3269799999999999E-4</c:v>
                </c:pt>
                <c:pt idx="1009" formatCode="0.00E+00">
                  <c:v>1.2054500000000001E-4</c:v>
                </c:pt>
                <c:pt idx="1010" formatCode="0.00E+00">
                  <c:v>1.9624E-4</c:v>
                </c:pt>
                <c:pt idx="1011" formatCode="0.00E+00">
                  <c:v>1.90514E-4</c:v>
                </c:pt>
                <c:pt idx="1012" formatCode="0.00E+00">
                  <c:v>1.8472399999999999E-4</c:v>
                </c:pt>
                <c:pt idx="1013" formatCode="0.00E+00">
                  <c:v>2.3063599999999999E-4</c:v>
                </c:pt>
                <c:pt idx="1014" formatCode="0.00E+00">
                  <c:v>9.2132600000000006E-5</c:v>
                </c:pt>
                <c:pt idx="1015" formatCode="0.00E+00">
                  <c:v>2.36493E-4</c:v>
                </c:pt>
                <c:pt idx="1016" formatCode="0.00E+00">
                  <c:v>2.2531499999999999E-4</c:v>
                </c:pt>
                <c:pt idx="1017" formatCode="0.00E+00">
                  <c:v>2.2102299999999999E-4</c:v>
                </c:pt>
                <c:pt idx="1018" formatCode="0.00E+00">
                  <c:v>2.1688999999999999E-4</c:v>
                </c:pt>
                <c:pt idx="1019" formatCode="0.00E+00">
                  <c:v>2.4769000000000001E-4</c:v>
                </c:pt>
                <c:pt idx="1020" formatCode="0.00E+00">
                  <c:v>1.7484099999999999E-4</c:v>
                </c:pt>
                <c:pt idx="1021" formatCode="0.00E+00">
                  <c:v>3.3353400000000002E-4</c:v>
                </c:pt>
                <c:pt idx="1022" formatCode="0.00E+00">
                  <c:v>2.6659399999999999E-4</c:v>
                </c:pt>
                <c:pt idx="1023" formatCode="0.00E+00">
                  <c:v>2.9214399999999999E-4</c:v>
                </c:pt>
                <c:pt idx="1024" formatCode="0.00E+00">
                  <c:v>4.40832E-4</c:v>
                </c:pt>
                <c:pt idx="1025" formatCode="0.00E+00">
                  <c:v>3.2410199999999999E-4</c:v>
                </c:pt>
                <c:pt idx="1026" formatCode="0.00E+00">
                  <c:v>4.4628300000000001E-4</c:v>
                </c:pt>
                <c:pt idx="1027" formatCode="0.00E+00">
                  <c:v>3.5264900000000002E-4</c:v>
                </c:pt>
                <c:pt idx="1028" formatCode="0.00E+00">
                  <c:v>3.8402100000000002E-4</c:v>
                </c:pt>
                <c:pt idx="1029" formatCode="0.00E+00">
                  <c:v>4.7387599999999997E-4</c:v>
                </c:pt>
                <c:pt idx="1030" formatCode="0.00E+00">
                  <c:v>4.7550700000000001E-4</c:v>
                </c:pt>
                <c:pt idx="1031" formatCode="0.00E+00">
                  <c:v>5.4469900000000005E-4</c:v>
                </c:pt>
                <c:pt idx="1032" formatCode="0.00E+00">
                  <c:v>5.11182E-4</c:v>
                </c:pt>
                <c:pt idx="1033" formatCode="0.00E+00">
                  <c:v>6.0357800000000001E-4</c:v>
                </c:pt>
                <c:pt idx="1034" formatCode="0.00E+00">
                  <c:v>5.97979E-4</c:v>
                </c:pt>
                <c:pt idx="1035" formatCode="0.00E+00">
                  <c:v>6.5346100000000004E-4</c:v>
                </c:pt>
                <c:pt idx="1036" formatCode="0.00E+00">
                  <c:v>7.3374900000000001E-4</c:v>
                </c:pt>
                <c:pt idx="1037" formatCode="0.00E+00">
                  <c:v>7.7576800000000003E-4</c:v>
                </c:pt>
                <c:pt idx="1038" formatCode="0.00E+00">
                  <c:v>8.6838900000000001E-4</c:v>
                </c:pt>
                <c:pt idx="1039" formatCode="0.00E+00">
                  <c:v>9.36242E-4</c:v>
                </c:pt>
                <c:pt idx="1040">
                  <c:v>1.0300000000000001E-3</c:v>
                </c:pt>
                <c:pt idx="1041">
                  <c:v>1.0399999999999999E-3</c:v>
                </c:pt>
                <c:pt idx="1042">
                  <c:v>1.1000000000000001E-3</c:v>
                </c:pt>
                <c:pt idx="1043">
                  <c:v>1.17E-3</c:v>
                </c:pt>
                <c:pt idx="1044">
                  <c:v>1.08E-3</c:v>
                </c:pt>
                <c:pt idx="1045">
                  <c:v>1.1900000000000001E-3</c:v>
                </c:pt>
                <c:pt idx="1046">
                  <c:v>1.32E-3</c:v>
                </c:pt>
                <c:pt idx="1047">
                  <c:v>1.2700000000000001E-3</c:v>
                </c:pt>
                <c:pt idx="1048">
                  <c:v>1.24E-3</c:v>
                </c:pt>
                <c:pt idx="1049">
                  <c:v>1.2099999999999999E-3</c:v>
                </c:pt>
                <c:pt idx="1050">
                  <c:v>1.14E-3</c:v>
                </c:pt>
                <c:pt idx="1051">
                  <c:v>1.1800000000000001E-3</c:v>
                </c:pt>
                <c:pt idx="1052">
                  <c:v>1.16E-3</c:v>
                </c:pt>
                <c:pt idx="1053">
                  <c:v>1.0300000000000001E-3</c:v>
                </c:pt>
                <c:pt idx="1054">
                  <c:v>1.0399999999999999E-3</c:v>
                </c:pt>
                <c:pt idx="1055">
                  <c:v>1.06E-3</c:v>
                </c:pt>
                <c:pt idx="1056" formatCode="0.00E+00">
                  <c:v>8.7199800000000002E-4</c:v>
                </c:pt>
                <c:pt idx="1057" formatCode="0.00E+00">
                  <c:v>7.2053500000000001E-4</c:v>
                </c:pt>
                <c:pt idx="1058" formatCode="0.00E+00">
                  <c:v>6.8898600000000005E-4</c:v>
                </c:pt>
                <c:pt idx="1059" formatCode="0.00E+00">
                  <c:v>5.3596799999999995E-4</c:v>
                </c:pt>
                <c:pt idx="1060" formatCode="0.00E+00">
                  <c:v>4.3670100000000001E-4</c:v>
                </c:pt>
                <c:pt idx="1061" formatCode="0.00E+00">
                  <c:v>4.9133E-4</c:v>
                </c:pt>
                <c:pt idx="1062" formatCode="0.00E+00">
                  <c:v>4.1795200000000003E-4</c:v>
                </c:pt>
                <c:pt idx="1063" formatCode="0.00E+00">
                  <c:v>3.2533099999999999E-4</c:v>
                </c:pt>
                <c:pt idx="1064" formatCode="0.00E+00">
                  <c:v>2.9056600000000002E-4</c:v>
                </c:pt>
                <c:pt idx="1065" formatCode="0.00E+00">
                  <c:v>2.4017600000000001E-4</c:v>
                </c:pt>
                <c:pt idx="1066" formatCode="0.00E+00">
                  <c:v>1.90006E-4</c:v>
                </c:pt>
                <c:pt idx="1067" formatCode="0.00E+00">
                  <c:v>1.6207299999999999E-4</c:v>
                </c:pt>
                <c:pt idx="1068" formatCode="0.00E+00">
                  <c:v>1.6118400000000001E-4</c:v>
                </c:pt>
                <c:pt idx="1069" formatCode="0.00E+00">
                  <c:v>8.5566200000000001E-5</c:v>
                </c:pt>
                <c:pt idx="1070" formatCode="0.00E+00">
                  <c:v>8.1160499999999997E-5</c:v>
                </c:pt>
                <c:pt idx="1071" formatCode="0.00E+00">
                  <c:v>6.3883700000000006E-5</c:v>
                </c:pt>
                <c:pt idx="1072" formatCode="0.00E+00">
                  <c:v>2.3874800000000001E-5</c:v>
                </c:pt>
                <c:pt idx="1073" formatCode="0.00E+00">
                  <c:v>3.3050800000000002E-6</c:v>
                </c:pt>
                <c:pt idx="1074" formatCode="0.00E+00">
                  <c:v>1.7186100000000001E-5</c:v>
                </c:pt>
                <c:pt idx="1075" formatCode="0.00E+00">
                  <c:v>6.0434399999999999E-5</c:v>
                </c:pt>
                <c:pt idx="1076" formatCode="0.00E+00">
                  <c:v>1.42344E-5</c:v>
                </c:pt>
                <c:pt idx="1077" formatCode="0.00E+00">
                  <c:v>6.5439300000000002E-5</c:v>
                </c:pt>
                <c:pt idx="1078" formatCode="0.00E+00">
                  <c:v>2.1787300000000001E-5</c:v>
                </c:pt>
                <c:pt idx="1079" formatCode="0.00E+00">
                  <c:v>8.4130500000000004E-5</c:v>
                </c:pt>
                <c:pt idx="1080" formatCode="0.00E+00">
                  <c:v>6.6275399999999999E-5</c:v>
                </c:pt>
                <c:pt idx="1081" formatCode="0.00E+00">
                  <c:v>1.8995199999999999E-4</c:v>
                </c:pt>
                <c:pt idx="1082" formatCode="0.00E+00">
                  <c:v>2.0869000000000001E-4</c:v>
                </c:pt>
                <c:pt idx="1083" formatCode="0.00E+00">
                  <c:v>7.4921300000000004E-5</c:v>
                </c:pt>
                <c:pt idx="1084" formatCode="0.00E+00">
                  <c:v>1.3471199999999999E-4</c:v>
                </c:pt>
                <c:pt idx="1085" formatCode="0.00E+00">
                  <c:v>1.26551E-4</c:v>
                </c:pt>
                <c:pt idx="1086" formatCode="0.00E+00">
                  <c:v>1.5056499999999999E-4</c:v>
                </c:pt>
                <c:pt idx="1087" formatCode="0.00E+00">
                  <c:v>2.5645900000000001E-4</c:v>
                </c:pt>
                <c:pt idx="1088" formatCode="0.00E+00">
                  <c:v>1.6473200000000001E-4</c:v>
                </c:pt>
                <c:pt idx="1089" formatCode="0.00E+00">
                  <c:v>1.68591E-4</c:v>
                </c:pt>
                <c:pt idx="1090" formatCode="0.00E+00">
                  <c:v>2.0389799999999999E-4</c:v>
                </c:pt>
                <c:pt idx="1091" formatCode="0.00E+00">
                  <c:v>1.42328E-4</c:v>
                </c:pt>
                <c:pt idx="1092" formatCode="0.00E+00">
                  <c:v>1.8159200000000001E-4</c:v>
                </c:pt>
                <c:pt idx="1093" formatCode="0.00E+00">
                  <c:v>2.0292300000000001E-4</c:v>
                </c:pt>
                <c:pt idx="1094" formatCode="0.00E+00">
                  <c:v>2.1221599999999999E-4</c:v>
                </c:pt>
                <c:pt idx="1095" formatCode="0.00E+00">
                  <c:v>1.7879199999999999E-4</c:v>
                </c:pt>
                <c:pt idx="1096" formatCode="0.00E+00">
                  <c:v>1.8999300000000001E-4</c:v>
                </c:pt>
                <c:pt idx="1097" formatCode="0.00E+00">
                  <c:v>1.9923799999999999E-4</c:v>
                </c:pt>
                <c:pt idx="1098" formatCode="0.00E+00">
                  <c:v>2.36476E-4</c:v>
                </c:pt>
                <c:pt idx="1099" formatCode="0.00E+00">
                  <c:v>1.6818099999999999E-4</c:v>
                </c:pt>
                <c:pt idx="1100" formatCode="0.00E+00">
                  <c:v>2.4219899999999999E-4</c:v>
                </c:pt>
                <c:pt idx="1101" formatCode="0.00E+00">
                  <c:v>1.9365100000000001E-4</c:v>
                </c:pt>
                <c:pt idx="1102" formatCode="0.00E+00">
                  <c:v>1.9321900000000001E-4</c:v>
                </c:pt>
                <c:pt idx="1103" formatCode="0.00E+00">
                  <c:v>2.1779300000000001E-4</c:v>
                </c:pt>
                <c:pt idx="1104" formatCode="0.00E+00">
                  <c:v>1.4841E-4</c:v>
                </c:pt>
                <c:pt idx="1105" formatCode="0.00E+00">
                  <c:v>2.18135E-4</c:v>
                </c:pt>
                <c:pt idx="1106" formatCode="0.00E+00">
                  <c:v>2.6547000000000002E-4</c:v>
                </c:pt>
                <c:pt idx="1107" formatCode="0.00E+00">
                  <c:v>1.63478E-4</c:v>
                </c:pt>
                <c:pt idx="1108" formatCode="0.00E+00">
                  <c:v>1.6899600000000001E-4</c:v>
                </c:pt>
                <c:pt idx="1109" formatCode="0.00E+00">
                  <c:v>2.50874E-4</c:v>
                </c:pt>
                <c:pt idx="1110" formatCode="0.00E+00">
                  <c:v>1.9337799999999999E-4</c:v>
                </c:pt>
                <c:pt idx="1111" formatCode="0.00E+00">
                  <c:v>1.7046699999999999E-4</c:v>
                </c:pt>
                <c:pt idx="1112" formatCode="0.00E+00">
                  <c:v>2.46543E-4</c:v>
                </c:pt>
                <c:pt idx="1113" formatCode="0.00E+00">
                  <c:v>2.03761E-4</c:v>
                </c:pt>
                <c:pt idx="1114" formatCode="0.00E+00">
                  <c:v>1.8504400000000001E-4</c:v>
                </c:pt>
                <c:pt idx="1115" formatCode="0.00E+00">
                  <c:v>1.4056E-4</c:v>
                </c:pt>
                <c:pt idx="1116" formatCode="0.00E+00">
                  <c:v>2.8047199999999998E-4</c:v>
                </c:pt>
                <c:pt idx="1117" formatCode="0.00E+00">
                  <c:v>1.7107099999999999E-4</c:v>
                </c:pt>
                <c:pt idx="1118" formatCode="0.00E+00">
                  <c:v>1.78782E-4</c:v>
                </c:pt>
                <c:pt idx="1119" formatCode="0.00E+00">
                  <c:v>2.04861E-4</c:v>
                </c:pt>
                <c:pt idx="1120" formatCode="0.00E+00">
                  <c:v>2.4201E-4</c:v>
                </c:pt>
                <c:pt idx="1121" formatCode="0.00E+00">
                  <c:v>1.4233200000000001E-4</c:v>
                </c:pt>
                <c:pt idx="1122" formatCode="0.00E+00">
                  <c:v>2.02838E-4</c:v>
                </c:pt>
                <c:pt idx="1123" formatCode="0.00E+00">
                  <c:v>2.39688E-4</c:v>
                </c:pt>
                <c:pt idx="1124" formatCode="0.00E+00">
                  <c:v>1.90867E-4</c:v>
                </c:pt>
                <c:pt idx="1125" formatCode="0.00E+00">
                  <c:v>2.6901799999999999E-4</c:v>
                </c:pt>
                <c:pt idx="1126" formatCode="0.00E+00">
                  <c:v>2.8024799999999998E-4</c:v>
                </c:pt>
                <c:pt idx="1127" formatCode="0.00E+00">
                  <c:v>2.3364499999999999E-4</c:v>
                </c:pt>
                <c:pt idx="1128" formatCode="0.00E+00">
                  <c:v>1.84983E-4</c:v>
                </c:pt>
                <c:pt idx="1129" formatCode="0.00E+00">
                  <c:v>2.8657800000000001E-4</c:v>
                </c:pt>
                <c:pt idx="1130" formatCode="0.00E+00">
                  <c:v>1.5833899999999999E-4</c:v>
                </c:pt>
                <c:pt idx="1131" formatCode="0.00E+00">
                  <c:v>1.85021E-4</c:v>
                </c:pt>
                <c:pt idx="1132" formatCode="0.00E+00">
                  <c:v>2.5027900000000001E-4</c:v>
                </c:pt>
                <c:pt idx="1133" formatCode="0.00E+00">
                  <c:v>2.79492E-4</c:v>
                </c:pt>
                <c:pt idx="1134" formatCode="0.00E+00">
                  <c:v>2.3948200000000001E-4</c:v>
                </c:pt>
                <c:pt idx="1135" formatCode="0.00E+00">
                  <c:v>2.3467599999999999E-4</c:v>
                </c:pt>
                <c:pt idx="1136" formatCode="0.00E+00">
                  <c:v>1.6131300000000001E-4</c:v>
                </c:pt>
                <c:pt idx="1137" formatCode="0.00E+00">
                  <c:v>2.5762000000000002E-4</c:v>
                </c:pt>
                <c:pt idx="1138" formatCode="0.00E+00">
                  <c:v>2.32504E-4</c:v>
                </c:pt>
                <c:pt idx="1139" formatCode="0.00E+00">
                  <c:v>1.9567400000000001E-4</c:v>
                </c:pt>
                <c:pt idx="1140" formatCode="0.00E+00">
                  <c:v>1.8750900000000001E-4</c:v>
                </c:pt>
                <c:pt idx="1141" formatCode="0.00E+00">
                  <c:v>1.9240800000000001E-4</c:v>
                </c:pt>
                <c:pt idx="1142" formatCode="0.00E+00">
                  <c:v>1.94456E-4</c:v>
                </c:pt>
                <c:pt idx="1143" formatCode="0.00E+00">
                  <c:v>1.9867800000000001E-4</c:v>
                </c:pt>
                <c:pt idx="1144" formatCode="0.00E+00">
                  <c:v>3.13212E-4</c:v>
                </c:pt>
                <c:pt idx="1145" formatCode="0.00E+00">
                  <c:v>2.31587E-4</c:v>
                </c:pt>
                <c:pt idx="1146" formatCode="0.00E+00">
                  <c:v>1.8155499999999999E-4</c:v>
                </c:pt>
                <c:pt idx="1147" formatCode="0.00E+00">
                  <c:v>2.1819100000000001E-4</c:v>
                </c:pt>
                <c:pt idx="1148" formatCode="0.00E+00">
                  <c:v>2.0970200000000001E-4</c:v>
                </c:pt>
                <c:pt idx="1149" formatCode="0.00E+00">
                  <c:v>2.7613900000000001E-4</c:v>
                </c:pt>
                <c:pt idx="1150" formatCode="0.00E+00">
                  <c:v>2.5168400000000001E-4</c:v>
                </c:pt>
                <c:pt idx="1151" formatCode="0.00E+00">
                  <c:v>3.2652799999999997E-4</c:v>
                </c:pt>
                <c:pt idx="1152" formatCode="0.00E+00">
                  <c:v>2.5702E-4</c:v>
                </c:pt>
                <c:pt idx="1153" formatCode="0.00E+00">
                  <c:v>2.30206E-4</c:v>
                </c:pt>
                <c:pt idx="1154" formatCode="0.00E+00">
                  <c:v>2.2652999999999999E-4</c:v>
                </c:pt>
                <c:pt idx="1155" formatCode="0.00E+00">
                  <c:v>2.0790000000000001E-4</c:v>
                </c:pt>
                <c:pt idx="1156" formatCode="0.00E+00">
                  <c:v>2.3359300000000001E-4</c:v>
                </c:pt>
                <c:pt idx="1157" formatCode="0.00E+00">
                  <c:v>2.0108100000000001E-4</c:v>
                </c:pt>
                <c:pt idx="1158" formatCode="0.00E+00">
                  <c:v>2.4802500000000002E-4</c:v>
                </c:pt>
                <c:pt idx="1159" formatCode="0.00E+00">
                  <c:v>2.7947600000000002E-4</c:v>
                </c:pt>
                <c:pt idx="1160" formatCode="0.00E+00">
                  <c:v>2.29409E-4</c:v>
                </c:pt>
                <c:pt idx="1161" formatCode="0.00E+00">
                  <c:v>2.3272899999999999E-4</c:v>
                </c:pt>
                <c:pt idx="1162" formatCode="0.00E+00">
                  <c:v>2.4996600000000001E-4</c:v>
                </c:pt>
                <c:pt idx="1163" formatCode="0.00E+00">
                  <c:v>1.8829299999999999E-4</c:v>
                </c:pt>
                <c:pt idx="1164" formatCode="0.00E+00">
                  <c:v>2.2272700000000001E-4</c:v>
                </c:pt>
                <c:pt idx="1165" formatCode="0.00E+00">
                  <c:v>3.33154E-4</c:v>
                </c:pt>
                <c:pt idx="1166" formatCode="0.00E+00">
                  <c:v>1.82974E-4</c:v>
                </c:pt>
                <c:pt idx="1167" formatCode="0.00E+00">
                  <c:v>2.0077300000000001E-4</c:v>
                </c:pt>
                <c:pt idx="1168" formatCode="0.00E+00">
                  <c:v>2.4350500000000001E-4</c:v>
                </c:pt>
                <c:pt idx="1169" formatCode="0.00E+00">
                  <c:v>2.10607E-4</c:v>
                </c:pt>
                <c:pt idx="1170" formatCode="0.00E+00">
                  <c:v>1.9041800000000001E-4</c:v>
                </c:pt>
                <c:pt idx="1171" formatCode="0.00E+00">
                  <c:v>1.2947800000000001E-4</c:v>
                </c:pt>
                <c:pt idx="1172" formatCode="0.00E+00">
                  <c:v>2.6497700000000001E-4</c:v>
                </c:pt>
                <c:pt idx="1173" formatCode="0.00E+00">
                  <c:v>2.1489600000000001E-4</c:v>
                </c:pt>
                <c:pt idx="1174" formatCode="0.00E+00">
                  <c:v>1.5999699999999999E-4</c:v>
                </c:pt>
                <c:pt idx="1175" formatCode="0.00E+00">
                  <c:v>2.9514299999999999E-4</c:v>
                </c:pt>
                <c:pt idx="1176" formatCode="0.00E+00">
                  <c:v>3.0465100000000002E-4</c:v>
                </c:pt>
                <c:pt idx="1177" formatCode="0.00E+00">
                  <c:v>2.73794E-4</c:v>
                </c:pt>
                <c:pt idx="1178" formatCode="0.00E+00">
                  <c:v>1.7848699999999999E-4</c:v>
                </c:pt>
                <c:pt idx="1179" formatCode="0.00E+00">
                  <c:v>2.6854100000000002E-4</c:v>
                </c:pt>
                <c:pt idx="1180" formatCode="0.00E+00">
                  <c:v>1.8808099999999999E-4</c:v>
                </c:pt>
                <c:pt idx="1181" formatCode="0.00E+00">
                  <c:v>2.31115E-4</c:v>
                </c:pt>
                <c:pt idx="1182" formatCode="0.00E+00">
                  <c:v>1.23003E-4</c:v>
                </c:pt>
                <c:pt idx="1183" formatCode="0.00E+00">
                  <c:v>1.9326799999999999E-4</c:v>
                </c:pt>
                <c:pt idx="1184" formatCode="0.00E+00">
                  <c:v>2.4578700000000002E-4</c:v>
                </c:pt>
                <c:pt idx="1185" formatCode="0.00E+00">
                  <c:v>3.4497400000000001E-4</c:v>
                </c:pt>
                <c:pt idx="1186" formatCode="0.00E+00">
                  <c:v>1.88696E-4</c:v>
                </c:pt>
                <c:pt idx="1187" formatCode="0.00E+00">
                  <c:v>1.7946800000000001E-4</c:v>
                </c:pt>
                <c:pt idx="1188" formatCode="0.00E+00">
                  <c:v>1.88135E-4</c:v>
                </c:pt>
                <c:pt idx="1189" formatCode="0.00E+00">
                  <c:v>2.0475199999999999E-4</c:v>
                </c:pt>
                <c:pt idx="1190" formatCode="0.00E+00">
                  <c:v>2.0406600000000001E-4</c:v>
                </c:pt>
                <c:pt idx="1191" formatCode="0.00E+00">
                  <c:v>1.2058E-4</c:v>
                </c:pt>
                <c:pt idx="1192" formatCode="0.00E+00">
                  <c:v>2.5903999999999999E-4</c:v>
                </c:pt>
                <c:pt idx="1193" formatCode="0.00E+00">
                  <c:v>2.7721700000000001E-4</c:v>
                </c:pt>
                <c:pt idx="1194" formatCode="0.00E+00">
                  <c:v>2.2514799999999999E-4</c:v>
                </c:pt>
                <c:pt idx="1195" formatCode="0.00E+00">
                  <c:v>2.4307500000000001E-4</c:v>
                </c:pt>
                <c:pt idx="1196" formatCode="0.00E+00">
                  <c:v>2.7729000000000002E-4</c:v>
                </c:pt>
                <c:pt idx="1197" formatCode="0.00E+00">
                  <c:v>2.6937800000000002E-4</c:v>
                </c:pt>
                <c:pt idx="1198" formatCode="0.00E+00">
                  <c:v>2.5077200000000002E-4</c:v>
                </c:pt>
                <c:pt idx="1199" formatCode="0.00E+00">
                  <c:v>3.22911E-4</c:v>
                </c:pt>
                <c:pt idx="1200" formatCode="0.00E+00">
                  <c:v>2.2735299999999999E-4</c:v>
                </c:pt>
                <c:pt idx="1201" formatCode="0.00E+00">
                  <c:v>2.6374800000000001E-4</c:v>
                </c:pt>
                <c:pt idx="1202" formatCode="0.00E+00">
                  <c:v>1.6189899999999999E-4</c:v>
                </c:pt>
                <c:pt idx="1203" formatCode="0.00E+00">
                  <c:v>2.1982699999999999E-4</c:v>
                </c:pt>
                <c:pt idx="1204" formatCode="0.00E+00">
                  <c:v>2.1226400000000001E-4</c:v>
                </c:pt>
                <c:pt idx="1205" formatCode="0.00E+00">
                  <c:v>2.3421100000000001E-4</c:v>
                </c:pt>
                <c:pt idx="1206" formatCode="0.00E+00">
                  <c:v>2.17192E-4</c:v>
                </c:pt>
                <c:pt idx="1207" formatCode="0.00E+00">
                  <c:v>2.30972E-4</c:v>
                </c:pt>
                <c:pt idx="1208" formatCode="0.00E+00">
                  <c:v>3.0715899999999999E-4</c:v>
                </c:pt>
                <c:pt idx="1209" formatCode="0.00E+00">
                  <c:v>2.7114499999999998E-4</c:v>
                </c:pt>
                <c:pt idx="1210" formatCode="0.00E+00">
                  <c:v>2.0568600000000001E-4</c:v>
                </c:pt>
                <c:pt idx="1211" formatCode="0.00E+00">
                  <c:v>1.8490600000000001E-4</c:v>
                </c:pt>
                <c:pt idx="1212" formatCode="0.00E+00">
                  <c:v>2.6138300000000001E-4</c:v>
                </c:pt>
                <c:pt idx="1213" formatCode="0.00E+00">
                  <c:v>1.9431400000000001E-4</c:v>
                </c:pt>
                <c:pt idx="1214" formatCode="0.00E+00">
                  <c:v>2.09144E-4</c:v>
                </c:pt>
                <c:pt idx="1215" formatCode="0.00E+00">
                  <c:v>2.7011899999999998E-4</c:v>
                </c:pt>
                <c:pt idx="1216" formatCode="0.00E+00">
                  <c:v>1.7200599999999999E-4</c:v>
                </c:pt>
                <c:pt idx="1217" formatCode="0.00E+00">
                  <c:v>3.4742200000000001E-4</c:v>
                </c:pt>
                <c:pt idx="1218" formatCode="0.00E+00">
                  <c:v>2.1643699999999999E-4</c:v>
                </c:pt>
                <c:pt idx="1219" formatCode="0.00E+00">
                  <c:v>2.0509900000000001E-4</c:v>
                </c:pt>
                <c:pt idx="1220" formatCode="0.00E+00">
                  <c:v>2.0978699999999999E-4</c:v>
                </c:pt>
                <c:pt idx="1221" formatCode="0.00E+00">
                  <c:v>1.66527E-4</c:v>
                </c:pt>
                <c:pt idx="1222" formatCode="0.00E+00">
                  <c:v>2.37576E-4</c:v>
                </c:pt>
                <c:pt idx="1223" formatCode="0.00E+00">
                  <c:v>1.53397E-4</c:v>
                </c:pt>
                <c:pt idx="1224" formatCode="0.00E+00">
                  <c:v>2.0073899999999999E-4</c:v>
                </c:pt>
                <c:pt idx="1225" formatCode="0.00E+00">
                  <c:v>2.7837800000000002E-4</c:v>
                </c:pt>
                <c:pt idx="1226" formatCode="0.00E+00">
                  <c:v>2.2800500000000001E-4</c:v>
                </c:pt>
                <c:pt idx="1227" formatCode="0.00E+00">
                  <c:v>1.85126E-4</c:v>
                </c:pt>
                <c:pt idx="1228" formatCode="0.00E+00">
                  <c:v>1.81905E-4</c:v>
                </c:pt>
                <c:pt idx="1229" formatCode="0.00E+00">
                  <c:v>2.2985E-4</c:v>
                </c:pt>
                <c:pt idx="1230" formatCode="0.00E+00">
                  <c:v>2.8843800000000002E-4</c:v>
                </c:pt>
                <c:pt idx="1231" formatCode="0.00E+00">
                  <c:v>2.1168700000000001E-4</c:v>
                </c:pt>
                <c:pt idx="1232" formatCode="0.00E+00">
                  <c:v>3.1037600000000001E-4</c:v>
                </c:pt>
                <c:pt idx="1233" formatCode="0.00E+00">
                  <c:v>1.4776700000000001E-4</c:v>
                </c:pt>
                <c:pt idx="1234" formatCode="0.00E+00">
                  <c:v>2.76731E-4</c:v>
                </c:pt>
                <c:pt idx="1235" formatCode="0.00E+00">
                  <c:v>2.2098500000000001E-4</c:v>
                </c:pt>
                <c:pt idx="1236" formatCode="0.00E+00">
                  <c:v>2.5871299999999999E-4</c:v>
                </c:pt>
                <c:pt idx="1237" formatCode="0.00E+00">
                  <c:v>2.08801E-4</c:v>
                </c:pt>
                <c:pt idx="1238" formatCode="0.00E+00">
                  <c:v>1.60283E-4</c:v>
                </c:pt>
                <c:pt idx="1239" formatCode="0.00E+00">
                  <c:v>2.26204E-4</c:v>
                </c:pt>
                <c:pt idx="1240" formatCode="0.00E+00">
                  <c:v>1.4017899999999999E-4</c:v>
                </c:pt>
                <c:pt idx="1241" formatCode="0.00E+00">
                  <c:v>1.48832E-4</c:v>
                </c:pt>
                <c:pt idx="1242" formatCode="0.00E+00">
                  <c:v>2.4584599999999998E-4</c:v>
                </c:pt>
                <c:pt idx="1243" formatCode="0.00E+00">
                  <c:v>2.77278E-4</c:v>
                </c:pt>
                <c:pt idx="1244" formatCode="0.00E+00">
                  <c:v>1.39417E-4</c:v>
                </c:pt>
                <c:pt idx="1245" formatCode="0.00E+00">
                  <c:v>1.14659E-4</c:v>
                </c:pt>
                <c:pt idx="1246" formatCode="0.00E+00">
                  <c:v>1.5387300000000001E-4</c:v>
                </c:pt>
                <c:pt idx="1247" formatCode="0.00E+00">
                  <c:v>1.3608500000000001E-4</c:v>
                </c:pt>
                <c:pt idx="1248" formatCode="0.00E+00">
                  <c:v>1.9776900000000001E-4</c:v>
                </c:pt>
                <c:pt idx="1249" formatCode="0.00E+00">
                  <c:v>1.6171800000000001E-4</c:v>
                </c:pt>
                <c:pt idx="1250" formatCode="0.00E+00">
                  <c:v>8.0058300000000006E-5</c:v>
                </c:pt>
                <c:pt idx="1251" formatCode="0.00E+00">
                  <c:v>1.1551E-4</c:v>
                </c:pt>
                <c:pt idx="1252" formatCode="0.00E+00">
                  <c:v>2.10805E-4</c:v>
                </c:pt>
                <c:pt idx="1253" formatCode="0.00E+00">
                  <c:v>2.14248E-4</c:v>
                </c:pt>
                <c:pt idx="1254" formatCode="0.00E+00">
                  <c:v>8.1136499999999998E-5</c:v>
                </c:pt>
                <c:pt idx="1255" formatCode="0.00E+00">
                  <c:v>1.7733000000000001E-4</c:v>
                </c:pt>
                <c:pt idx="1256" formatCode="0.00E+00">
                  <c:v>1.20535E-4</c:v>
                </c:pt>
                <c:pt idx="1257" formatCode="0.00E+00">
                  <c:v>1.6920600000000001E-4</c:v>
                </c:pt>
                <c:pt idx="1258" formatCode="0.00E+00">
                  <c:v>1.8588400000000001E-4</c:v>
                </c:pt>
                <c:pt idx="1259" formatCode="0.00E+00">
                  <c:v>1.16508E-4</c:v>
                </c:pt>
                <c:pt idx="1260" formatCode="0.00E+00">
                  <c:v>1.27496E-4</c:v>
                </c:pt>
                <c:pt idx="1261" formatCode="0.00E+00">
                  <c:v>1.7813900000000001E-4</c:v>
                </c:pt>
                <c:pt idx="1262" formatCode="0.00E+00">
                  <c:v>1.36329E-5</c:v>
                </c:pt>
                <c:pt idx="1263" formatCode="0.00E+00">
                  <c:v>1.2562900000000001E-4</c:v>
                </c:pt>
                <c:pt idx="1264" formatCode="0.00E+00">
                  <c:v>6.6704600000000005E-5</c:v>
                </c:pt>
                <c:pt idx="1265" formatCode="0.00E+00">
                  <c:v>1.09244E-4</c:v>
                </c:pt>
                <c:pt idx="1266" formatCode="0.00E+00">
                  <c:v>1.6625200000000001E-4</c:v>
                </c:pt>
                <c:pt idx="1267" formatCode="0.00E+00">
                  <c:v>8.0391900000000002E-6</c:v>
                </c:pt>
                <c:pt idx="1268" formatCode="0.00E+00">
                  <c:v>1.5870899999999999E-4</c:v>
                </c:pt>
                <c:pt idx="1269" formatCode="0.00E+00">
                  <c:v>6.5900799999999997E-7</c:v>
                </c:pt>
                <c:pt idx="1270" formatCode="0.00E+00">
                  <c:v>1.5321700000000001E-4</c:v>
                </c:pt>
                <c:pt idx="1271" formatCode="0.00E+00">
                  <c:v>9.7541999999999995E-5</c:v>
                </c:pt>
                <c:pt idx="1272" formatCode="0.00E+00">
                  <c:v>5.4236300000000001E-5</c:v>
                </c:pt>
                <c:pt idx="1273" formatCode="0.00E+00">
                  <c:v>1.3128200000000001E-5</c:v>
                </c:pt>
                <c:pt idx="1274" formatCode="0.00E+00">
                  <c:v>1.07459E-4</c:v>
                </c:pt>
                <c:pt idx="1275" formatCode="0.00E+00">
                  <c:v>3.3624999999999997E-5</c:v>
                </c:pt>
                <c:pt idx="1276" formatCode="0.00E+00">
                  <c:v>6.2716000000000001E-5</c:v>
                </c:pt>
                <c:pt idx="1277" formatCode="0.00E+00">
                  <c:v>1.3974900000000001E-5</c:v>
                </c:pt>
                <c:pt idx="1278" formatCode="0.00E+00">
                  <c:v>8.7869200000000002E-6</c:v>
                </c:pt>
                <c:pt idx="1279" formatCode="0.00E+00">
                  <c:v>1.35506E-4</c:v>
                </c:pt>
                <c:pt idx="1280" formatCode="0.00E+00">
                  <c:v>7.2642600000000001E-5</c:v>
                </c:pt>
                <c:pt idx="1281" formatCode="0.00E+00">
                  <c:v>5.2805300000000001E-5</c:v>
                </c:pt>
                <c:pt idx="1282" formatCode="0.00E+00">
                  <c:v>2.3762300000000001E-5</c:v>
                </c:pt>
                <c:pt idx="1283" formatCode="0.00E+00">
                  <c:v>2.5963900000000001E-5</c:v>
                </c:pt>
                <c:pt idx="1284" formatCode="0.00E+00">
                  <c:v>1.4510700000000001E-4</c:v>
                </c:pt>
                <c:pt idx="1285" formatCode="0.00E+00">
                  <c:v>1.6504200000000001E-4</c:v>
                </c:pt>
                <c:pt idx="1286" formatCode="0.00E+00">
                  <c:v>1.6066499999999999E-4</c:v>
                </c:pt>
                <c:pt idx="1287" formatCode="0.00E+00">
                  <c:v>1.4146100000000001E-4</c:v>
                </c:pt>
                <c:pt idx="1288" formatCode="0.00E+00">
                  <c:v>3.2480200000000001E-4</c:v>
                </c:pt>
                <c:pt idx="1289" formatCode="0.00E+00">
                  <c:v>4.0318300000000003E-5</c:v>
                </c:pt>
                <c:pt idx="1290" formatCode="0.00E+00">
                  <c:v>3.0642199999999999E-4</c:v>
                </c:pt>
                <c:pt idx="1291" formatCode="0.00E+00">
                  <c:v>1.63895E-4</c:v>
                </c:pt>
                <c:pt idx="1292" formatCode="0.00E+00">
                  <c:v>2.5910199999999999E-4</c:v>
                </c:pt>
                <c:pt idx="1293" formatCode="0.00E+00">
                  <c:v>2.6858200000000001E-4</c:v>
                </c:pt>
                <c:pt idx="1294" formatCode="0.00E+00">
                  <c:v>2.8466599999999999E-4</c:v>
                </c:pt>
                <c:pt idx="1295" formatCode="0.00E+00">
                  <c:v>3.2684499999999998E-4</c:v>
                </c:pt>
                <c:pt idx="1296" formatCode="0.00E+00">
                  <c:v>4.2600899999999998E-4</c:v>
                </c:pt>
                <c:pt idx="1297" formatCode="0.00E+00">
                  <c:v>2.6294300000000002E-4</c:v>
                </c:pt>
                <c:pt idx="1298" formatCode="0.00E+00">
                  <c:v>4.6243599999999999E-4</c:v>
                </c:pt>
                <c:pt idx="1299" formatCode="0.00E+00">
                  <c:v>4.5916199999999999E-4</c:v>
                </c:pt>
                <c:pt idx="1300" formatCode="0.00E+00">
                  <c:v>4.5149200000000001E-4</c:v>
                </c:pt>
                <c:pt idx="1301" formatCode="0.00E+00">
                  <c:v>5.1132499999999997E-4</c:v>
                </c:pt>
                <c:pt idx="1302" formatCode="0.00E+00">
                  <c:v>5.6792099999999999E-4</c:v>
                </c:pt>
                <c:pt idx="1303" formatCode="0.00E+00">
                  <c:v>4.81421E-4</c:v>
                </c:pt>
                <c:pt idx="1304" formatCode="0.00E+00">
                  <c:v>5.8024499999999996E-4</c:v>
                </c:pt>
                <c:pt idx="1305" formatCode="0.00E+00">
                  <c:v>6.8501599999999999E-4</c:v>
                </c:pt>
                <c:pt idx="1306" formatCode="0.00E+00">
                  <c:v>7.9925000000000005E-4</c:v>
                </c:pt>
                <c:pt idx="1307" formatCode="0.00E+00">
                  <c:v>6.9912299999999995E-4</c:v>
                </c:pt>
                <c:pt idx="1308" formatCode="0.00E+00">
                  <c:v>8.10492E-4</c:v>
                </c:pt>
                <c:pt idx="1309" formatCode="0.00E+00">
                  <c:v>8.4068100000000002E-4</c:v>
                </c:pt>
                <c:pt idx="1310" formatCode="0.00E+00">
                  <c:v>8.4948599999999999E-4</c:v>
                </c:pt>
                <c:pt idx="1311" formatCode="0.00E+00">
                  <c:v>9.2712199999999995E-4</c:v>
                </c:pt>
                <c:pt idx="1312">
                  <c:v>1.06E-3</c:v>
                </c:pt>
                <c:pt idx="1313" formatCode="0.00E+00">
                  <c:v>9.770759999999999E-4</c:v>
                </c:pt>
                <c:pt idx="1314">
                  <c:v>1.09E-3</c:v>
                </c:pt>
                <c:pt idx="1315">
                  <c:v>1.1199999999999999E-3</c:v>
                </c:pt>
                <c:pt idx="1316">
                  <c:v>1.17E-3</c:v>
                </c:pt>
                <c:pt idx="1317">
                  <c:v>1.2700000000000001E-3</c:v>
                </c:pt>
                <c:pt idx="1318">
                  <c:v>1.3699999999999999E-3</c:v>
                </c:pt>
                <c:pt idx="1319">
                  <c:v>1.41E-3</c:v>
                </c:pt>
                <c:pt idx="1320">
                  <c:v>1.48E-3</c:v>
                </c:pt>
                <c:pt idx="1321">
                  <c:v>1.6000000000000001E-3</c:v>
                </c:pt>
                <c:pt idx="1322">
                  <c:v>1.6999999999999999E-3</c:v>
                </c:pt>
                <c:pt idx="1323">
                  <c:v>1.75E-3</c:v>
                </c:pt>
                <c:pt idx="1324">
                  <c:v>1.83E-3</c:v>
                </c:pt>
                <c:pt idx="1325">
                  <c:v>1.98E-3</c:v>
                </c:pt>
                <c:pt idx="1326">
                  <c:v>2.0500000000000002E-3</c:v>
                </c:pt>
                <c:pt idx="1327">
                  <c:v>2.16E-3</c:v>
                </c:pt>
                <c:pt idx="1328">
                  <c:v>2.2699999999999999E-3</c:v>
                </c:pt>
                <c:pt idx="1329">
                  <c:v>2.3E-3</c:v>
                </c:pt>
                <c:pt idx="1330">
                  <c:v>2.4499999999999999E-3</c:v>
                </c:pt>
                <c:pt idx="1331">
                  <c:v>2.7499999999999998E-3</c:v>
                </c:pt>
                <c:pt idx="1332">
                  <c:v>2.8700000000000002E-3</c:v>
                </c:pt>
                <c:pt idx="1333">
                  <c:v>3.0899999999999999E-3</c:v>
                </c:pt>
                <c:pt idx="1334">
                  <c:v>3.2200000000000002E-3</c:v>
                </c:pt>
                <c:pt idx="1335">
                  <c:v>3.3800000000000002E-3</c:v>
                </c:pt>
                <c:pt idx="1336">
                  <c:v>3.5699999999999998E-3</c:v>
                </c:pt>
                <c:pt idx="1337">
                  <c:v>3.8600000000000001E-3</c:v>
                </c:pt>
                <c:pt idx="1338">
                  <c:v>4.0899999999999999E-3</c:v>
                </c:pt>
                <c:pt idx="1339">
                  <c:v>4.3E-3</c:v>
                </c:pt>
                <c:pt idx="1340">
                  <c:v>4.6499999999999996E-3</c:v>
                </c:pt>
                <c:pt idx="1341">
                  <c:v>4.8799999999999998E-3</c:v>
                </c:pt>
                <c:pt idx="1342">
                  <c:v>5.2100000000000002E-3</c:v>
                </c:pt>
                <c:pt idx="1343">
                  <c:v>5.6600000000000001E-3</c:v>
                </c:pt>
                <c:pt idx="1344">
                  <c:v>5.94E-3</c:v>
                </c:pt>
                <c:pt idx="1345">
                  <c:v>6.3499999999999997E-3</c:v>
                </c:pt>
                <c:pt idx="1346">
                  <c:v>6.9499999999999996E-3</c:v>
                </c:pt>
                <c:pt idx="1347">
                  <c:v>7.4099999999999999E-3</c:v>
                </c:pt>
                <c:pt idx="1348">
                  <c:v>7.9900000000000006E-3</c:v>
                </c:pt>
                <c:pt idx="1349">
                  <c:v>8.6400000000000001E-3</c:v>
                </c:pt>
                <c:pt idx="1350">
                  <c:v>9.3799999999999994E-3</c:v>
                </c:pt>
                <c:pt idx="1351">
                  <c:v>1.0059999999999999E-2</c:v>
                </c:pt>
                <c:pt idx="1352">
                  <c:v>1.098E-2</c:v>
                </c:pt>
                <c:pt idx="1353">
                  <c:v>1.179E-2</c:v>
                </c:pt>
                <c:pt idx="1354">
                  <c:v>1.2829999999999999E-2</c:v>
                </c:pt>
                <c:pt idx="1355">
                  <c:v>1.3939999999999999E-2</c:v>
                </c:pt>
                <c:pt idx="1356">
                  <c:v>1.519E-2</c:v>
                </c:pt>
                <c:pt idx="1357">
                  <c:v>1.6629999999999999E-2</c:v>
                </c:pt>
                <c:pt idx="1358">
                  <c:v>1.8290000000000001E-2</c:v>
                </c:pt>
                <c:pt idx="1359">
                  <c:v>2.0140000000000002E-2</c:v>
                </c:pt>
                <c:pt idx="1360">
                  <c:v>2.2069999999999999E-2</c:v>
                </c:pt>
                <c:pt idx="1361">
                  <c:v>2.4309999999999998E-2</c:v>
                </c:pt>
                <c:pt idx="1362">
                  <c:v>2.7029999999999998E-2</c:v>
                </c:pt>
                <c:pt idx="1363">
                  <c:v>3.0020000000000002E-2</c:v>
                </c:pt>
                <c:pt idx="1364">
                  <c:v>3.3210000000000003E-2</c:v>
                </c:pt>
                <c:pt idx="1365">
                  <c:v>3.7220000000000003E-2</c:v>
                </c:pt>
                <c:pt idx="1366">
                  <c:v>4.1549999999999997E-2</c:v>
                </c:pt>
                <c:pt idx="1367">
                  <c:v>4.6829999999999997E-2</c:v>
                </c:pt>
                <c:pt idx="1368">
                  <c:v>5.2970000000000003E-2</c:v>
                </c:pt>
                <c:pt idx="1369">
                  <c:v>6.0100000000000001E-2</c:v>
                </c:pt>
                <c:pt idx="1370">
                  <c:v>6.8279999999999993E-2</c:v>
                </c:pt>
                <c:pt idx="1371">
                  <c:v>7.8079999999999997E-2</c:v>
                </c:pt>
                <c:pt idx="1372">
                  <c:v>8.9660000000000004E-2</c:v>
                </c:pt>
                <c:pt idx="1373">
                  <c:v>0.10333000000000001</c:v>
                </c:pt>
                <c:pt idx="1374">
                  <c:v>0.12034</c:v>
                </c:pt>
                <c:pt idx="1375">
                  <c:v>0.14119999999999999</c:v>
                </c:pt>
                <c:pt idx="1376">
                  <c:v>0.16635</c:v>
                </c:pt>
                <c:pt idx="1377">
                  <c:v>0.19689999999999999</c:v>
                </c:pt>
                <c:pt idx="1378">
                  <c:v>0.23543</c:v>
                </c:pt>
                <c:pt idx="1379">
                  <c:v>0.28412999999999999</c:v>
                </c:pt>
                <c:pt idx="1380">
                  <c:v>0.34565000000000001</c:v>
                </c:pt>
                <c:pt idx="1381">
                  <c:v>0.42899999999999999</c:v>
                </c:pt>
                <c:pt idx="1382">
                  <c:v>0.53769999999999996</c:v>
                </c:pt>
                <c:pt idx="1383">
                  <c:v>0.67417000000000005</c:v>
                </c:pt>
                <c:pt idx="1384">
                  <c:v>0.86822999999999995</c:v>
                </c:pt>
                <c:pt idx="1385">
                  <c:v>1.1325499999999999</c:v>
                </c:pt>
                <c:pt idx="1386">
                  <c:v>1.50071</c:v>
                </c:pt>
                <c:pt idx="1387">
                  <c:v>2.04284</c:v>
                </c:pt>
                <c:pt idx="1388">
                  <c:v>2.8371499999999998</c:v>
                </c:pt>
                <c:pt idx="1389">
                  <c:v>3.9545499999999998</c:v>
                </c:pt>
                <c:pt idx="1390">
                  <c:v>5.2160700000000002</c:v>
                </c:pt>
                <c:pt idx="1391">
                  <c:v>6.8779300000000001</c:v>
                </c:pt>
                <c:pt idx="1392">
                  <c:v>8.6601300000000005</c:v>
                </c:pt>
                <c:pt idx="1393">
                  <c:v>11.381180000000001</c:v>
                </c:pt>
                <c:pt idx="1394">
                  <c:v>15.330880000000001</c:v>
                </c:pt>
                <c:pt idx="1395">
                  <c:v>20.391079999999999</c:v>
                </c:pt>
                <c:pt idx="1396">
                  <c:v>26.648610000000001</c:v>
                </c:pt>
                <c:pt idx="1397">
                  <c:v>33.785229999999999</c:v>
                </c:pt>
                <c:pt idx="1398">
                  <c:v>40.499310000000001</c:v>
                </c:pt>
                <c:pt idx="1399">
                  <c:v>45.385660000000001</c:v>
                </c:pt>
                <c:pt idx="1400">
                  <c:v>48.31362</c:v>
                </c:pt>
                <c:pt idx="1401">
                  <c:v>49.598959999999998</c:v>
                </c:pt>
                <c:pt idx="1402">
                  <c:v>49.65401</c:v>
                </c:pt>
                <c:pt idx="1403">
                  <c:v>48.754060000000003</c:v>
                </c:pt>
                <c:pt idx="1404">
                  <c:v>46.416229999999999</c:v>
                </c:pt>
                <c:pt idx="1405">
                  <c:v>42.044130000000003</c:v>
                </c:pt>
                <c:pt idx="1406">
                  <c:v>35.34834</c:v>
                </c:pt>
                <c:pt idx="1407">
                  <c:v>27.722370000000002</c:v>
                </c:pt>
                <c:pt idx="1408">
                  <c:v>20.717449999999999</c:v>
                </c:pt>
                <c:pt idx="1409">
                  <c:v>15.2822</c:v>
                </c:pt>
                <c:pt idx="1410">
                  <c:v>11.07053</c:v>
                </c:pt>
                <c:pt idx="1411">
                  <c:v>8.1962700000000002</c:v>
                </c:pt>
                <c:pt idx="1412">
                  <c:v>6.1572800000000001</c:v>
                </c:pt>
                <c:pt idx="1413">
                  <c:v>4.75345</c:v>
                </c:pt>
                <c:pt idx="1414">
                  <c:v>3.7003300000000001</c:v>
                </c:pt>
                <c:pt idx="1415">
                  <c:v>2.7193900000000002</c:v>
                </c:pt>
                <c:pt idx="1416">
                  <c:v>1.9786300000000001</c:v>
                </c:pt>
                <c:pt idx="1417">
                  <c:v>1.45234</c:v>
                </c:pt>
                <c:pt idx="1418">
                  <c:v>1.11724</c:v>
                </c:pt>
                <c:pt idx="1419">
                  <c:v>0.86017999999999994</c:v>
                </c:pt>
                <c:pt idx="1420">
                  <c:v>0.67586999999999997</c:v>
                </c:pt>
                <c:pt idx="1421">
                  <c:v>0.54435999999999996</c:v>
                </c:pt>
                <c:pt idx="1422">
                  <c:v>0.44107000000000002</c:v>
                </c:pt>
                <c:pt idx="1423">
                  <c:v>0.36171999999999999</c:v>
                </c:pt>
                <c:pt idx="1424">
                  <c:v>0.29931000000000002</c:v>
                </c:pt>
                <c:pt idx="1425">
                  <c:v>0.25009999999999999</c:v>
                </c:pt>
                <c:pt idx="1426">
                  <c:v>0.21004</c:v>
                </c:pt>
                <c:pt idx="1427">
                  <c:v>0.17826</c:v>
                </c:pt>
                <c:pt idx="1428">
                  <c:v>0.15354999999999999</c:v>
                </c:pt>
                <c:pt idx="1429">
                  <c:v>0.13172</c:v>
                </c:pt>
                <c:pt idx="1430">
                  <c:v>0.11414000000000001</c:v>
                </c:pt>
                <c:pt idx="1431">
                  <c:v>9.9470000000000003E-2</c:v>
                </c:pt>
                <c:pt idx="1432">
                  <c:v>8.6760000000000004E-2</c:v>
                </c:pt>
                <c:pt idx="1433">
                  <c:v>7.6329999999999995E-2</c:v>
                </c:pt>
                <c:pt idx="1434">
                  <c:v>6.7720000000000002E-2</c:v>
                </c:pt>
                <c:pt idx="1435">
                  <c:v>6.028E-2</c:v>
                </c:pt>
                <c:pt idx="1436">
                  <c:v>5.3830000000000003E-2</c:v>
                </c:pt>
                <c:pt idx="1437">
                  <c:v>4.829E-2</c:v>
                </c:pt>
                <c:pt idx="1438">
                  <c:v>4.3319999999999997E-2</c:v>
                </c:pt>
                <c:pt idx="1439">
                  <c:v>3.884E-2</c:v>
                </c:pt>
                <c:pt idx="1440">
                  <c:v>3.4909999999999997E-2</c:v>
                </c:pt>
                <c:pt idx="1441">
                  <c:v>3.1539999999999999E-2</c:v>
                </c:pt>
                <c:pt idx="1442">
                  <c:v>2.8559999999999999E-2</c:v>
                </c:pt>
                <c:pt idx="1443">
                  <c:v>2.58E-2</c:v>
                </c:pt>
                <c:pt idx="1444">
                  <c:v>2.359E-2</c:v>
                </c:pt>
                <c:pt idx="1445">
                  <c:v>2.1409999999999998E-2</c:v>
                </c:pt>
                <c:pt idx="1446">
                  <c:v>1.9470000000000001E-2</c:v>
                </c:pt>
                <c:pt idx="1447">
                  <c:v>1.7780000000000001E-2</c:v>
                </c:pt>
                <c:pt idx="1448">
                  <c:v>1.6109999999999999E-2</c:v>
                </c:pt>
                <c:pt idx="1449">
                  <c:v>1.486E-2</c:v>
                </c:pt>
                <c:pt idx="1450">
                  <c:v>1.3639999999999999E-2</c:v>
                </c:pt>
                <c:pt idx="1451">
                  <c:v>1.24E-2</c:v>
                </c:pt>
                <c:pt idx="1452">
                  <c:v>1.136E-2</c:v>
                </c:pt>
                <c:pt idx="1453">
                  <c:v>1.0410000000000001E-2</c:v>
                </c:pt>
                <c:pt idx="1454">
                  <c:v>9.5200000000000007E-3</c:v>
                </c:pt>
                <c:pt idx="1455">
                  <c:v>8.7399999999999995E-3</c:v>
                </c:pt>
                <c:pt idx="1456">
                  <c:v>7.9699999999999997E-3</c:v>
                </c:pt>
                <c:pt idx="1457">
                  <c:v>7.3499999999999998E-3</c:v>
                </c:pt>
                <c:pt idx="1458">
                  <c:v>6.77E-3</c:v>
                </c:pt>
                <c:pt idx="1459">
                  <c:v>6.2100000000000002E-3</c:v>
                </c:pt>
                <c:pt idx="1460">
                  <c:v>5.7400000000000003E-3</c:v>
                </c:pt>
                <c:pt idx="1461">
                  <c:v>5.2300000000000003E-3</c:v>
                </c:pt>
                <c:pt idx="1462">
                  <c:v>4.9100000000000003E-3</c:v>
                </c:pt>
                <c:pt idx="1463">
                  <c:v>4.45E-3</c:v>
                </c:pt>
                <c:pt idx="1464">
                  <c:v>4.0600000000000002E-3</c:v>
                </c:pt>
                <c:pt idx="1465">
                  <c:v>3.7699999999999999E-3</c:v>
                </c:pt>
                <c:pt idx="1466">
                  <c:v>3.5200000000000001E-3</c:v>
                </c:pt>
                <c:pt idx="1467">
                  <c:v>3.14E-3</c:v>
                </c:pt>
                <c:pt idx="1468">
                  <c:v>2.98E-3</c:v>
                </c:pt>
                <c:pt idx="1469">
                  <c:v>2.7000000000000001E-3</c:v>
                </c:pt>
                <c:pt idx="1470">
                  <c:v>2.49E-3</c:v>
                </c:pt>
                <c:pt idx="1471">
                  <c:v>2.2300000000000002E-3</c:v>
                </c:pt>
                <c:pt idx="1472">
                  <c:v>2.0899999999999998E-3</c:v>
                </c:pt>
                <c:pt idx="1473">
                  <c:v>1.89E-3</c:v>
                </c:pt>
                <c:pt idx="1474">
                  <c:v>1.7700000000000001E-3</c:v>
                </c:pt>
                <c:pt idx="1475">
                  <c:v>1.58E-3</c:v>
                </c:pt>
                <c:pt idx="1476">
                  <c:v>1.39E-3</c:v>
                </c:pt>
                <c:pt idx="1477">
                  <c:v>1.24E-3</c:v>
                </c:pt>
                <c:pt idx="1478">
                  <c:v>1.17E-3</c:v>
                </c:pt>
                <c:pt idx="1479">
                  <c:v>1.1199999999999999E-3</c:v>
                </c:pt>
                <c:pt idx="1480">
                  <c:v>1.0499999999999999E-3</c:v>
                </c:pt>
                <c:pt idx="1481" formatCode="0.00E+00">
                  <c:v>9.1886300000000001E-4</c:v>
                </c:pt>
                <c:pt idx="1482" formatCode="0.00E+00">
                  <c:v>8.2852000000000002E-4</c:v>
                </c:pt>
                <c:pt idx="1483" formatCode="0.00E+00">
                  <c:v>6.9798199999999999E-4</c:v>
                </c:pt>
                <c:pt idx="1484" formatCode="0.00E+00">
                  <c:v>6.3049700000000005E-4</c:v>
                </c:pt>
                <c:pt idx="1485" formatCode="0.00E+00">
                  <c:v>5.8123300000000001E-4</c:v>
                </c:pt>
                <c:pt idx="1486" formatCode="0.00E+00">
                  <c:v>6.3807000000000002E-4</c:v>
                </c:pt>
                <c:pt idx="1487" formatCode="0.00E+00">
                  <c:v>5.4555700000000001E-4</c:v>
                </c:pt>
                <c:pt idx="1488" formatCode="0.00E+00">
                  <c:v>4.3408800000000001E-4</c:v>
                </c:pt>
                <c:pt idx="1489" formatCode="0.00E+00">
                  <c:v>3.52992E-4</c:v>
                </c:pt>
                <c:pt idx="1490" formatCode="0.00E+00">
                  <c:v>3.29105E-4</c:v>
                </c:pt>
                <c:pt idx="1491" formatCode="0.00E+00">
                  <c:v>2.5166499999999998E-4</c:v>
                </c:pt>
                <c:pt idx="1492" formatCode="0.00E+00">
                  <c:v>3.3487799999999999E-4</c:v>
                </c:pt>
                <c:pt idx="1493" formatCode="0.00E+00">
                  <c:v>1.1223299999999999E-4</c:v>
                </c:pt>
                <c:pt idx="1494" formatCode="0.00E+00">
                  <c:v>1.91208E-4</c:v>
                </c:pt>
                <c:pt idx="1495" formatCode="0.00E+00">
                  <c:v>2.1814600000000001E-4</c:v>
                </c:pt>
                <c:pt idx="1496" formatCode="0.00E+00">
                  <c:v>9.3308500000000003E-5</c:v>
                </c:pt>
                <c:pt idx="1497" formatCode="0.00E+00">
                  <c:v>6.1379199999999997E-5</c:v>
                </c:pt>
                <c:pt idx="1498" formatCode="0.00E+00">
                  <c:v>1.66263E-5</c:v>
                </c:pt>
                <c:pt idx="1499" formatCode="0.00E+00">
                  <c:v>1.03288E-4</c:v>
                </c:pt>
                <c:pt idx="1500" formatCode="0.00E+00">
                  <c:v>1.0963000000000001E-4</c:v>
                </c:pt>
                <c:pt idx="1501" formatCode="0.00E+00">
                  <c:v>3.63486E-5</c:v>
                </c:pt>
                <c:pt idx="1502" formatCode="0.00E+00">
                  <c:v>2.62389E-5</c:v>
                </c:pt>
                <c:pt idx="1503" formatCode="0.00E+00">
                  <c:v>7.0419899999999998E-6</c:v>
                </c:pt>
                <c:pt idx="1504" formatCode="0.00E+00">
                  <c:v>3.9543299999999998E-5</c:v>
                </c:pt>
                <c:pt idx="1505" formatCode="0.00E+00">
                  <c:v>3.9212399999999997E-5</c:v>
                </c:pt>
                <c:pt idx="1506" formatCode="0.00E+00">
                  <c:v>6.2856599999999997E-5</c:v>
                </c:pt>
                <c:pt idx="1507" formatCode="0.00E+00">
                  <c:v>2.4219999999999999E-5</c:v>
                </c:pt>
                <c:pt idx="1508" formatCode="0.00E+00">
                  <c:v>8.7364699999999994E-5</c:v>
                </c:pt>
                <c:pt idx="1509" formatCode="0.00E+00">
                  <c:v>5.6587800000000001E-5</c:v>
                </c:pt>
                <c:pt idx="1510" formatCode="0.00E+00">
                  <c:v>1.4703500000000001E-5</c:v>
                </c:pt>
                <c:pt idx="1511" formatCode="0.00E+00">
                  <c:v>6.1956000000000001E-5</c:v>
                </c:pt>
                <c:pt idx="1512" formatCode="0.00E+00">
                  <c:v>8.4282400000000005E-5</c:v>
                </c:pt>
                <c:pt idx="1513" formatCode="0.00E+00">
                  <c:v>2.65431E-5</c:v>
                </c:pt>
                <c:pt idx="1514" formatCode="0.00E+00">
                  <c:v>1.2586100000000001E-4</c:v>
                </c:pt>
                <c:pt idx="1515" formatCode="0.00E+00">
                  <c:v>1.53361E-4</c:v>
                </c:pt>
                <c:pt idx="1516" formatCode="0.00E+00">
                  <c:v>1.4480999999999999E-4</c:v>
                </c:pt>
                <c:pt idx="1517" formatCode="0.00E+00">
                  <c:v>1.69268E-6</c:v>
                </c:pt>
                <c:pt idx="1518" formatCode="0.00E+00">
                  <c:v>1.8059200000000001E-4</c:v>
                </c:pt>
                <c:pt idx="1519" formatCode="0.00E+00">
                  <c:v>1.8015199999999999E-4</c:v>
                </c:pt>
                <c:pt idx="1520" formatCode="0.00E+00">
                  <c:v>1.21135E-4</c:v>
                </c:pt>
                <c:pt idx="1521" formatCode="0.00E+00">
                  <c:v>1.84172E-4</c:v>
                </c:pt>
                <c:pt idx="1522" formatCode="0.00E+00">
                  <c:v>1.87665E-4</c:v>
                </c:pt>
                <c:pt idx="1523" formatCode="0.00E+00">
                  <c:v>1.7099800000000001E-4</c:v>
                </c:pt>
                <c:pt idx="1524" formatCode="0.00E+00">
                  <c:v>1.3474E-4</c:v>
                </c:pt>
                <c:pt idx="1525" formatCode="0.00E+00">
                  <c:v>1.79514E-4</c:v>
                </c:pt>
                <c:pt idx="1526" formatCode="0.00E+00">
                  <c:v>1.07916E-4</c:v>
                </c:pt>
                <c:pt idx="1527" formatCode="0.00E+00">
                  <c:v>8.1918199999999998E-5</c:v>
                </c:pt>
                <c:pt idx="1528" formatCode="0.00E+00">
                  <c:v>1.7005500000000001E-4</c:v>
                </c:pt>
                <c:pt idx="1529" formatCode="0.00E+00">
                  <c:v>2.1512899999999999E-4</c:v>
                </c:pt>
                <c:pt idx="1530" formatCode="0.00E+00">
                  <c:v>1.8130800000000001E-4</c:v>
                </c:pt>
                <c:pt idx="1531" formatCode="0.00E+00">
                  <c:v>1.3402299999999999E-4</c:v>
                </c:pt>
                <c:pt idx="1532" formatCode="0.00E+00">
                  <c:v>1.60099E-4</c:v>
                </c:pt>
                <c:pt idx="1533" formatCode="0.00E+00">
                  <c:v>3.8023099999999999E-5</c:v>
                </c:pt>
                <c:pt idx="1534" formatCode="0.00E+00">
                  <c:v>1.6850200000000001E-4</c:v>
                </c:pt>
                <c:pt idx="1535" formatCode="0.00E+00">
                  <c:v>1.8180799999999999E-4</c:v>
                </c:pt>
                <c:pt idx="1536" formatCode="0.00E+00">
                  <c:v>2.5188199999999998E-4</c:v>
                </c:pt>
                <c:pt idx="1537" formatCode="0.00E+00">
                  <c:v>1.5173000000000001E-4</c:v>
                </c:pt>
                <c:pt idx="1538" formatCode="0.00E+00">
                  <c:v>8.2604700000000006E-5</c:v>
                </c:pt>
                <c:pt idx="1539" formatCode="0.00E+00">
                  <c:v>1.2609700000000001E-4</c:v>
                </c:pt>
                <c:pt idx="1540" formatCode="0.00E+00">
                  <c:v>1.5293699999999999E-4</c:v>
                </c:pt>
                <c:pt idx="1541" formatCode="0.00E+00">
                  <c:v>1.32034E-4</c:v>
                </c:pt>
                <c:pt idx="1542" formatCode="0.00E+00">
                  <c:v>1.10479E-4</c:v>
                </c:pt>
                <c:pt idx="1543" formatCode="0.00E+00">
                  <c:v>1.2306700000000001E-4</c:v>
                </c:pt>
                <c:pt idx="1544" formatCode="0.00E+00">
                  <c:v>4.4258999999999998E-5</c:v>
                </c:pt>
                <c:pt idx="1545" formatCode="0.00E+00">
                  <c:v>1.72845E-4</c:v>
                </c:pt>
                <c:pt idx="1546" formatCode="0.00E+00">
                  <c:v>1.7439699999999999E-4</c:v>
                </c:pt>
                <c:pt idx="1547" formatCode="0.00E+00">
                  <c:v>1.3055200000000001E-4</c:v>
                </c:pt>
                <c:pt idx="1548" formatCode="0.00E+00">
                  <c:v>1.5821100000000001E-4</c:v>
                </c:pt>
                <c:pt idx="1549" formatCode="0.00E+00">
                  <c:v>1.4850200000000001E-4</c:v>
                </c:pt>
                <c:pt idx="1550" formatCode="0.00E+00">
                  <c:v>1.4260799999999999E-4</c:v>
                </c:pt>
                <c:pt idx="1551" formatCode="0.00E+00">
                  <c:v>1.4256800000000001E-4</c:v>
                </c:pt>
                <c:pt idx="1552" formatCode="0.00E+00">
                  <c:v>1.69319E-4</c:v>
                </c:pt>
                <c:pt idx="1553" formatCode="0.00E+00">
                  <c:v>5.7496E-5</c:v>
                </c:pt>
                <c:pt idx="1554" formatCode="0.00E+00">
                  <c:v>7.81829E-5</c:v>
                </c:pt>
                <c:pt idx="1555" formatCode="0.00E+00">
                  <c:v>2.1240300000000001E-5</c:v>
                </c:pt>
                <c:pt idx="1556" formatCode="0.00E+00">
                  <c:v>9.3568199999999996E-5</c:v>
                </c:pt>
                <c:pt idx="1557" formatCode="0.00E+00">
                  <c:v>4.7873600000000002E-5</c:v>
                </c:pt>
                <c:pt idx="1558" formatCode="0.00E+00">
                  <c:v>4.3746699999999999E-5</c:v>
                </c:pt>
                <c:pt idx="1559" formatCode="0.00E+00">
                  <c:v>9.2662800000000003E-5</c:v>
                </c:pt>
                <c:pt idx="1560" formatCode="0.00E+00">
                  <c:v>5.6577399999999998E-5</c:v>
                </c:pt>
                <c:pt idx="1561" formatCode="0.00E+00">
                  <c:v>1.61735E-5</c:v>
                </c:pt>
                <c:pt idx="1562" formatCode="0.00E+00">
                  <c:v>3.1061600000000001E-5</c:v>
                </c:pt>
                <c:pt idx="1563" formatCode="0.00E+00">
                  <c:v>1.13083E-4</c:v>
                </c:pt>
                <c:pt idx="1564" formatCode="0.00E+00">
                  <c:v>8.5189099999999994E-5</c:v>
                </c:pt>
                <c:pt idx="1565" formatCode="0.00E+00">
                  <c:v>1.6747600000000001E-4</c:v>
                </c:pt>
                <c:pt idx="1566" formatCode="0.00E+00">
                  <c:v>2.6272300000000003E-4</c:v>
                </c:pt>
                <c:pt idx="1567" formatCode="0.00E+00">
                  <c:v>3.1792799999999998E-4</c:v>
                </c:pt>
                <c:pt idx="1568" formatCode="0.00E+00">
                  <c:v>4.3615499999999997E-4</c:v>
                </c:pt>
                <c:pt idx="1569" formatCode="0.00E+00">
                  <c:v>7.1597299999999996E-4</c:v>
                </c:pt>
                <c:pt idx="1570" formatCode="0.00E+00">
                  <c:v>9.7662000000000009E-4</c:v>
                </c:pt>
                <c:pt idx="1571">
                  <c:v>1.5499999999999999E-3</c:v>
                </c:pt>
                <c:pt idx="1572">
                  <c:v>2.3800000000000002E-3</c:v>
                </c:pt>
                <c:pt idx="1573">
                  <c:v>3.5999999999999999E-3</c:v>
                </c:pt>
                <c:pt idx="1574">
                  <c:v>5.0099999999999997E-3</c:v>
                </c:pt>
                <c:pt idx="1575">
                  <c:v>6.1900000000000002E-3</c:v>
                </c:pt>
                <c:pt idx="1576">
                  <c:v>7.4999999999999997E-3</c:v>
                </c:pt>
                <c:pt idx="1577">
                  <c:v>8.7299999999999999E-3</c:v>
                </c:pt>
                <c:pt idx="1578">
                  <c:v>9.6399999999999993E-3</c:v>
                </c:pt>
                <c:pt idx="1579">
                  <c:v>9.8300000000000002E-3</c:v>
                </c:pt>
                <c:pt idx="1580">
                  <c:v>9.5499999999999995E-3</c:v>
                </c:pt>
                <c:pt idx="1581">
                  <c:v>8.5199999999999998E-3</c:v>
                </c:pt>
                <c:pt idx="1582">
                  <c:v>7.3299999999999997E-3</c:v>
                </c:pt>
                <c:pt idx="1583">
                  <c:v>5.9800000000000001E-3</c:v>
                </c:pt>
                <c:pt idx="1584">
                  <c:v>4.5799999999999999E-3</c:v>
                </c:pt>
                <c:pt idx="1585">
                  <c:v>3.2000000000000002E-3</c:v>
                </c:pt>
                <c:pt idx="1586">
                  <c:v>2.1099999999999999E-3</c:v>
                </c:pt>
                <c:pt idx="1587">
                  <c:v>1.25E-3</c:v>
                </c:pt>
                <c:pt idx="1588" formatCode="0.00E+00">
                  <c:v>6.5999500000000003E-4</c:v>
                </c:pt>
                <c:pt idx="1589" formatCode="0.00E+00">
                  <c:v>3.9868599999999998E-4</c:v>
                </c:pt>
                <c:pt idx="1590" formatCode="0.00E+00">
                  <c:v>1.54451E-4</c:v>
                </c:pt>
                <c:pt idx="1591" formatCode="0.00E+00">
                  <c:v>7.4990399999999999E-5</c:v>
                </c:pt>
                <c:pt idx="1592" formatCode="0.00E+00">
                  <c:v>3.7103E-5</c:v>
                </c:pt>
                <c:pt idx="1593" formatCode="0.00E+00">
                  <c:v>8.2663600000000006E-5</c:v>
                </c:pt>
                <c:pt idx="1594" formatCode="0.00E+00">
                  <c:v>8.4841900000000005E-5</c:v>
                </c:pt>
                <c:pt idx="1595" formatCode="0.00E+00">
                  <c:v>2.7349399999999999E-4</c:v>
                </c:pt>
                <c:pt idx="1596" formatCode="0.00E+00">
                  <c:v>2.2670200000000001E-4</c:v>
                </c:pt>
                <c:pt idx="1597" formatCode="0.00E+00">
                  <c:v>1.86501E-4</c:v>
                </c:pt>
                <c:pt idx="1598" formatCode="0.00E+00">
                  <c:v>1.4478000000000001E-4</c:v>
                </c:pt>
                <c:pt idx="1599" formatCode="0.00E+00">
                  <c:v>1.70748E-4</c:v>
                </c:pt>
                <c:pt idx="1600" formatCode="0.00E+00">
                  <c:v>3.0924400000000002E-4</c:v>
                </c:pt>
                <c:pt idx="1601" formatCode="0.00E+00">
                  <c:v>3.2639700000000003E-4</c:v>
                </c:pt>
                <c:pt idx="1602" formatCode="0.00E+00">
                  <c:v>2.1465500000000001E-4</c:v>
                </c:pt>
                <c:pt idx="1603" formatCode="0.00E+00">
                  <c:v>2.7397400000000002E-4</c:v>
                </c:pt>
                <c:pt idx="1604" formatCode="0.00E+00">
                  <c:v>2.4229199999999999E-4</c:v>
                </c:pt>
                <c:pt idx="1605" formatCode="0.00E+00">
                  <c:v>2.0012099999999999E-4</c:v>
                </c:pt>
                <c:pt idx="1606" formatCode="0.00E+00">
                  <c:v>2.1879399999999999E-4</c:v>
                </c:pt>
                <c:pt idx="1607" formatCode="0.00E+00">
                  <c:v>2.60976E-4</c:v>
                </c:pt>
                <c:pt idx="1608" formatCode="0.00E+00">
                  <c:v>2.40034E-4</c:v>
                </c:pt>
                <c:pt idx="1609" formatCode="0.00E+00">
                  <c:v>6.0216000000000001E-5</c:v>
                </c:pt>
                <c:pt idx="1610" formatCode="0.00E+00">
                  <c:v>1.6364600000000001E-4</c:v>
                </c:pt>
                <c:pt idx="1611" formatCode="0.00E+00">
                  <c:v>2.5031899999999999E-4</c:v>
                </c:pt>
                <c:pt idx="1612" formatCode="0.00E+00">
                  <c:v>3.0858399999999999E-4</c:v>
                </c:pt>
                <c:pt idx="1613" formatCode="0.00E+00">
                  <c:v>2.4375699999999999E-4</c:v>
                </c:pt>
                <c:pt idx="1614" formatCode="0.00E+00">
                  <c:v>2.9985400000000001E-4</c:v>
                </c:pt>
                <c:pt idx="1615" formatCode="0.00E+00">
                  <c:v>2.9447799999999998E-4</c:v>
                </c:pt>
                <c:pt idx="1616" formatCode="0.00E+00">
                  <c:v>1.99712E-4</c:v>
                </c:pt>
                <c:pt idx="1617" formatCode="0.00E+00">
                  <c:v>3.0272799999999999E-4</c:v>
                </c:pt>
                <c:pt idx="1618" formatCode="0.00E+00">
                  <c:v>3.0841100000000003E-4</c:v>
                </c:pt>
                <c:pt idx="1619" formatCode="0.00E+00">
                  <c:v>2.7779500000000001E-4</c:v>
                </c:pt>
                <c:pt idx="1620" formatCode="0.00E+00">
                  <c:v>2.8761800000000001E-4</c:v>
                </c:pt>
                <c:pt idx="1621" formatCode="0.00E+00">
                  <c:v>2.6073999999999997E-4</c:v>
                </c:pt>
                <c:pt idx="1622" formatCode="0.00E+00">
                  <c:v>2.9950799999999998E-4</c:v>
                </c:pt>
                <c:pt idx="1623" formatCode="0.00E+00">
                  <c:v>2.3719999999999999E-4</c:v>
                </c:pt>
                <c:pt idx="1624" formatCode="0.00E+00">
                  <c:v>2.6896100000000002E-4</c:v>
                </c:pt>
                <c:pt idx="1625" formatCode="0.00E+00">
                  <c:v>2.7128699999999999E-4</c:v>
                </c:pt>
                <c:pt idx="1626" formatCode="0.00E+00">
                  <c:v>2.1097100000000001E-4</c:v>
                </c:pt>
                <c:pt idx="1627" formatCode="0.00E+00">
                  <c:v>2.4900600000000002E-4</c:v>
                </c:pt>
                <c:pt idx="1628" formatCode="0.00E+00">
                  <c:v>2.7338800000000001E-4</c:v>
                </c:pt>
                <c:pt idx="1629" formatCode="0.00E+00">
                  <c:v>2.4910600000000002E-4</c:v>
                </c:pt>
                <c:pt idx="1630" formatCode="0.00E+00">
                  <c:v>1.57959E-4</c:v>
                </c:pt>
                <c:pt idx="1631" formatCode="0.00E+00">
                  <c:v>2.7415499999999999E-4</c:v>
                </c:pt>
                <c:pt idx="1632" formatCode="0.00E+00">
                  <c:v>2.2688499999999999E-4</c:v>
                </c:pt>
                <c:pt idx="1633" formatCode="0.00E+00">
                  <c:v>2.4259300000000001E-4</c:v>
                </c:pt>
                <c:pt idx="1634" formatCode="0.00E+00">
                  <c:v>2.8861700000000002E-4</c:v>
                </c:pt>
                <c:pt idx="1635" formatCode="0.00E+00">
                  <c:v>2.58621E-4</c:v>
                </c:pt>
                <c:pt idx="1636" formatCode="0.00E+00">
                  <c:v>1.9234699999999999E-4</c:v>
                </c:pt>
                <c:pt idx="1637" formatCode="0.00E+00">
                  <c:v>2.6840000000000002E-4</c:v>
                </c:pt>
                <c:pt idx="1638" formatCode="0.00E+00">
                  <c:v>2.3586000000000001E-4</c:v>
                </c:pt>
                <c:pt idx="1639" formatCode="0.00E+00">
                  <c:v>2.7888700000000002E-4</c:v>
                </c:pt>
                <c:pt idx="1640" formatCode="0.00E+00">
                  <c:v>2.5326199999999997E-4</c:v>
                </c:pt>
                <c:pt idx="1641" formatCode="0.00E+00">
                  <c:v>2.0195E-4</c:v>
                </c:pt>
                <c:pt idx="1642" formatCode="0.00E+00">
                  <c:v>1.516E-4</c:v>
                </c:pt>
                <c:pt idx="1643" formatCode="0.00E+00">
                  <c:v>1.9468E-4</c:v>
                </c:pt>
                <c:pt idx="1644" formatCode="0.00E+00">
                  <c:v>2.6043699999999997E-4</c:v>
                </c:pt>
                <c:pt idx="1645" formatCode="0.00E+00">
                  <c:v>2.4479900000000003E-4</c:v>
                </c:pt>
                <c:pt idx="1646" formatCode="0.00E+00">
                  <c:v>1.4071600000000001E-4</c:v>
                </c:pt>
                <c:pt idx="1647" formatCode="0.00E+00">
                  <c:v>1.3415000000000001E-4</c:v>
                </c:pt>
                <c:pt idx="1648" formatCode="0.00E+00">
                  <c:v>2.6357900000000001E-4</c:v>
                </c:pt>
                <c:pt idx="1649" formatCode="0.00E+00">
                  <c:v>3.3110000000000002E-4</c:v>
                </c:pt>
                <c:pt idx="1650" formatCode="0.00E+00">
                  <c:v>2.4473600000000001E-4</c:v>
                </c:pt>
                <c:pt idx="1651" formatCode="0.00E+00">
                  <c:v>2.30211E-4</c:v>
                </c:pt>
                <c:pt idx="1652" formatCode="0.00E+00">
                  <c:v>2.7088200000000001E-4</c:v>
                </c:pt>
                <c:pt idx="1653" formatCode="0.00E+00">
                  <c:v>1.2220300000000001E-4</c:v>
                </c:pt>
                <c:pt idx="1654" formatCode="0.00E+00">
                  <c:v>3.00952E-4</c:v>
                </c:pt>
                <c:pt idx="1655" formatCode="0.00E+00">
                  <c:v>2.13382E-4</c:v>
                </c:pt>
                <c:pt idx="1656" formatCode="0.00E+00">
                  <c:v>3.1454900000000001E-4</c:v>
                </c:pt>
                <c:pt idx="1657" formatCode="0.00E+00">
                  <c:v>2.7384099999999998E-4</c:v>
                </c:pt>
                <c:pt idx="1658" formatCode="0.00E+00">
                  <c:v>2.5602200000000001E-4</c:v>
                </c:pt>
                <c:pt idx="1659" formatCode="0.00E+00">
                  <c:v>2.6270999999999998E-4</c:v>
                </c:pt>
                <c:pt idx="1660" formatCode="0.00E+00">
                  <c:v>2.7863299999999997E-4</c:v>
                </c:pt>
                <c:pt idx="1661" formatCode="0.00E+00">
                  <c:v>2.5388199999999998E-4</c:v>
                </c:pt>
                <c:pt idx="1662" formatCode="0.00E+00">
                  <c:v>1.6316099999999999E-4</c:v>
                </c:pt>
                <c:pt idx="1663" formatCode="0.00E+00">
                  <c:v>2.01156E-4</c:v>
                </c:pt>
                <c:pt idx="1664" formatCode="0.00E+00">
                  <c:v>2.9894699999999998E-4</c:v>
                </c:pt>
                <c:pt idx="1665" formatCode="0.00E+00">
                  <c:v>2.0645599999999999E-4</c:v>
                </c:pt>
                <c:pt idx="1666" formatCode="0.00E+00">
                  <c:v>2.03518E-4</c:v>
                </c:pt>
                <c:pt idx="1667" formatCode="0.00E+00">
                  <c:v>3.3912200000000002E-4</c:v>
                </c:pt>
                <c:pt idx="1668" formatCode="0.00E+00">
                  <c:v>2.0854399999999999E-4</c:v>
                </c:pt>
                <c:pt idx="1669" formatCode="0.00E+00">
                  <c:v>1.9054900000000001E-4</c:v>
                </c:pt>
                <c:pt idx="1670" formatCode="0.00E+00">
                  <c:v>2.5738099999999999E-4</c:v>
                </c:pt>
                <c:pt idx="1671" formatCode="0.00E+00">
                  <c:v>2.4618799999999999E-4</c:v>
                </c:pt>
                <c:pt idx="1672" formatCode="0.00E+00">
                  <c:v>2.42854E-4</c:v>
                </c:pt>
                <c:pt idx="1673" formatCode="0.00E+00">
                  <c:v>3.0865999999999999E-4</c:v>
                </c:pt>
                <c:pt idx="1674" formatCode="0.00E+00">
                  <c:v>2.8232099999999998E-4</c:v>
                </c:pt>
                <c:pt idx="1675" formatCode="0.00E+00">
                  <c:v>2.6335699999999998E-4</c:v>
                </c:pt>
                <c:pt idx="1676" formatCode="0.00E+00">
                  <c:v>2.7462199999999997E-4</c:v>
                </c:pt>
                <c:pt idx="1677" formatCode="0.00E+00">
                  <c:v>2.6073900000000001E-4</c:v>
                </c:pt>
                <c:pt idx="1678" formatCode="0.00E+00">
                  <c:v>2.6959100000000001E-4</c:v>
                </c:pt>
                <c:pt idx="1679" formatCode="0.00E+00">
                  <c:v>3.2627300000000003E-4</c:v>
                </c:pt>
                <c:pt idx="1680" formatCode="0.00E+00">
                  <c:v>2.7052100000000002E-4</c:v>
                </c:pt>
                <c:pt idx="1681" formatCode="0.00E+00">
                  <c:v>2.8103999999999998E-4</c:v>
                </c:pt>
                <c:pt idx="1682" formatCode="0.00E+00">
                  <c:v>1.9830299999999999E-4</c:v>
                </c:pt>
                <c:pt idx="1683" formatCode="0.00E+00">
                  <c:v>2.9476600000000002E-4</c:v>
                </c:pt>
                <c:pt idx="1684" formatCode="0.00E+00">
                  <c:v>3.04309E-4</c:v>
                </c:pt>
                <c:pt idx="1685" formatCode="0.00E+00">
                  <c:v>2.6110899999999998E-4</c:v>
                </c:pt>
                <c:pt idx="1686" formatCode="0.00E+00">
                  <c:v>1.7744000000000001E-4</c:v>
                </c:pt>
                <c:pt idx="1687" formatCode="0.00E+00">
                  <c:v>2.3179400000000001E-4</c:v>
                </c:pt>
                <c:pt idx="1688" formatCode="0.00E+00">
                  <c:v>1.5051499999999999E-4</c:v>
                </c:pt>
                <c:pt idx="1689" formatCode="0.00E+00">
                  <c:v>2.3265199999999999E-4</c:v>
                </c:pt>
                <c:pt idx="1690" formatCode="0.00E+00">
                  <c:v>2.63575E-4</c:v>
                </c:pt>
                <c:pt idx="1691" formatCode="0.00E+00">
                  <c:v>3.5751899999999999E-4</c:v>
                </c:pt>
                <c:pt idx="1692" formatCode="0.00E+00">
                  <c:v>2.7351699999999998E-4</c:v>
                </c:pt>
                <c:pt idx="1693" formatCode="0.00E+00">
                  <c:v>2.21497E-4</c:v>
                </c:pt>
                <c:pt idx="1694" formatCode="0.00E+00">
                  <c:v>2.2776099999999999E-4</c:v>
                </c:pt>
                <c:pt idx="1695" formatCode="0.00E+00">
                  <c:v>3.3616599999999999E-4</c:v>
                </c:pt>
                <c:pt idx="1696" formatCode="0.00E+00">
                  <c:v>2.6047499999999998E-4</c:v>
                </c:pt>
                <c:pt idx="1697" formatCode="0.00E+00">
                  <c:v>2.30258E-4</c:v>
                </c:pt>
                <c:pt idx="1698" formatCode="0.00E+00">
                  <c:v>2.2921199999999999E-4</c:v>
                </c:pt>
                <c:pt idx="1699" formatCode="0.00E+00">
                  <c:v>3.6968599999999998E-4</c:v>
                </c:pt>
                <c:pt idx="1700" formatCode="0.00E+00">
                  <c:v>2.3545200000000001E-4</c:v>
                </c:pt>
                <c:pt idx="1701" formatCode="0.00E+00">
                  <c:v>2.53649E-4</c:v>
                </c:pt>
                <c:pt idx="1702" formatCode="0.00E+00">
                  <c:v>2.9063899999999998E-4</c:v>
                </c:pt>
                <c:pt idx="1703" formatCode="0.00E+00">
                  <c:v>3.1341099999999998E-4</c:v>
                </c:pt>
                <c:pt idx="1704" formatCode="0.00E+00">
                  <c:v>3.40911E-4</c:v>
                </c:pt>
                <c:pt idx="1705" formatCode="0.00E+00">
                  <c:v>2.6050500000000001E-4</c:v>
                </c:pt>
                <c:pt idx="1706" formatCode="0.00E+00">
                  <c:v>2.0503900000000001E-4</c:v>
                </c:pt>
                <c:pt idx="1707" formatCode="0.00E+00">
                  <c:v>2.9731499999999998E-4</c:v>
                </c:pt>
                <c:pt idx="1708" formatCode="0.00E+00">
                  <c:v>1.4796000000000001E-4</c:v>
                </c:pt>
                <c:pt idx="1709" formatCode="0.00E+00">
                  <c:v>1.7212600000000001E-4</c:v>
                </c:pt>
                <c:pt idx="1710" formatCode="0.00E+00">
                  <c:v>3.1809600000000003E-4</c:v>
                </c:pt>
                <c:pt idx="1711" formatCode="0.00E+00">
                  <c:v>2.8304399999999998E-4</c:v>
                </c:pt>
                <c:pt idx="1712" formatCode="0.00E+00">
                  <c:v>2.5349900000000002E-4</c:v>
                </c:pt>
                <c:pt idx="1713" formatCode="0.00E+00">
                  <c:v>2.8298700000000001E-4</c:v>
                </c:pt>
                <c:pt idx="1714" formatCode="0.00E+00">
                  <c:v>3.0585600000000002E-4</c:v>
                </c:pt>
                <c:pt idx="1715" formatCode="0.00E+00">
                  <c:v>2.4885800000000002E-4</c:v>
                </c:pt>
                <c:pt idx="1716" formatCode="0.00E+00">
                  <c:v>4.1739799999999998E-4</c:v>
                </c:pt>
                <c:pt idx="1717" formatCode="0.00E+00">
                  <c:v>2.2975299999999999E-4</c:v>
                </c:pt>
                <c:pt idx="1718" formatCode="0.00E+00">
                  <c:v>2.46963E-4</c:v>
                </c:pt>
                <c:pt idx="1719" formatCode="0.00E+00">
                  <c:v>1.8039E-4</c:v>
                </c:pt>
                <c:pt idx="1720" formatCode="0.00E+00">
                  <c:v>3.1659100000000002E-4</c:v>
                </c:pt>
                <c:pt idx="1721" formatCode="0.00E+00">
                  <c:v>2.8841799999999998E-4</c:v>
                </c:pt>
                <c:pt idx="1722" formatCode="0.00E+00">
                  <c:v>1.47913E-4</c:v>
                </c:pt>
                <c:pt idx="1723" formatCode="0.00E+00">
                  <c:v>2.13914E-4</c:v>
                </c:pt>
                <c:pt idx="1724" formatCode="0.00E+00">
                  <c:v>2.7214399999999999E-4</c:v>
                </c:pt>
                <c:pt idx="1725" formatCode="0.00E+00">
                  <c:v>2.44219E-4</c:v>
                </c:pt>
                <c:pt idx="1726" formatCode="0.00E+00">
                  <c:v>3.1669100000000002E-4</c:v>
                </c:pt>
                <c:pt idx="1727" formatCode="0.00E+00">
                  <c:v>2.8760599999999998E-4</c:v>
                </c:pt>
                <c:pt idx="1728" formatCode="0.00E+00">
                  <c:v>2.9969000000000003E-4</c:v>
                </c:pt>
                <c:pt idx="1729" formatCode="0.00E+00">
                  <c:v>4.3277000000000002E-4</c:v>
                </c:pt>
                <c:pt idx="1730" formatCode="0.00E+00">
                  <c:v>2.7567200000000003E-4</c:v>
                </c:pt>
                <c:pt idx="1731" formatCode="0.00E+00">
                  <c:v>4.07577E-4</c:v>
                </c:pt>
                <c:pt idx="1732" formatCode="0.00E+00">
                  <c:v>4.9266700000000002E-4</c:v>
                </c:pt>
                <c:pt idx="1733" formatCode="0.00E+00">
                  <c:v>4.9085000000000003E-4</c:v>
                </c:pt>
                <c:pt idx="1734" formatCode="0.00E+00">
                  <c:v>4.0598300000000001E-4</c:v>
                </c:pt>
                <c:pt idx="1735" formatCode="0.00E+00">
                  <c:v>5.0837600000000005E-4</c:v>
                </c:pt>
                <c:pt idx="1736" formatCode="0.00E+00">
                  <c:v>5.6055600000000003E-4</c:v>
                </c:pt>
                <c:pt idx="1737" formatCode="0.00E+00">
                  <c:v>5.8545500000000002E-4</c:v>
                </c:pt>
                <c:pt idx="1738" formatCode="0.00E+00">
                  <c:v>4.5510599999999999E-4</c:v>
                </c:pt>
                <c:pt idx="1739" formatCode="0.00E+00">
                  <c:v>5.2769999999999998E-4</c:v>
                </c:pt>
                <c:pt idx="1740" formatCode="0.00E+00">
                  <c:v>5.1522600000000003E-4</c:v>
                </c:pt>
                <c:pt idx="1741" formatCode="0.00E+00">
                  <c:v>6.1975599999999995E-4</c:v>
                </c:pt>
                <c:pt idx="1742" formatCode="0.00E+00">
                  <c:v>5.8872000000000004E-4</c:v>
                </c:pt>
                <c:pt idx="1743" formatCode="0.00E+00">
                  <c:v>4.68586E-4</c:v>
                </c:pt>
                <c:pt idx="1744" formatCode="0.00E+00">
                  <c:v>5.9467199999999997E-4</c:v>
                </c:pt>
                <c:pt idx="1745" formatCode="0.00E+00">
                  <c:v>7.0958999999999996E-4</c:v>
                </c:pt>
                <c:pt idx="1746" formatCode="0.00E+00">
                  <c:v>7.9515800000000002E-4</c:v>
                </c:pt>
                <c:pt idx="1747" formatCode="0.00E+00">
                  <c:v>7.5080299999999997E-4</c:v>
                </c:pt>
                <c:pt idx="1748" formatCode="0.00E+00">
                  <c:v>9.5981400000000002E-4</c:v>
                </c:pt>
                <c:pt idx="1749" formatCode="0.00E+00">
                  <c:v>9.2540700000000005E-4</c:v>
                </c:pt>
                <c:pt idx="1750" formatCode="0.00E+00">
                  <c:v>9.3485699999999998E-4</c:v>
                </c:pt>
                <c:pt idx="1751" formatCode="0.00E+00">
                  <c:v>7.8397899999999997E-4</c:v>
                </c:pt>
                <c:pt idx="1752" formatCode="0.00E+00">
                  <c:v>8.6334599999999997E-4</c:v>
                </c:pt>
                <c:pt idx="1753">
                  <c:v>1.0399999999999999E-3</c:v>
                </c:pt>
                <c:pt idx="1754" formatCode="0.00E+00">
                  <c:v>9.8887200000000001E-4</c:v>
                </c:pt>
                <c:pt idx="1755">
                  <c:v>1.1100000000000001E-3</c:v>
                </c:pt>
                <c:pt idx="1756">
                  <c:v>1.06E-3</c:v>
                </c:pt>
                <c:pt idx="1757">
                  <c:v>1.2199999999999999E-3</c:v>
                </c:pt>
                <c:pt idx="1758">
                  <c:v>1.16E-3</c:v>
                </c:pt>
                <c:pt idx="1759">
                  <c:v>1.2700000000000001E-3</c:v>
                </c:pt>
                <c:pt idx="1760">
                  <c:v>1.01E-3</c:v>
                </c:pt>
                <c:pt idx="1761" formatCode="0.00E+00">
                  <c:v>9.8971299999999992E-4</c:v>
                </c:pt>
                <c:pt idx="1762">
                  <c:v>1.1000000000000001E-3</c:v>
                </c:pt>
                <c:pt idx="1763">
                  <c:v>1.2600000000000001E-3</c:v>
                </c:pt>
                <c:pt idx="1764">
                  <c:v>1.2700000000000001E-3</c:v>
                </c:pt>
                <c:pt idx="1765">
                  <c:v>1.09E-3</c:v>
                </c:pt>
                <c:pt idx="1766">
                  <c:v>1.31E-3</c:v>
                </c:pt>
                <c:pt idx="1767">
                  <c:v>1.42E-3</c:v>
                </c:pt>
                <c:pt idx="1768">
                  <c:v>1.3500000000000001E-3</c:v>
                </c:pt>
                <c:pt idx="1769">
                  <c:v>1.31E-3</c:v>
                </c:pt>
                <c:pt idx="1770">
                  <c:v>1.41E-3</c:v>
                </c:pt>
                <c:pt idx="1771">
                  <c:v>1.23E-3</c:v>
                </c:pt>
                <c:pt idx="1772">
                  <c:v>1.33E-3</c:v>
                </c:pt>
                <c:pt idx="1773">
                  <c:v>1.4E-3</c:v>
                </c:pt>
                <c:pt idx="1774">
                  <c:v>1.5399999999999999E-3</c:v>
                </c:pt>
                <c:pt idx="1775">
                  <c:v>1.09E-3</c:v>
                </c:pt>
                <c:pt idx="1776">
                  <c:v>1.47E-3</c:v>
                </c:pt>
                <c:pt idx="1777">
                  <c:v>1.3600000000000001E-3</c:v>
                </c:pt>
                <c:pt idx="1778">
                  <c:v>1.6299999999999999E-3</c:v>
                </c:pt>
                <c:pt idx="1779">
                  <c:v>1.3699999999999999E-3</c:v>
                </c:pt>
                <c:pt idx="1780">
                  <c:v>1.4599999999999999E-3</c:v>
                </c:pt>
                <c:pt idx="1781">
                  <c:v>1.4300000000000001E-3</c:v>
                </c:pt>
                <c:pt idx="1782">
                  <c:v>1.74E-3</c:v>
                </c:pt>
                <c:pt idx="1783">
                  <c:v>1.5900000000000001E-3</c:v>
                </c:pt>
                <c:pt idx="1784">
                  <c:v>1.4E-3</c:v>
                </c:pt>
                <c:pt idx="1785">
                  <c:v>1.6800000000000001E-3</c:v>
                </c:pt>
                <c:pt idx="1786">
                  <c:v>1.75E-3</c:v>
                </c:pt>
                <c:pt idx="1787">
                  <c:v>1.6199999999999999E-3</c:v>
                </c:pt>
                <c:pt idx="1788">
                  <c:v>1.5900000000000001E-3</c:v>
                </c:pt>
                <c:pt idx="1789">
                  <c:v>1.73E-3</c:v>
                </c:pt>
                <c:pt idx="1790">
                  <c:v>1.66E-3</c:v>
                </c:pt>
                <c:pt idx="1791">
                  <c:v>1.57E-3</c:v>
                </c:pt>
                <c:pt idx="1792">
                  <c:v>2.4399999999999999E-3</c:v>
                </c:pt>
                <c:pt idx="1793">
                  <c:v>2.1299999999999999E-3</c:v>
                </c:pt>
                <c:pt idx="1794">
                  <c:v>1.97E-3</c:v>
                </c:pt>
                <c:pt idx="1795">
                  <c:v>1.8400000000000001E-3</c:v>
                </c:pt>
                <c:pt idx="1796">
                  <c:v>1.89E-3</c:v>
                </c:pt>
                <c:pt idx="1797">
                  <c:v>2.0799999999999998E-3</c:v>
                </c:pt>
                <c:pt idx="1798">
                  <c:v>2.16E-3</c:v>
                </c:pt>
                <c:pt idx="1799">
                  <c:v>2.33E-3</c:v>
                </c:pt>
                <c:pt idx="1800">
                  <c:v>2.4499999999999999E-3</c:v>
                </c:pt>
                <c:pt idx="1801" formatCode="0.00E+00">
                  <c:v>5.3452000000000001E-6</c:v>
                </c:pt>
                <c:pt idx="1802" formatCode="0.00E+00">
                  <c:v>5.0575799999999999E-6</c:v>
                </c:pt>
                <c:pt idx="1803" formatCode="0.00E+00">
                  <c:v>1.9724899999999999E-6</c:v>
                </c:pt>
                <c:pt idx="1804" formatCode="0.00E+00">
                  <c:v>4.0450999999999996E-6</c:v>
                </c:pt>
                <c:pt idx="1805" formatCode="0.00E+00">
                  <c:v>6.8811699999999997E-7</c:v>
                </c:pt>
                <c:pt idx="1806" formatCode="0.00E+00">
                  <c:v>1.51234E-5</c:v>
                </c:pt>
                <c:pt idx="1807" formatCode="0.00E+00">
                  <c:v>6.2380999999999996E-6</c:v>
                </c:pt>
                <c:pt idx="1808" formatCode="0.00E+00">
                  <c:v>6.5786699999999998E-6</c:v>
                </c:pt>
                <c:pt idx="1809" formatCode="0.00E+00">
                  <c:v>5.7621700000000001E-6</c:v>
                </c:pt>
                <c:pt idx="1810" formatCode="0.00E+00">
                  <c:v>1.30009E-6</c:v>
                </c:pt>
                <c:pt idx="1811" formatCode="0.00E+00">
                  <c:v>1.1060799999999999E-5</c:v>
                </c:pt>
                <c:pt idx="1812" formatCode="0.00E+00">
                  <c:v>4.1839900000000002E-6</c:v>
                </c:pt>
                <c:pt idx="1813" formatCode="0.00E+00">
                  <c:v>2.8007999999999999E-6</c:v>
                </c:pt>
                <c:pt idx="1814" formatCode="0.00E+00">
                  <c:v>8.2382199999999999E-6</c:v>
                </c:pt>
                <c:pt idx="1815" formatCode="0.00E+00">
                  <c:v>1.38176E-6</c:v>
                </c:pt>
                <c:pt idx="1816" formatCode="0.00E+00">
                  <c:v>1.9724600000000001E-5</c:v>
                </c:pt>
                <c:pt idx="1817" formatCode="0.00E+00">
                  <c:v>1.63967E-6</c:v>
                </c:pt>
                <c:pt idx="1818" formatCode="0.00E+00">
                  <c:v>3.9670299999999999E-6</c:v>
                </c:pt>
                <c:pt idx="1819" formatCode="0.00E+00">
                  <c:v>1.43005E-5</c:v>
                </c:pt>
                <c:pt idx="1820" formatCode="0.00E+00">
                  <c:v>1.57675E-6</c:v>
                </c:pt>
                <c:pt idx="1821" formatCode="0.00E+00">
                  <c:v>1.7217599999999999E-5</c:v>
                </c:pt>
                <c:pt idx="1822" formatCode="0.00E+00">
                  <c:v>5.9450099999999997E-6</c:v>
                </c:pt>
                <c:pt idx="1823" formatCode="0.00E+00">
                  <c:v>4.2346299999999996E-6</c:v>
                </c:pt>
                <c:pt idx="1824" formatCode="0.00E+00">
                  <c:v>1.7913600000000001E-6</c:v>
                </c:pt>
                <c:pt idx="1825" formatCode="0.00E+00">
                  <c:v>1.4173500000000001E-6</c:v>
                </c:pt>
                <c:pt idx="1826" formatCode="0.00E+00">
                  <c:v>1.5458400000000001E-5</c:v>
                </c:pt>
                <c:pt idx="1827" formatCode="0.00E+00">
                  <c:v>4.3704499999999998E-6</c:v>
                </c:pt>
                <c:pt idx="1828" formatCode="0.00E+00">
                  <c:v>5.8398100000000003E-6</c:v>
                </c:pt>
                <c:pt idx="1829" formatCode="0.00E+00">
                  <c:v>8.1185599999999996E-7</c:v>
                </c:pt>
                <c:pt idx="1830" formatCode="0.00E+00">
                  <c:v>6.2233399999999996E-6</c:v>
                </c:pt>
                <c:pt idx="1831" formatCode="0.00E+00">
                  <c:v>2.1664599999999999E-5</c:v>
                </c:pt>
                <c:pt idx="1832" formatCode="0.00E+00">
                  <c:v>3.0777499999999999E-6</c:v>
                </c:pt>
                <c:pt idx="1833" formatCode="0.00E+00">
                  <c:v>5.2521799999999997E-6</c:v>
                </c:pt>
                <c:pt idx="1834" formatCode="0.00E+00">
                  <c:v>1.72784E-6</c:v>
                </c:pt>
                <c:pt idx="1835" formatCode="0.00E+00">
                  <c:v>2.3809700000000002E-6</c:v>
                </c:pt>
                <c:pt idx="1836" formatCode="0.00E+00">
                  <c:v>1.5543999999999999E-5</c:v>
                </c:pt>
                <c:pt idx="1837" formatCode="0.00E+00">
                  <c:v>1.2404499999999999E-6</c:v>
                </c:pt>
                <c:pt idx="1838" formatCode="0.00E+00">
                  <c:v>3.08656E-6</c:v>
                </c:pt>
                <c:pt idx="1839" formatCode="0.00E+00">
                  <c:v>3.6111800000000001E-6</c:v>
                </c:pt>
                <c:pt idx="1840" formatCode="0.00E+00">
                  <c:v>1.9680699999999999E-5</c:v>
                </c:pt>
                <c:pt idx="1841" formatCode="0.00E+00">
                  <c:v>1.33774E-5</c:v>
                </c:pt>
                <c:pt idx="1842" formatCode="0.00E+00">
                  <c:v>4.0033000000000003E-6</c:v>
                </c:pt>
                <c:pt idx="1843" formatCode="0.00E+00">
                  <c:v>1.04075E-5</c:v>
                </c:pt>
                <c:pt idx="1844" formatCode="0.00E+00">
                  <c:v>1.74763E-6</c:v>
                </c:pt>
                <c:pt idx="1845" formatCode="0.00E+00">
                  <c:v>1.36155E-5</c:v>
                </c:pt>
                <c:pt idx="1846" formatCode="0.00E+00">
                  <c:v>1.32182E-5</c:v>
                </c:pt>
                <c:pt idx="1847" formatCode="0.00E+00">
                  <c:v>9.1020700000000001E-6</c:v>
                </c:pt>
                <c:pt idx="1848" formatCode="0.00E+00">
                  <c:v>1.24798E-6</c:v>
                </c:pt>
                <c:pt idx="1849" formatCode="0.00E+00">
                  <c:v>1.8926499999999999E-5</c:v>
                </c:pt>
                <c:pt idx="1850" formatCode="0.00E+00">
                  <c:v>5.2447599999999999E-6</c:v>
                </c:pt>
                <c:pt idx="1851" formatCode="0.00E+00">
                  <c:v>4.7648300000000001E-6</c:v>
                </c:pt>
                <c:pt idx="1852" formatCode="0.00E+00">
                  <c:v>3.0353099999999998E-6</c:v>
                </c:pt>
                <c:pt idx="1853" formatCode="0.00E+00">
                  <c:v>2.02216E-6</c:v>
                </c:pt>
                <c:pt idx="1854" formatCode="0.00E+00">
                  <c:v>1.69941E-5</c:v>
                </c:pt>
                <c:pt idx="1855" formatCode="0.00E+00">
                  <c:v>2.1137000000000002E-6</c:v>
                </c:pt>
                <c:pt idx="1856" formatCode="0.00E+00">
                  <c:v>5.9708800000000002E-6</c:v>
                </c:pt>
                <c:pt idx="1857" formatCode="0.00E+00">
                  <c:v>6.6589699999999997E-7</c:v>
                </c:pt>
                <c:pt idx="1858" formatCode="0.00E+00">
                  <c:v>9.5094099999999998E-6</c:v>
                </c:pt>
                <c:pt idx="1859" formatCode="0.00E+00">
                  <c:v>5.4164600000000003E-6</c:v>
                </c:pt>
                <c:pt idx="1860" formatCode="0.00E+00">
                  <c:v>6.0452999999999997E-7</c:v>
                </c:pt>
                <c:pt idx="1861" formatCode="0.00E+00">
                  <c:v>4.2321200000000002E-6</c:v>
                </c:pt>
                <c:pt idx="1862" formatCode="0.00E+00">
                  <c:v>6.2821099999999996E-7</c:v>
                </c:pt>
                <c:pt idx="1863" formatCode="0.00E+00">
                  <c:v>1.1701E-5</c:v>
                </c:pt>
                <c:pt idx="1864" formatCode="0.00E+00">
                  <c:v>4.63923E-6</c:v>
                </c:pt>
                <c:pt idx="1865" formatCode="0.00E+00">
                  <c:v>1.55172E-6</c:v>
                </c:pt>
                <c:pt idx="1866" formatCode="0.00E+00">
                  <c:v>5.9113399999999999E-6</c:v>
                </c:pt>
                <c:pt idx="1867" formatCode="0.00E+00">
                  <c:v>1.62268E-6</c:v>
                </c:pt>
                <c:pt idx="1868" formatCode="0.00E+00">
                  <c:v>1.6921800000000001E-5</c:v>
                </c:pt>
                <c:pt idx="1869" formatCode="0.00E+00">
                  <c:v>7.2431500000000003E-6</c:v>
                </c:pt>
                <c:pt idx="1870" formatCode="0.00E+00">
                  <c:v>1.5836500000000001E-6</c:v>
                </c:pt>
                <c:pt idx="1871" formatCode="0.00E+00">
                  <c:v>6.9182000000000001E-6</c:v>
                </c:pt>
                <c:pt idx="1872" formatCode="0.00E+00">
                  <c:v>1.66016E-5</c:v>
                </c:pt>
                <c:pt idx="1873" formatCode="0.00E+00">
                  <c:v>5.8416299999999997E-6</c:v>
                </c:pt>
                <c:pt idx="1874" formatCode="0.00E+00">
                  <c:v>2.0746399999999998E-6</c:v>
                </c:pt>
                <c:pt idx="1875" formatCode="0.00E+00">
                  <c:v>2.9330699999999999E-6</c:v>
                </c:pt>
                <c:pt idx="1876" formatCode="0.00E+00">
                  <c:v>1.7502500000000001E-5</c:v>
                </c:pt>
                <c:pt idx="1877" formatCode="0.00E+00">
                  <c:v>7.7535499999999997E-6</c:v>
                </c:pt>
                <c:pt idx="1878" formatCode="0.00E+00">
                  <c:v>2.43135E-6</c:v>
                </c:pt>
                <c:pt idx="1879" formatCode="0.00E+00">
                  <c:v>1.98535E-7</c:v>
                </c:pt>
                <c:pt idx="1880" formatCode="0.00E+00">
                  <c:v>1.49536E-5</c:v>
                </c:pt>
                <c:pt idx="1881" formatCode="0.00E+00">
                  <c:v>2.38477E-6</c:v>
                </c:pt>
                <c:pt idx="1882" formatCode="0.00E+00">
                  <c:v>4.7082199999999998E-6</c:v>
                </c:pt>
                <c:pt idx="1883" formatCode="0.00E+00">
                  <c:v>3.4140900000000001E-7</c:v>
                </c:pt>
                <c:pt idx="1884" formatCode="0.00E+00">
                  <c:v>1.4505099999999999E-5</c:v>
                </c:pt>
                <c:pt idx="1885" formatCode="0.00E+00">
                  <c:v>2.8479899999999998E-6</c:v>
                </c:pt>
                <c:pt idx="1886" formatCode="0.00E+00">
                  <c:v>1.42135E-6</c:v>
                </c:pt>
                <c:pt idx="1887" formatCode="0.00E+00">
                  <c:v>9.5623700000000001E-7</c:v>
                </c:pt>
                <c:pt idx="1888" formatCode="0.00E+00">
                  <c:v>1.5831100000000002E-5</c:v>
                </c:pt>
                <c:pt idx="1889" formatCode="0.00E+00">
                  <c:v>2.19622E-6</c:v>
                </c:pt>
                <c:pt idx="1890" formatCode="0.00E+00">
                  <c:v>5.0700200000000003E-6</c:v>
                </c:pt>
                <c:pt idx="1891" formatCode="0.00E+00">
                  <c:v>6.3153700000000001E-6</c:v>
                </c:pt>
                <c:pt idx="1892" formatCode="0.00E+00">
                  <c:v>1.7829299999999999E-5</c:v>
                </c:pt>
                <c:pt idx="1893" formatCode="0.00E+00">
                  <c:v>4.11698E-6</c:v>
                </c:pt>
                <c:pt idx="1894" formatCode="0.00E+00">
                  <c:v>3.6652699999999999E-6</c:v>
                </c:pt>
                <c:pt idx="1895" formatCode="0.00E+00">
                  <c:v>4.6311700000000002E-6</c:v>
                </c:pt>
                <c:pt idx="1896" formatCode="0.00E+00">
                  <c:v>1.40572E-5</c:v>
                </c:pt>
                <c:pt idx="1897" formatCode="0.00E+00">
                  <c:v>1.2543499999999999E-6</c:v>
                </c:pt>
                <c:pt idx="1898" formatCode="0.00E+00">
                  <c:v>4.5576399999999996E-6</c:v>
                </c:pt>
                <c:pt idx="1899" formatCode="0.00E+00">
                  <c:v>3.8044700000000002E-6</c:v>
                </c:pt>
                <c:pt idx="1900" formatCode="0.00E+00">
                  <c:v>1.1712700000000001E-5</c:v>
                </c:pt>
                <c:pt idx="1901" formatCode="0.00E+00">
                  <c:v>1.36503E-6</c:v>
                </c:pt>
                <c:pt idx="1902" formatCode="0.00E+00">
                  <c:v>2.06765E-6</c:v>
                </c:pt>
                <c:pt idx="1903" formatCode="0.00E+00">
                  <c:v>1.0975899999999999E-5</c:v>
                </c:pt>
                <c:pt idx="1904" formatCode="0.00E+00">
                  <c:v>6.2360899999999996E-6</c:v>
                </c:pt>
                <c:pt idx="1905" formatCode="0.00E+00">
                  <c:v>2.5433400000000001E-6</c:v>
                </c:pt>
                <c:pt idx="1906" formatCode="0.00E+00">
                  <c:v>8.0203300000000005E-6</c:v>
                </c:pt>
                <c:pt idx="1907" formatCode="0.00E+00">
                  <c:v>7.3513100000000001E-6</c:v>
                </c:pt>
                <c:pt idx="1908" formatCode="0.00E+00">
                  <c:v>3.8830599999999999E-6</c:v>
                </c:pt>
                <c:pt idx="1909" formatCode="0.00E+00">
                  <c:v>4.23288E-6</c:v>
                </c:pt>
                <c:pt idx="1910" formatCode="0.00E+00">
                  <c:v>1.7136500000000001E-5</c:v>
                </c:pt>
                <c:pt idx="1911" formatCode="0.00E+00">
                  <c:v>1.40222E-6</c:v>
                </c:pt>
                <c:pt idx="1912" formatCode="0.00E+00">
                  <c:v>4.3604399999999998E-7</c:v>
                </c:pt>
                <c:pt idx="1913" formatCode="0.00E+00">
                  <c:v>7.2628400000000004E-6</c:v>
                </c:pt>
                <c:pt idx="1914" formatCode="0.00E+00">
                  <c:v>2.3489000000000001E-6</c:v>
                </c:pt>
                <c:pt idx="1915" formatCode="0.00E+00">
                  <c:v>1.10711E-6</c:v>
                </c:pt>
                <c:pt idx="1916" formatCode="0.00E+00">
                  <c:v>6.4538699999999998E-6</c:v>
                </c:pt>
                <c:pt idx="1917" formatCode="0.00E+00">
                  <c:v>2.5975199999999998E-6</c:v>
                </c:pt>
                <c:pt idx="1918" formatCode="0.00E+00">
                  <c:v>4.0167699999999998E-6</c:v>
                </c:pt>
                <c:pt idx="1919" formatCode="0.00E+00">
                  <c:v>1.1476400000000001E-5</c:v>
                </c:pt>
                <c:pt idx="1920" formatCode="0.00E+00">
                  <c:v>1.5276500000000001E-6</c:v>
                </c:pt>
                <c:pt idx="1921" formatCode="0.00E+00">
                  <c:v>3.5611300000000001E-6</c:v>
                </c:pt>
                <c:pt idx="1922" formatCode="0.00E+00">
                  <c:v>2.68828E-6</c:v>
                </c:pt>
                <c:pt idx="1923" formatCode="0.00E+00">
                  <c:v>1.2342E-5</c:v>
                </c:pt>
                <c:pt idx="1924" formatCode="0.00E+00">
                  <c:v>2.9285099999999999E-6</c:v>
                </c:pt>
                <c:pt idx="1925" formatCode="0.00E+00">
                  <c:v>2.22545E-6</c:v>
                </c:pt>
                <c:pt idx="1926" formatCode="0.00E+00">
                  <c:v>1.2946699999999999E-5</c:v>
                </c:pt>
                <c:pt idx="1927" formatCode="0.00E+00">
                  <c:v>1.2761500000000001E-6</c:v>
                </c:pt>
                <c:pt idx="1928" formatCode="0.00E+00">
                  <c:v>1.5701199999999999E-6</c:v>
                </c:pt>
                <c:pt idx="1929" formatCode="0.00E+00">
                  <c:v>2.7043400000000002E-7</c:v>
                </c:pt>
                <c:pt idx="1930" formatCode="0.00E+00">
                  <c:v>3.2451200000000002E-6</c:v>
                </c:pt>
                <c:pt idx="1931" formatCode="0.00E+00">
                  <c:v>8.1752200000000006E-6</c:v>
                </c:pt>
                <c:pt idx="1932" formatCode="0.00E+00">
                  <c:v>5.1210499999999997E-7</c:v>
                </c:pt>
                <c:pt idx="1933" formatCode="0.00E+00">
                  <c:v>4.11032E-6</c:v>
                </c:pt>
                <c:pt idx="1934" formatCode="0.00E+00">
                  <c:v>1.20199E-6</c:v>
                </c:pt>
                <c:pt idx="1935" formatCode="0.00E+00">
                  <c:v>9.5620299999999997E-6</c:v>
                </c:pt>
                <c:pt idx="1936" formatCode="0.00E+00">
                  <c:v>4.55371E-6</c:v>
                </c:pt>
                <c:pt idx="1937" formatCode="0.00E+00">
                  <c:v>3.9543499999999997E-6</c:v>
                </c:pt>
                <c:pt idx="1938" formatCode="0.00E+00">
                  <c:v>2.0242399999999999E-6</c:v>
                </c:pt>
                <c:pt idx="1939" formatCode="0.00E+00">
                  <c:v>3.44199E-7</c:v>
                </c:pt>
                <c:pt idx="1940" formatCode="0.00E+00">
                  <c:v>1.7508700000000001E-6</c:v>
                </c:pt>
                <c:pt idx="1941" formatCode="0.00E+00">
                  <c:v>8.5456599999999995E-7</c:v>
                </c:pt>
                <c:pt idx="1942" formatCode="0.00E+00">
                  <c:v>2.0689799999999999E-6</c:v>
                </c:pt>
                <c:pt idx="1943" formatCode="0.00E+00">
                  <c:v>1.23707E-6</c:v>
                </c:pt>
                <c:pt idx="1944" formatCode="0.00E+00">
                  <c:v>3.5080999999999999E-6</c:v>
                </c:pt>
                <c:pt idx="1945" formatCode="0.00E+00">
                  <c:v>6.3507099999999999E-6</c:v>
                </c:pt>
                <c:pt idx="1946" formatCode="0.00E+00">
                  <c:v>1.3178400000000001E-7</c:v>
                </c:pt>
                <c:pt idx="1947" formatCode="0.00E+00">
                  <c:v>5.6129099999999999E-7</c:v>
                </c:pt>
                <c:pt idx="1948" formatCode="0.00E+00">
                  <c:v>6.2699599999999999E-6</c:v>
                </c:pt>
                <c:pt idx="1949" formatCode="0.00E+00">
                  <c:v>5.5809299999999998E-6</c:v>
                </c:pt>
                <c:pt idx="1950" formatCode="0.00E+00">
                  <c:v>2.3727900000000001E-6</c:v>
                </c:pt>
                <c:pt idx="1951" formatCode="0.00E+00">
                  <c:v>5.2227500000000001E-6</c:v>
                </c:pt>
                <c:pt idx="1952" formatCode="0.00E+00">
                  <c:v>4.1867199999999998E-6</c:v>
                </c:pt>
                <c:pt idx="1953" formatCode="0.00E+00">
                  <c:v>8.2236699999999999E-7</c:v>
                </c:pt>
                <c:pt idx="1954" formatCode="0.00E+00">
                  <c:v>3.0384099999999998E-6</c:v>
                </c:pt>
                <c:pt idx="1955" formatCode="0.00E+00">
                  <c:v>2.73081E-6</c:v>
                </c:pt>
                <c:pt idx="1956" formatCode="0.00E+00">
                  <c:v>1.54542E-6</c:v>
                </c:pt>
                <c:pt idx="1957" formatCode="0.00E+00">
                  <c:v>1.5597099999999999E-6</c:v>
                </c:pt>
                <c:pt idx="1958" formatCode="0.00E+00">
                  <c:v>3.2596199999999998E-6</c:v>
                </c:pt>
                <c:pt idx="1959" formatCode="0.00E+00">
                  <c:v>3.8612200000000001E-6</c:v>
                </c:pt>
                <c:pt idx="1960" formatCode="0.00E+00">
                  <c:v>9.3591399999999993E-6</c:v>
                </c:pt>
                <c:pt idx="1961" formatCode="0.00E+00">
                  <c:v>1.4657100000000001E-6</c:v>
                </c:pt>
                <c:pt idx="1962" formatCode="0.00E+00">
                  <c:v>8.5635599999999994E-6</c:v>
                </c:pt>
                <c:pt idx="1963" formatCode="0.00E+00">
                  <c:v>6.7181899999999996E-6</c:v>
                </c:pt>
                <c:pt idx="1964" formatCode="0.00E+00">
                  <c:v>9.3910000000000004E-6</c:v>
                </c:pt>
                <c:pt idx="1965" formatCode="0.00E+00">
                  <c:v>5.7349400000000002E-6</c:v>
                </c:pt>
                <c:pt idx="1966" formatCode="0.00E+00">
                  <c:v>2.70152E-6</c:v>
                </c:pt>
                <c:pt idx="1967" formatCode="0.00E+00">
                  <c:v>2.3574399999999999E-6</c:v>
                </c:pt>
                <c:pt idx="1968" formatCode="0.00E+00">
                  <c:v>1.51986E-7</c:v>
                </c:pt>
                <c:pt idx="1969" formatCode="0.00E+00">
                  <c:v>6.9835299999999997E-6</c:v>
                </c:pt>
                <c:pt idx="1970" formatCode="0.00E+00">
                  <c:v>5.9417199999999999E-6</c:v>
                </c:pt>
                <c:pt idx="1971" formatCode="0.00E+00">
                  <c:v>4.4694300000000003E-6</c:v>
                </c:pt>
                <c:pt idx="1972" formatCode="0.00E+00">
                  <c:v>4.8111600000000004E-6</c:v>
                </c:pt>
                <c:pt idx="1973" formatCode="0.00E+00">
                  <c:v>4.4193500000000003E-6</c:v>
                </c:pt>
                <c:pt idx="1974" formatCode="0.00E+00">
                  <c:v>9.0600600000000005E-6</c:v>
                </c:pt>
                <c:pt idx="1975" formatCode="0.00E+00">
                  <c:v>3.4742600000000001E-6</c:v>
                </c:pt>
                <c:pt idx="1976" formatCode="0.00E+00">
                  <c:v>7.2452000000000003E-7</c:v>
                </c:pt>
                <c:pt idx="1977" formatCode="0.00E+00">
                  <c:v>1.4579100000000001E-7</c:v>
                </c:pt>
                <c:pt idx="1978" formatCode="0.00E+00">
                  <c:v>1.80482E-6</c:v>
                </c:pt>
                <c:pt idx="1979" formatCode="0.00E+00">
                  <c:v>2.4912700000000002E-6</c:v>
                </c:pt>
                <c:pt idx="1980" formatCode="0.00E+00">
                  <c:v>3.3138299999999999E-6</c:v>
                </c:pt>
                <c:pt idx="1981" formatCode="0.00E+00">
                  <c:v>1.3566200000000001E-5</c:v>
                </c:pt>
                <c:pt idx="1982" formatCode="0.00E+00">
                  <c:v>7.1466399999999997E-6</c:v>
                </c:pt>
                <c:pt idx="1983" formatCode="0.00E+00">
                  <c:v>6.4196700000000002E-6</c:v>
                </c:pt>
                <c:pt idx="1984" formatCode="0.00E+00">
                  <c:v>1.9480900000000002E-6</c:v>
                </c:pt>
                <c:pt idx="1985" formatCode="0.00E+00">
                  <c:v>8.3191199999999994E-6</c:v>
                </c:pt>
                <c:pt idx="1986" formatCode="0.00E+00">
                  <c:v>7.4541600000000003E-6</c:v>
                </c:pt>
                <c:pt idx="1987" formatCode="0.00E+00">
                  <c:v>4.74508E-6</c:v>
                </c:pt>
                <c:pt idx="1988" formatCode="0.00E+00">
                  <c:v>4.3778800000000003E-6</c:v>
                </c:pt>
                <c:pt idx="1989" formatCode="0.00E+00">
                  <c:v>4.7485700000000002E-6</c:v>
                </c:pt>
                <c:pt idx="1990" formatCode="0.00E+00">
                  <c:v>3.1988199999999999E-6</c:v>
                </c:pt>
                <c:pt idx="1991" formatCode="0.00E+00">
                  <c:v>6.8245100000000003E-6</c:v>
                </c:pt>
                <c:pt idx="1992" formatCode="0.00E+00">
                  <c:v>7.6934800000000004E-6</c:v>
                </c:pt>
                <c:pt idx="1993" formatCode="0.00E+00">
                  <c:v>5.9872299999999996E-6</c:v>
                </c:pt>
                <c:pt idx="1994" formatCode="0.00E+00">
                  <c:v>4.6176599999999996E-6</c:v>
                </c:pt>
                <c:pt idx="1995" formatCode="0.00E+00">
                  <c:v>5.9103699999999998E-6</c:v>
                </c:pt>
                <c:pt idx="1996" formatCode="0.00E+00">
                  <c:v>5.8207500000000001E-6</c:v>
                </c:pt>
                <c:pt idx="1997" formatCode="0.00E+00">
                  <c:v>1.4410799999999999E-6</c:v>
                </c:pt>
                <c:pt idx="1998" formatCode="0.00E+00">
                  <c:v>8.4916800000000007E-6</c:v>
                </c:pt>
                <c:pt idx="1999" formatCode="0.00E+00">
                  <c:v>3.9154499999999999E-6</c:v>
                </c:pt>
                <c:pt idx="2000" formatCode="0.00E+00">
                  <c:v>1.40387E-5</c:v>
                </c:pt>
                <c:pt idx="2001" formatCode="0.00E+00">
                  <c:v>5.7120499999999998E-6</c:v>
                </c:pt>
                <c:pt idx="2002" formatCode="0.00E+00">
                  <c:v>7.3062600000000002E-7</c:v>
                </c:pt>
                <c:pt idx="2003" formatCode="0.00E+00">
                  <c:v>5.85545E-6</c:v>
                </c:pt>
                <c:pt idx="2004" formatCode="0.00E+00">
                  <c:v>5.3421000000000001E-6</c:v>
                </c:pt>
                <c:pt idx="2005" formatCode="0.00E+00">
                  <c:v>6.3686999999999997E-6</c:v>
                </c:pt>
                <c:pt idx="2006" formatCode="0.00E+00">
                  <c:v>2.9255699999999999E-7</c:v>
                </c:pt>
                <c:pt idx="2007" formatCode="0.00E+00">
                  <c:v>1.27113E-5</c:v>
                </c:pt>
                <c:pt idx="2008" formatCode="0.00E+00">
                  <c:v>4.5424799999999998E-7</c:v>
                </c:pt>
                <c:pt idx="2009" formatCode="0.00E+00">
                  <c:v>8.0126199999999999E-6</c:v>
                </c:pt>
                <c:pt idx="2010" formatCode="0.00E+00">
                  <c:v>8.3742899999999997E-6</c:v>
                </c:pt>
                <c:pt idx="2011" formatCode="0.00E+00">
                  <c:v>1.3617400000000001E-6</c:v>
                </c:pt>
                <c:pt idx="2012" formatCode="0.00E+00">
                  <c:v>2.7710099999999999E-7</c:v>
                </c:pt>
                <c:pt idx="2013" formatCode="0.00E+00">
                  <c:v>8.9450899999999994E-6</c:v>
                </c:pt>
                <c:pt idx="2014" formatCode="0.00E+00">
                  <c:v>6.62432E-6</c:v>
                </c:pt>
                <c:pt idx="2015" formatCode="0.00E+00">
                  <c:v>9.4943699999999997E-6</c:v>
                </c:pt>
                <c:pt idx="2016" formatCode="0.00E+00">
                  <c:v>1.11957E-5</c:v>
                </c:pt>
                <c:pt idx="2017" formatCode="0.00E+00">
                  <c:v>1.19622E-5</c:v>
                </c:pt>
                <c:pt idx="2018" formatCode="0.00E+00">
                  <c:v>4.5430200000000001E-6</c:v>
                </c:pt>
                <c:pt idx="2019" formatCode="0.00E+00">
                  <c:v>1.1298600000000001E-5</c:v>
                </c:pt>
                <c:pt idx="2020" formatCode="0.00E+00">
                  <c:v>2.39089E-6</c:v>
                </c:pt>
                <c:pt idx="2021" formatCode="0.00E+00">
                  <c:v>9.9253600000000005E-6</c:v>
                </c:pt>
                <c:pt idx="2022" formatCode="0.00E+00">
                  <c:v>5.3256100000000002E-6</c:v>
                </c:pt>
                <c:pt idx="2023" formatCode="0.00E+00">
                  <c:v>2.1732100000000001E-6</c:v>
                </c:pt>
                <c:pt idx="2024" formatCode="0.00E+00">
                  <c:v>3.3265499999999999E-6</c:v>
                </c:pt>
                <c:pt idx="2025" formatCode="0.00E+00">
                  <c:v>6.62097E-7</c:v>
                </c:pt>
                <c:pt idx="2026" formatCode="0.00E+00">
                  <c:v>1.62419E-6</c:v>
                </c:pt>
                <c:pt idx="2027" formatCode="0.00E+00">
                  <c:v>3.9096000000000001E-8</c:v>
                </c:pt>
                <c:pt idx="2028" formatCode="0.00E+00">
                  <c:v>1.39771E-5</c:v>
                </c:pt>
                <c:pt idx="2029" formatCode="0.00E+00">
                  <c:v>3.38157E-6</c:v>
                </c:pt>
                <c:pt idx="2030" formatCode="0.00E+00">
                  <c:v>7.9798600000000002E-6</c:v>
                </c:pt>
                <c:pt idx="2031" formatCode="0.00E+00">
                  <c:v>4.6383799999999998E-6</c:v>
                </c:pt>
                <c:pt idx="2032" formatCode="0.00E+00">
                  <c:v>1.4459499999999999E-5</c:v>
                </c:pt>
                <c:pt idx="2033" formatCode="0.00E+00">
                  <c:v>1.3941699999999999E-6</c:v>
                </c:pt>
                <c:pt idx="2034" formatCode="0.00E+00">
                  <c:v>9.4479100000000001E-7</c:v>
                </c:pt>
                <c:pt idx="2035" formatCode="0.00E+00">
                  <c:v>2.21627E-7</c:v>
                </c:pt>
                <c:pt idx="2036" formatCode="0.00E+00">
                  <c:v>6.0341200000000001E-6</c:v>
                </c:pt>
                <c:pt idx="2037" formatCode="0.00E+00">
                  <c:v>4.0765400000000001E-6</c:v>
                </c:pt>
                <c:pt idx="2038" formatCode="0.00E+00">
                  <c:v>6.6225699999999997E-7</c:v>
                </c:pt>
                <c:pt idx="2039" formatCode="0.00E+00">
                  <c:v>5.98519E-6</c:v>
                </c:pt>
                <c:pt idx="2040" formatCode="0.00E+00">
                  <c:v>7.6440600000000008E-6</c:v>
                </c:pt>
                <c:pt idx="2041" formatCode="0.00E+00">
                  <c:v>1.54209E-6</c:v>
                </c:pt>
                <c:pt idx="2042" formatCode="0.00E+00">
                  <c:v>3.7962499999999999E-6</c:v>
                </c:pt>
                <c:pt idx="2043" formatCode="0.00E+00">
                  <c:v>2.29994E-6</c:v>
                </c:pt>
                <c:pt idx="2044" formatCode="0.00E+00">
                  <c:v>5.2962000000000001E-8</c:v>
                </c:pt>
                <c:pt idx="2045" formatCode="0.00E+00">
                  <c:v>6.22383E-6</c:v>
                </c:pt>
                <c:pt idx="2046" formatCode="0.00E+00">
                  <c:v>8.1034400000000005E-7</c:v>
                </c:pt>
                <c:pt idx="2047" formatCode="0.00E+00">
                  <c:v>5.7685400000000004E-7</c:v>
                </c:pt>
                <c:pt idx="2048" formatCode="0.00E+00">
                  <c:v>2.0061900000000001E-6</c:v>
                </c:pt>
                <c:pt idx="2049" formatCode="0.00E+00">
                  <c:v>1.6835000000000001E-6</c:v>
                </c:pt>
                <c:pt idx="2050" formatCode="0.00E+00">
                  <c:v>8.4046099999999998E-6</c:v>
                </c:pt>
                <c:pt idx="2051" formatCode="0.00E+00">
                  <c:v>3.3652E-7</c:v>
                </c:pt>
                <c:pt idx="2052" formatCode="0.00E+00">
                  <c:v>7.7943399999999999E-7</c:v>
                </c:pt>
                <c:pt idx="2053" formatCode="0.00E+00">
                  <c:v>1.0078800000000001E-5</c:v>
                </c:pt>
                <c:pt idx="2054" formatCode="0.00E+00">
                  <c:v>2.7469899999999999E-6</c:v>
                </c:pt>
                <c:pt idx="2055" formatCode="0.00E+00">
                  <c:v>3.6185799999999998E-6</c:v>
                </c:pt>
                <c:pt idx="2056" formatCode="0.00E+00">
                  <c:v>1.3347699999999999E-5</c:v>
                </c:pt>
                <c:pt idx="2057" formatCode="0.00E+00">
                  <c:v>2.5549200000000002E-7</c:v>
                </c:pt>
                <c:pt idx="2058" formatCode="0.00E+00">
                  <c:v>8.2577799999999994E-6</c:v>
                </c:pt>
                <c:pt idx="2059" formatCode="0.00E+00">
                  <c:v>2.9630799999999999E-6</c:v>
                </c:pt>
                <c:pt idx="2060" formatCode="0.00E+00">
                  <c:v>1.4715E-6</c:v>
                </c:pt>
                <c:pt idx="2061" formatCode="0.00E+00">
                  <c:v>1.2753000000000001E-6</c:v>
                </c:pt>
                <c:pt idx="2062" formatCode="0.00E+00">
                  <c:v>4.1579499999999997E-6</c:v>
                </c:pt>
                <c:pt idx="2063" formatCode="0.00E+00">
                  <c:v>4.5595600000000001E-6</c:v>
                </c:pt>
                <c:pt idx="2064" formatCode="0.00E+00">
                  <c:v>1.45427E-7</c:v>
                </c:pt>
                <c:pt idx="2065" formatCode="0.00E+00">
                  <c:v>6.0116399999999996E-6</c:v>
                </c:pt>
                <c:pt idx="2066" formatCode="0.00E+00">
                  <c:v>7.7599199999999997E-6</c:v>
                </c:pt>
                <c:pt idx="2067" formatCode="0.00E+00">
                  <c:v>1.8269E-8</c:v>
                </c:pt>
                <c:pt idx="2068" formatCode="0.00E+00">
                  <c:v>6.4388899999999996E-6</c:v>
                </c:pt>
                <c:pt idx="2069" formatCode="0.00E+00">
                  <c:v>4.8339399999999998E-6</c:v>
                </c:pt>
                <c:pt idx="2070" formatCode="0.00E+00">
                  <c:v>7.7951499999999994E-6</c:v>
                </c:pt>
                <c:pt idx="2071" formatCode="0.00E+00">
                  <c:v>5.2463400000000003E-6</c:v>
                </c:pt>
                <c:pt idx="2072" formatCode="0.00E+00">
                  <c:v>1.69324E-6</c:v>
                </c:pt>
                <c:pt idx="2073" formatCode="0.00E+00">
                  <c:v>1.36564E-5</c:v>
                </c:pt>
                <c:pt idx="2074" formatCode="0.00E+00">
                  <c:v>4.0550900000000001E-7</c:v>
                </c:pt>
                <c:pt idx="2075" formatCode="0.00E+00">
                  <c:v>3.2860299999999999E-6</c:v>
                </c:pt>
                <c:pt idx="2076" formatCode="0.00E+00">
                  <c:v>6.1191700000000002E-6</c:v>
                </c:pt>
                <c:pt idx="2077" formatCode="0.00E+00">
                  <c:v>1.4192600000000001E-6</c:v>
                </c:pt>
                <c:pt idx="2078" formatCode="0.00E+00">
                  <c:v>6.6033400000000002E-6</c:v>
                </c:pt>
                <c:pt idx="2079" formatCode="0.00E+00">
                  <c:v>6.1492000000000003E-6</c:v>
                </c:pt>
                <c:pt idx="2080" formatCode="0.00E+00">
                  <c:v>4.0658799999999998E-6</c:v>
                </c:pt>
                <c:pt idx="2081" formatCode="0.00E+00">
                  <c:v>4.2439899999999997E-6</c:v>
                </c:pt>
                <c:pt idx="2082" formatCode="0.00E+00">
                  <c:v>1.35441E-6</c:v>
                </c:pt>
                <c:pt idx="2083" formatCode="0.00E+00">
                  <c:v>3.6049800000000001E-6</c:v>
                </c:pt>
                <c:pt idx="2084" formatCode="0.00E+00">
                  <c:v>9.9388699999999998E-7</c:v>
                </c:pt>
                <c:pt idx="2085" formatCode="0.00E+00">
                  <c:v>2.8149299999999999E-6</c:v>
                </c:pt>
                <c:pt idx="2086" formatCode="0.00E+00">
                  <c:v>8.0608900000000001E-7</c:v>
                </c:pt>
                <c:pt idx="2087" formatCode="0.00E+00">
                  <c:v>4.2446599999999999E-6</c:v>
                </c:pt>
                <c:pt idx="2088" formatCode="0.00E+00">
                  <c:v>9.8754600000000007E-7</c:v>
                </c:pt>
                <c:pt idx="2089" formatCode="0.00E+00">
                  <c:v>3.0968300000000001E-6</c:v>
                </c:pt>
                <c:pt idx="2090" formatCode="0.00E+00">
                  <c:v>5.2625799999999997E-6</c:v>
                </c:pt>
                <c:pt idx="2091" formatCode="0.00E+00">
                  <c:v>5.3421899999999996E-6</c:v>
                </c:pt>
                <c:pt idx="2092" formatCode="0.00E+00">
                  <c:v>5.4721200000000004E-7</c:v>
                </c:pt>
                <c:pt idx="2093" formatCode="0.00E+00">
                  <c:v>1.4666399999999999E-6</c:v>
                </c:pt>
                <c:pt idx="2094" formatCode="0.00E+00">
                  <c:v>6.2192299999999995E-8</c:v>
                </c:pt>
                <c:pt idx="2095" formatCode="0.00E+00">
                  <c:v>1.9721499999999998E-6</c:v>
                </c:pt>
                <c:pt idx="2096" formatCode="0.00E+00">
                  <c:v>2.4244699999999998E-6</c:v>
                </c:pt>
                <c:pt idx="2097" formatCode="0.00E+00">
                  <c:v>1.1921599999999999E-6</c:v>
                </c:pt>
                <c:pt idx="2098" formatCode="0.00E+00">
                  <c:v>1.0483800000000001E-6</c:v>
                </c:pt>
                <c:pt idx="2099" formatCode="0.00E+00">
                  <c:v>3.8720500000000001E-7</c:v>
                </c:pt>
                <c:pt idx="2100" formatCode="0.00E+00">
                  <c:v>6.5603800000000004E-7</c:v>
                </c:pt>
                <c:pt idx="2101" formatCode="0.00E+00">
                  <c:v>8.0087200000000005E-8</c:v>
                </c:pt>
                <c:pt idx="2102" formatCode="0.00E+00">
                  <c:v>2.69684E-6</c:v>
                </c:pt>
                <c:pt idx="2103" formatCode="0.00E+00">
                  <c:v>2.3815800000000001E-6</c:v>
                </c:pt>
                <c:pt idx="2104" formatCode="0.00E+00">
                  <c:v>2.0874000000000001E-6</c:v>
                </c:pt>
                <c:pt idx="2105" formatCode="0.00E+00">
                  <c:v>5.6719900000000002E-6</c:v>
                </c:pt>
                <c:pt idx="2106" formatCode="0.00E+00">
                  <c:v>3.87231E-6</c:v>
                </c:pt>
                <c:pt idx="2107" formatCode="0.00E+00">
                  <c:v>2.7531400000000002E-6</c:v>
                </c:pt>
                <c:pt idx="2108" formatCode="0.00E+00">
                  <c:v>1.04135E-6</c:v>
                </c:pt>
                <c:pt idx="2109" formatCode="0.00E+00">
                  <c:v>7.6015400000000002E-6</c:v>
                </c:pt>
                <c:pt idx="2110" formatCode="0.00E+00">
                  <c:v>1.8873900000000001E-6</c:v>
                </c:pt>
                <c:pt idx="2111" formatCode="0.00E+00">
                  <c:v>5.9791699999999999E-6</c:v>
                </c:pt>
                <c:pt idx="2112" formatCode="0.00E+00">
                  <c:v>3.1592499999999999E-6</c:v>
                </c:pt>
                <c:pt idx="2113" formatCode="0.00E+00">
                  <c:v>1.6584300000000001E-6</c:v>
                </c:pt>
                <c:pt idx="2114" formatCode="0.00E+00">
                  <c:v>1.4812799999999999E-7</c:v>
                </c:pt>
                <c:pt idx="2115" formatCode="0.00E+00">
                  <c:v>5.3175999999999997E-6</c:v>
                </c:pt>
                <c:pt idx="2116" formatCode="0.00E+00">
                  <c:v>2.6775100000000001E-6</c:v>
                </c:pt>
                <c:pt idx="2117" formatCode="0.00E+00">
                  <c:v>2.0999999999999999E-8</c:v>
                </c:pt>
                <c:pt idx="2118" formatCode="0.00E+00">
                  <c:v>9.1472600000000002E-6</c:v>
                </c:pt>
                <c:pt idx="2119" formatCode="0.00E+00">
                  <c:v>5.8999100000000003E-7</c:v>
                </c:pt>
                <c:pt idx="2120" formatCode="0.00E+00">
                  <c:v>1.24094E-7</c:v>
                </c:pt>
                <c:pt idx="2121" formatCode="0.00E+00">
                  <c:v>4.4415200000000003E-6</c:v>
                </c:pt>
                <c:pt idx="2122" formatCode="0.00E+00">
                  <c:v>2.7494700000000001E-6</c:v>
                </c:pt>
                <c:pt idx="2123" formatCode="0.00E+00">
                  <c:v>5.4134100000000004E-6</c:v>
                </c:pt>
                <c:pt idx="2124" formatCode="0.00E+00">
                  <c:v>2.0792400000000002E-6</c:v>
                </c:pt>
                <c:pt idx="2125" formatCode="0.00E+00">
                  <c:v>4.5710099999999998E-6</c:v>
                </c:pt>
                <c:pt idx="2126" formatCode="0.00E+00">
                  <c:v>7.0664300000000002E-6</c:v>
                </c:pt>
                <c:pt idx="2127" formatCode="0.00E+00">
                  <c:v>3.9918700000000003E-6</c:v>
                </c:pt>
                <c:pt idx="2128" formatCode="0.00E+00">
                  <c:v>3.55223E-6</c:v>
                </c:pt>
                <c:pt idx="2129" formatCode="0.00E+00">
                  <c:v>2.2253300000000001E-6</c:v>
                </c:pt>
                <c:pt idx="2130" formatCode="0.00E+00">
                  <c:v>6.3316100000000001E-7</c:v>
                </c:pt>
                <c:pt idx="2131" formatCode="0.00E+00">
                  <c:v>3.2364500000000002E-6</c:v>
                </c:pt>
                <c:pt idx="2132" formatCode="0.00E+00">
                  <c:v>1.31247E-5</c:v>
                </c:pt>
                <c:pt idx="2133" formatCode="0.00E+00">
                  <c:v>4.1590299999999999E-7</c:v>
                </c:pt>
                <c:pt idx="2134" formatCode="0.00E+00">
                  <c:v>1.6659400000000001E-6</c:v>
                </c:pt>
                <c:pt idx="2135" formatCode="0.00E+00">
                  <c:v>5.1266799999999998E-6</c:v>
                </c:pt>
                <c:pt idx="2136" formatCode="0.00E+00">
                  <c:v>7.7249499999999998E-7</c:v>
                </c:pt>
                <c:pt idx="2137" formatCode="0.00E+00">
                  <c:v>7.89127E-7</c:v>
                </c:pt>
                <c:pt idx="2138" formatCode="0.00E+00">
                  <c:v>8.5699099999999997E-6</c:v>
                </c:pt>
                <c:pt idx="2139" formatCode="0.00E+00">
                  <c:v>6.40667E-7</c:v>
                </c:pt>
                <c:pt idx="2140" formatCode="0.00E+00">
                  <c:v>6.2048899999999998E-6</c:v>
                </c:pt>
                <c:pt idx="2141" formatCode="0.00E+00">
                  <c:v>3.4430100000000002E-6</c:v>
                </c:pt>
                <c:pt idx="2142" formatCode="0.00E+00">
                  <c:v>4.29945E-6</c:v>
                </c:pt>
                <c:pt idx="2143" formatCode="0.00E+00">
                  <c:v>1.2549799999999999E-6</c:v>
                </c:pt>
                <c:pt idx="2144" formatCode="0.00E+00">
                  <c:v>1.1544E-5</c:v>
                </c:pt>
                <c:pt idx="2145" formatCode="0.00E+00">
                  <c:v>6.1228800000000004E-7</c:v>
                </c:pt>
                <c:pt idx="2146" formatCode="0.00E+00">
                  <c:v>3.4348900000000001E-6</c:v>
                </c:pt>
                <c:pt idx="2147" formatCode="0.00E+00">
                  <c:v>1.14782E-5</c:v>
                </c:pt>
                <c:pt idx="2148" formatCode="0.00E+00">
                  <c:v>7.2438400000000003E-6</c:v>
                </c:pt>
                <c:pt idx="2149" formatCode="0.00E+00">
                  <c:v>5.7223899999999998E-6</c:v>
                </c:pt>
                <c:pt idx="2150" formatCode="0.00E+00">
                  <c:v>5.0605199999999998E-6</c:v>
                </c:pt>
                <c:pt idx="2151" formatCode="0.00E+00">
                  <c:v>6.39781E-7</c:v>
                </c:pt>
                <c:pt idx="2152" formatCode="0.00E+00">
                  <c:v>5.02128E-6</c:v>
                </c:pt>
                <c:pt idx="2153" formatCode="0.00E+00">
                  <c:v>7.8457800000000006E-6</c:v>
                </c:pt>
                <c:pt idx="2154" formatCode="0.00E+00">
                  <c:v>1.2388899999999999E-5</c:v>
                </c:pt>
                <c:pt idx="2155" formatCode="0.00E+00">
                  <c:v>5.0372699999999996E-6</c:v>
                </c:pt>
                <c:pt idx="2156" formatCode="0.00E+00">
                  <c:v>6.2793299999999997E-6</c:v>
                </c:pt>
                <c:pt idx="2157" formatCode="0.00E+00">
                  <c:v>2.9986099999999998E-6</c:v>
                </c:pt>
                <c:pt idx="2158" formatCode="0.00E+00">
                  <c:v>5.8147600000000004E-7</c:v>
                </c:pt>
                <c:pt idx="2159" formatCode="0.00E+00">
                  <c:v>2.7333300000000001E-6</c:v>
                </c:pt>
                <c:pt idx="2160" formatCode="0.00E+00">
                  <c:v>8.1851700000000004E-6</c:v>
                </c:pt>
                <c:pt idx="2161" formatCode="0.00E+00">
                  <c:v>1.0557099999999999E-5</c:v>
                </c:pt>
                <c:pt idx="2162" formatCode="0.00E+00">
                  <c:v>2.0143599999999999E-6</c:v>
                </c:pt>
                <c:pt idx="2163" formatCode="0.00E+00">
                  <c:v>5.3459599999999999E-6</c:v>
                </c:pt>
                <c:pt idx="2164" formatCode="0.00E+00">
                  <c:v>2.7361200000000001E-6</c:v>
                </c:pt>
                <c:pt idx="2165" formatCode="0.00E+00">
                  <c:v>3.5221000000000001E-6</c:v>
                </c:pt>
                <c:pt idx="2166" formatCode="0.00E+00">
                  <c:v>1.07914E-6</c:v>
                </c:pt>
                <c:pt idx="2167" formatCode="0.00E+00">
                  <c:v>5.1688899999999999E-6</c:v>
                </c:pt>
                <c:pt idx="2168" formatCode="0.00E+00">
                  <c:v>1.64917E-6</c:v>
                </c:pt>
                <c:pt idx="2169" formatCode="0.00E+00">
                  <c:v>2.69196E-6</c:v>
                </c:pt>
                <c:pt idx="2170" formatCode="0.00E+00">
                  <c:v>1.1188900000000001E-5</c:v>
                </c:pt>
                <c:pt idx="2171" formatCode="0.00E+00">
                  <c:v>2.8136500000000002E-6</c:v>
                </c:pt>
                <c:pt idx="2172" formatCode="0.00E+00">
                  <c:v>8.4398200000000002E-7</c:v>
                </c:pt>
                <c:pt idx="2173" formatCode="0.00E+00">
                  <c:v>6.0960200000000003E-6</c:v>
                </c:pt>
                <c:pt idx="2174" formatCode="0.00E+00">
                  <c:v>1.30769E-5</c:v>
                </c:pt>
                <c:pt idx="2175" formatCode="0.00E+00">
                  <c:v>2.02971E-7</c:v>
                </c:pt>
                <c:pt idx="2176" formatCode="0.00E+00">
                  <c:v>7.4980699999999999E-6</c:v>
                </c:pt>
                <c:pt idx="2177" formatCode="0.00E+00">
                  <c:v>1.19982E-5</c:v>
                </c:pt>
                <c:pt idx="2178" formatCode="0.00E+00">
                  <c:v>1.8580400000000001E-6</c:v>
                </c:pt>
                <c:pt idx="2179" formatCode="0.00E+00">
                  <c:v>4.0144799999999997E-6</c:v>
                </c:pt>
                <c:pt idx="2180" formatCode="0.00E+00">
                  <c:v>6.1467599999999999E-6</c:v>
                </c:pt>
                <c:pt idx="2181" formatCode="0.00E+00">
                  <c:v>1.00128E-5</c:v>
                </c:pt>
                <c:pt idx="2182" formatCode="0.00E+00">
                  <c:v>6.8305899999999996E-6</c:v>
                </c:pt>
                <c:pt idx="2183" formatCode="0.00E+00">
                  <c:v>2.1600999999999999E-6</c:v>
                </c:pt>
                <c:pt idx="2184" formatCode="0.00E+00">
                  <c:v>7.71091E-6</c:v>
                </c:pt>
                <c:pt idx="2185" formatCode="0.00E+00">
                  <c:v>3.3905099999999998E-6</c:v>
                </c:pt>
                <c:pt idx="2186" formatCode="0.00E+00">
                  <c:v>5.2318100000000003E-6</c:v>
                </c:pt>
                <c:pt idx="2187" formatCode="0.00E+00">
                  <c:v>5.7337500000000004E-7</c:v>
                </c:pt>
                <c:pt idx="2188" formatCode="0.00E+00">
                  <c:v>1.2534000000000001E-5</c:v>
                </c:pt>
                <c:pt idx="2189" formatCode="0.00E+00">
                  <c:v>4.8011300000000001E-6</c:v>
                </c:pt>
                <c:pt idx="2190" formatCode="0.00E+00">
                  <c:v>5.3526199999999999E-6</c:v>
                </c:pt>
                <c:pt idx="2191" formatCode="0.00E+00">
                  <c:v>3.6803499999999998E-6</c:v>
                </c:pt>
                <c:pt idx="2192" formatCode="0.00E+00">
                  <c:v>1.37492E-5</c:v>
                </c:pt>
                <c:pt idx="2193" formatCode="0.00E+00">
                  <c:v>4.6367900000000004E-6</c:v>
                </c:pt>
                <c:pt idx="2194" formatCode="0.00E+00">
                  <c:v>5.1823299999999999E-6</c:v>
                </c:pt>
                <c:pt idx="2195" formatCode="0.00E+00">
                  <c:v>2.7470699999999999E-6</c:v>
                </c:pt>
                <c:pt idx="2196" formatCode="0.00E+00">
                  <c:v>5.9957499999999999E-7</c:v>
                </c:pt>
                <c:pt idx="2197" formatCode="0.00E+00">
                  <c:v>1.03898E-5</c:v>
                </c:pt>
                <c:pt idx="2198" formatCode="0.00E+00">
                  <c:v>9.0992700000000007E-6</c:v>
                </c:pt>
                <c:pt idx="2199" formatCode="0.00E+00">
                  <c:v>3.2423400000000001E-6</c:v>
                </c:pt>
                <c:pt idx="2200" formatCode="0.00E+00">
                  <c:v>4.0878000000000001E-6</c:v>
                </c:pt>
                <c:pt idx="2201" formatCode="0.00E+00">
                  <c:v>8.2988099999999999E-7</c:v>
                </c:pt>
                <c:pt idx="2202" formatCode="0.00E+00">
                  <c:v>1.0013999999999999E-5</c:v>
                </c:pt>
                <c:pt idx="2203" formatCode="0.00E+00">
                  <c:v>6.8749500000000001E-6</c:v>
                </c:pt>
                <c:pt idx="2204" formatCode="0.00E+00">
                  <c:v>1.3234699999999999E-6</c:v>
                </c:pt>
                <c:pt idx="2205" formatCode="0.00E+00">
                  <c:v>1.4170499999999999E-5</c:v>
                </c:pt>
                <c:pt idx="2206" formatCode="0.00E+00">
                  <c:v>5.5576400000000002E-6</c:v>
                </c:pt>
                <c:pt idx="2207" formatCode="0.00E+00">
                  <c:v>7.65078E-6</c:v>
                </c:pt>
                <c:pt idx="2208" formatCode="0.00E+00">
                  <c:v>2.97287E-6</c:v>
                </c:pt>
                <c:pt idx="2209" formatCode="0.00E+00">
                  <c:v>4.2554199999999997E-6</c:v>
                </c:pt>
                <c:pt idx="2210" formatCode="0.00E+00">
                  <c:v>5.18857E-7</c:v>
                </c:pt>
                <c:pt idx="2211" formatCode="0.00E+00">
                  <c:v>5.08164E-6</c:v>
                </c:pt>
                <c:pt idx="2212" formatCode="0.00E+00">
                  <c:v>8.9306599999999998E-7</c:v>
                </c:pt>
                <c:pt idx="2213" formatCode="0.00E+00">
                  <c:v>7.0668400000000001E-6</c:v>
                </c:pt>
                <c:pt idx="2214" formatCode="0.00E+00">
                  <c:v>7.76362E-7</c:v>
                </c:pt>
                <c:pt idx="2215" formatCode="0.00E+00">
                  <c:v>7.8518100000000002E-7</c:v>
                </c:pt>
                <c:pt idx="2216" formatCode="0.00E+00">
                  <c:v>5.3033200000000002E-6</c:v>
                </c:pt>
                <c:pt idx="2217" formatCode="0.00E+00">
                  <c:v>6.4979500000000002E-6</c:v>
                </c:pt>
                <c:pt idx="2218" formatCode="0.00E+00">
                  <c:v>2.1637300000000001E-6</c:v>
                </c:pt>
                <c:pt idx="2219" formatCode="0.00E+00">
                  <c:v>1.51445E-5</c:v>
                </c:pt>
                <c:pt idx="2220" formatCode="0.00E+00">
                  <c:v>1.48435E-6</c:v>
                </c:pt>
                <c:pt idx="2221" formatCode="0.00E+00">
                  <c:v>1.5934799999999999E-6</c:v>
                </c:pt>
                <c:pt idx="2222" formatCode="0.00E+00">
                  <c:v>8.6155900000000003E-6</c:v>
                </c:pt>
                <c:pt idx="2223" formatCode="0.00E+00">
                  <c:v>1.4571199999999999E-6</c:v>
                </c:pt>
                <c:pt idx="2224" formatCode="0.00E+00">
                  <c:v>1.27016E-5</c:v>
                </c:pt>
                <c:pt idx="2225" formatCode="0.00E+00">
                  <c:v>7.4246300000000002E-7</c:v>
                </c:pt>
                <c:pt idx="2226" formatCode="0.00E+00">
                  <c:v>9.5364699999999999E-7</c:v>
                </c:pt>
                <c:pt idx="2227" formatCode="0.00E+00">
                  <c:v>5.3439200000000003E-6</c:v>
                </c:pt>
                <c:pt idx="2228" formatCode="0.00E+00">
                  <c:v>6.9282900000000004E-6</c:v>
                </c:pt>
                <c:pt idx="2229" formatCode="0.00E+00">
                  <c:v>1.96031E-6</c:v>
                </c:pt>
                <c:pt idx="2230" formatCode="0.00E+00">
                  <c:v>5.4392999999999997E-6</c:v>
                </c:pt>
                <c:pt idx="2231" formatCode="0.00E+00">
                  <c:v>2.7602700000000001E-6</c:v>
                </c:pt>
                <c:pt idx="2232" formatCode="0.00E+00">
                  <c:v>9.4830100000000002E-7</c:v>
                </c:pt>
                <c:pt idx="2233" formatCode="0.00E+00">
                  <c:v>3.0952999999999998E-6</c:v>
                </c:pt>
                <c:pt idx="2234" formatCode="0.00E+00">
                  <c:v>1.5738300000000001E-5</c:v>
                </c:pt>
                <c:pt idx="2235" formatCode="0.00E+00">
                  <c:v>3.8456699999999999E-6</c:v>
                </c:pt>
                <c:pt idx="2236" formatCode="0.00E+00">
                  <c:v>1.42469E-6</c:v>
                </c:pt>
                <c:pt idx="2237" formatCode="0.00E+00">
                  <c:v>1.51267E-5</c:v>
                </c:pt>
                <c:pt idx="2238" formatCode="0.00E+00">
                  <c:v>9.572069999999999E-7</c:v>
                </c:pt>
                <c:pt idx="2239" formatCode="0.00E+00">
                  <c:v>3.42729E-8</c:v>
                </c:pt>
                <c:pt idx="2240" formatCode="0.00E+00">
                  <c:v>1.8411300000000001E-5</c:v>
                </c:pt>
                <c:pt idx="2241" formatCode="0.00E+00">
                  <c:v>2.8858399999999998E-6</c:v>
                </c:pt>
                <c:pt idx="2242" formatCode="0.00E+00">
                  <c:v>8.9040399999999992E-6</c:v>
                </c:pt>
                <c:pt idx="2243" formatCode="0.00E+00">
                  <c:v>1.3587100000000001E-5</c:v>
                </c:pt>
                <c:pt idx="2244" formatCode="0.00E+00">
                  <c:v>5.6295400000000003E-6</c:v>
                </c:pt>
                <c:pt idx="2245" formatCode="0.00E+00">
                  <c:v>1.4486E-5</c:v>
                </c:pt>
                <c:pt idx="2246" formatCode="0.00E+00">
                  <c:v>2.6890899999999999E-6</c:v>
                </c:pt>
                <c:pt idx="2247" formatCode="0.00E+00">
                  <c:v>3.3587499999999998E-6</c:v>
                </c:pt>
                <c:pt idx="2248" formatCode="0.00E+00">
                  <c:v>1.7460099999999999E-5</c:v>
                </c:pt>
                <c:pt idx="2249" formatCode="0.00E+00">
                  <c:v>3.05672E-6</c:v>
                </c:pt>
                <c:pt idx="2250" formatCode="0.00E+00">
                  <c:v>8.3081200000000007E-6</c:v>
                </c:pt>
                <c:pt idx="2251" formatCode="0.00E+00">
                  <c:v>1.5045E-4</c:v>
                </c:pt>
                <c:pt idx="2252" formatCode="0.00E+00">
                  <c:v>1.7585899999999999E-6</c:v>
                </c:pt>
                <c:pt idx="2253" formatCode="0.00E+00">
                  <c:v>4.44974E-7</c:v>
                </c:pt>
                <c:pt idx="2254" formatCode="0.00E+00">
                  <c:v>7.5290799999999999E-6</c:v>
                </c:pt>
                <c:pt idx="2255" formatCode="0.00E+00">
                  <c:v>1.19217E-6</c:v>
                </c:pt>
                <c:pt idx="2256" formatCode="0.00E+00">
                  <c:v>6.1494199999999996E-6</c:v>
                </c:pt>
                <c:pt idx="2257" formatCode="0.00E+00">
                  <c:v>9.8081599999999993E-6</c:v>
                </c:pt>
                <c:pt idx="2258" formatCode="0.00E+00">
                  <c:v>3.2055000000000001E-6</c:v>
                </c:pt>
                <c:pt idx="2259" formatCode="0.00E+00">
                  <c:v>9.2814000000000006E-6</c:v>
                </c:pt>
                <c:pt idx="2260" formatCode="0.00E+00">
                  <c:v>9.4825999999999996E-6</c:v>
                </c:pt>
                <c:pt idx="2261" formatCode="0.00E+00">
                  <c:v>5.3377100000000002E-7</c:v>
                </c:pt>
                <c:pt idx="2262" formatCode="0.00E+00">
                  <c:v>1.53221E-5</c:v>
                </c:pt>
                <c:pt idx="2263" formatCode="0.00E+00">
                  <c:v>5.70342E-6</c:v>
                </c:pt>
                <c:pt idx="2264" formatCode="0.00E+00">
                  <c:v>4.3673100000000004E-6</c:v>
                </c:pt>
                <c:pt idx="2265" formatCode="0.00E+00">
                  <c:v>3.9146300000000002E-6</c:v>
                </c:pt>
                <c:pt idx="2266" formatCode="0.00E+00">
                  <c:v>9.3798600000000003E-6</c:v>
                </c:pt>
                <c:pt idx="2267" formatCode="0.00E+00">
                  <c:v>2.6371499999999998E-6</c:v>
                </c:pt>
                <c:pt idx="2268" formatCode="0.00E+00">
                  <c:v>1.77509E-5</c:v>
                </c:pt>
                <c:pt idx="2269" formatCode="0.00E+00">
                  <c:v>7.4775300000000004E-7</c:v>
                </c:pt>
                <c:pt idx="2270" formatCode="0.00E+00">
                  <c:v>4.5741799999999996E-6</c:v>
                </c:pt>
                <c:pt idx="2271" formatCode="0.00E+00">
                  <c:v>3.2199800000000003E-5</c:v>
                </c:pt>
                <c:pt idx="2272" formatCode="0.00E+00">
                  <c:v>6.2442399999999997E-6</c:v>
                </c:pt>
                <c:pt idx="2273" formatCode="0.00E+00">
                  <c:v>8.3304000000000007E-6</c:v>
                </c:pt>
                <c:pt idx="2274" formatCode="0.00E+00">
                  <c:v>3.1262299999999998E-6</c:v>
                </c:pt>
                <c:pt idx="2275" formatCode="0.00E+00">
                  <c:v>1.85852E-5</c:v>
                </c:pt>
                <c:pt idx="2276" formatCode="0.00E+00">
                  <c:v>1.2129000000000001E-6</c:v>
                </c:pt>
                <c:pt idx="2277" formatCode="0.00E+00">
                  <c:v>9.7484699999999995E-6</c:v>
                </c:pt>
                <c:pt idx="2278" formatCode="0.00E+00">
                  <c:v>4.7596199999999998E-6</c:v>
                </c:pt>
                <c:pt idx="2279" formatCode="0.00E+00">
                  <c:v>3.9262900000000001E-6</c:v>
                </c:pt>
                <c:pt idx="2280" formatCode="0.00E+00">
                  <c:v>1.48522E-5</c:v>
                </c:pt>
                <c:pt idx="2281" formatCode="0.00E+00">
                  <c:v>3.2722900000000001E-6</c:v>
                </c:pt>
                <c:pt idx="2282" formatCode="0.00E+00">
                  <c:v>1.3888900000000001E-6</c:v>
                </c:pt>
                <c:pt idx="2283" formatCode="0.00E+00">
                  <c:v>2.7332299999999999E-6</c:v>
                </c:pt>
                <c:pt idx="2284" formatCode="0.00E+00">
                  <c:v>4.8778299999999997E-6</c:v>
                </c:pt>
                <c:pt idx="2285" formatCode="0.00E+00">
                  <c:v>3.3133299999999997E-5</c:v>
                </c:pt>
                <c:pt idx="2286" formatCode="0.00E+00">
                  <c:v>4.7465999999999996E-6</c:v>
                </c:pt>
                <c:pt idx="2287" formatCode="0.00E+00">
                  <c:v>3.03076E-6</c:v>
                </c:pt>
                <c:pt idx="2288" formatCode="0.00E+00">
                  <c:v>5.3276200000000002E-6</c:v>
                </c:pt>
                <c:pt idx="2289" formatCode="0.00E+00">
                  <c:v>4.0702100000000003E-6</c:v>
                </c:pt>
                <c:pt idx="2290" formatCode="0.00E+00">
                  <c:v>5.7382200000000001E-6</c:v>
                </c:pt>
                <c:pt idx="2291" formatCode="0.00E+00">
                  <c:v>2.29197E-5</c:v>
                </c:pt>
                <c:pt idx="2292" formatCode="0.00E+00">
                  <c:v>1.8621200000000001E-5</c:v>
                </c:pt>
                <c:pt idx="2293" formatCode="0.00E+00">
                  <c:v>1.37629E-6</c:v>
                </c:pt>
                <c:pt idx="2294" formatCode="0.00E+00">
                  <c:v>7.5130300000000003E-6</c:v>
                </c:pt>
                <c:pt idx="2295" formatCode="0.00E+00">
                  <c:v>1.6667099999999998E-5</c:v>
                </c:pt>
                <c:pt idx="2296" formatCode="0.00E+00">
                  <c:v>1.21374E-6</c:v>
                </c:pt>
                <c:pt idx="2297" formatCode="0.00E+00">
                  <c:v>6.2044700000000001E-6</c:v>
                </c:pt>
                <c:pt idx="2298" formatCode="0.00E+00">
                  <c:v>2.5602600000000001E-5</c:v>
                </c:pt>
                <c:pt idx="2299" formatCode="0.00E+00">
                  <c:v>8.37238E-7</c:v>
                </c:pt>
                <c:pt idx="2300" formatCode="0.00E+00">
                  <c:v>5.0623200000000003E-6</c:v>
                </c:pt>
                <c:pt idx="2301" formatCode="0.00E+00">
                  <c:v>1.2554900000000001E-5</c:v>
                </c:pt>
                <c:pt idx="2302" formatCode="0.00E+00">
                  <c:v>9.7123399999999997E-8</c:v>
                </c:pt>
                <c:pt idx="2303" formatCode="0.00E+00">
                  <c:v>2.0996600000000002E-5</c:v>
                </c:pt>
                <c:pt idx="2304" formatCode="0.00E+00">
                  <c:v>2.7168E-6</c:v>
                </c:pt>
                <c:pt idx="2305" formatCode="0.00E+00">
                  <c:v>1.65048E-6</c:v>
                </c:pt>
                <c:pt idx="2306" formatCode="0.00E+00">
                  <c:v>2.23956E-5</c:v>
                </c:pt>
                <c:pt idx="2307" formatCode="0.00E+00">
                  <c:v>9.2149999999999999E-7</c:v>
                </c:pt>
                <c:pt idx="2308" formatCode="0.00E+00">
                  <c:v>1.39221E-5</c:v>
                </c:pt>
                <c:pt idx="2309" formatCode="0.00E+00">
                  <c:v>3.9038199999999998E-7</c:v>
                </c:pt>
                <c:pt idx="2310" formatCode="0.00E+00">
                  <c:v>1.11923E-6</c:v>
                </c:pt>
                <c:pt idx="2311" formatCode="0.00E+00">
                  <c:v>1.3627399999999999E-5</c:v>
                </c:pt>
                <c:pt idx="2312" formatCode="0.00E+00">
                  <c:v>3.84009E-6</c:v>
                </c:pt>
                <c:pt idx="2313" formatCode="0.00E+00">
                  <c:v>7.2383699999999996E-6</c:v>
                </c:pt>
                <c:pt idx="2314" formatCode="0.00E+00">
                  <c:v>1.7051899999999998E-5</c:v>
                </c:pt>
                <c:pt idx="2315" formatCode="0.00E+00">
                  <c:v>7.1996800000000002E-6</c:v>
                </c:pt>
                <c:pt idx="2316" formatCode="0.00E+00">
                  <c:v>2.0353400000000001E-5</c:v>
                </c:pt>
                <c:pt idx="2317" formatCode="0.00E+00">
                  <c:v>1.3634200000000001E-6</c:v>
                </c:pt>
                <c:pt idx="2318" formatCode="0.00E+00">
                  <c:v>1.4007E-6</c:v>
                </c:pt>
                <c:pt idx="2319" formatCode="0.00E+00">
                  <c:v>1.73433E-5</c:v>
                </c:pt>
                <c:pt idx="2320" formatCode="0.00E+00">
                  <c:v>9.6273100000000008E-6</c:v>
                </c:pt>
                <c:pt idx="2321" formatCode="0.00E+00">
                  <c:v>4.5911299999999996E-9</c:v>
                </c:pt>
                <c:pt idx="2322" formatCode="0.00E+00">
                  <c:v>1.17144E-6</c:v>
                </c:pt>
                <c:pt idx="2323" formatCode="0.00E+00">
                  <c:v>1.64115E-5</c:v>
                </c:pt>
                <c:pt idx="2324" formatCode="0.00E+00">
                  <c:v>6.5887299999999997E-6</c:v>
                </c:pt>
                <c:pt idx="2325" formatCode="0.00E+00">
                  <c:v>3.8789799999999999E-6</c:v>
                </c:pt>
                <c:pt idx="2326" formatCode="0.00E+00">
                  <c:v>9.2919699999999997E-6</c:v>
                </c:pt>
                <c:pt idx="2327" formatCode="0.00E+00">
                  <c:v>1.4758900000000001E-6</c:v>
                </c:pt>
                <c:pt idx="2328" formatCode="0.00E+00">
                  <c:v>8.3328700000000007E-6</c:v>
                </c:pt>
                <c:pt idx="2329" formatCode="0.00E+00">
                  <c:v>1.9468499999999998E-5</c:v>
                </c:pt>
                <c:pt idx="2330" formatCode="0.00E+00">
                  <c:v>2.98111E-6</c:v>
                </c:pt>
                <c:pt idx="2331" formatCode="0.00E+00">
                  <c:v>2.5098199999999998E-6</c:v>
                </c:pt>
                <c:pt idx="2332" formatCode="0.00E+00">
                  <c:v>1.3189299999999999E-5</c:v>
                </c:pt>
                <c:pt idx="2333" formatCode="0.00E+00">
                  <c:v>1.16878E-6</c:v>
                </c:pt>
                <c:pt idx="2334" formatCode="0.00E+00">
                  <c:v>3.3178600000000002E-6</c:v>
                </c:pt>
                <c:pt idx="2335" formatCode="0.00E+00">
                  <c:v>1.7282499999999999E-5</c:v>
                </c:pt>
                <c:pt idx="2336" formatCode="0.00E+00">
                  <c:v>2.09964E-6</c:v>
                </c:pt>
                <c:pt idx="2337" formatCode="0.00E+00">
                  <c:v>5.5229699999999999E-6</c:v>
                </c:pt>
                <c:pt idx="2338" formatCode="0.00E+00">
                  <c:v>3.6031899999999998E-6</c:v>
                </c:pt>
                <c:pt idx="2339" formatCode="0.00E+00">
                  <c:v>1.6647299999999999E-5</c:v>
                </c:pt>
                <c:pt idx="2340" formatCode="0.00E+00">
                  <c:v>3.73447E-6</c:v>
                </c:pt>
                <c:pt idx="2341" formatCode="0.00E+00">
                  <c:v>2.2085199999999998E-6</c:v>
                </c:pt>
                <c:pt idx="2342" formatCode="0.00E+00">
                  <c:v>4.4712800000000002E-6</c:v>
                </c:pt>
                <c:pt idx="2343" formatCode="0.00E+00">
                  <c:v>2.2303099999999999E-6</c:v>
                </c:pt>
                <c:pt idx="2344" formatCode="0.00E+00">
                  <c:v>9.0059400000000007E-6</c:v>
                </c:pt>
                <c:pt idx="2345" formatCode="0.00E+00">
                  <c:v>9.0498599999999995E-7</c:v>
                </c:pt>
                <c:pt idx="2346" formatCode="0.00E+00">
                  <c:v>4.1216800000000002E-6</c:v>
                </c:pt>
                <c:pt idx="2347" formatCode="0.00E+00">
                  <c:v>1.7548200000000001E-7</c:v>
                </c:pt>
                <c:pt idx="2348" formatCode="0.00E+00">
                  <c:v>6.0252399999999998E-7</c:v>
                </c:pt>
                <c:pt idx="2349" formatCode="0.00E+00">
                  <c:v>1.1623E-5</c:v>
                </c:pt>
                <c:pt idx="2350" formatCode="0.00E+00">
                  <c:v>3.7408799999999999E-6</c:v>
                </c:pt>
                <c:pt idx="2351" formatCode="0.00E+00">
                  <c:v>5.44388E-6</c:v>
                </c:pt>
                <c:pt idx="2352" formatCode="0.00E+00">
                  <c:v>7.8235599999999997E-7</c:v>
                </c:pt>
                <c:pt idx="2353" formatCode="0.00E+00">
                  <c:v>1.6462099999999999E-5</c:v>
                </c:pt>
                <c:pt idx="2354" formatCode="0.00E+00">
                  <c:v>3.9413600000000003E-8</c:v>
                </c:pt>
                <c:pt idx="2355" formatCode="0.00E+00">
                  <c:v>8.25251E-6</c:v>
                </c:pt>
                <c:pt idx="2356" formatCode="0.00E+00">
                  <c:v>1.46377E-5</c:v>
                </c:pt>
                <c:pt idx="2357" formatCode="0.00E+00">
                  <c:v>2.28047E-6</c:v>
                </c:pt>
                <c:pt idx="2358" formatCode="0.00E+00">
                  <c:v>5.3798999999999999E-6</c:v>
                </c:pt>
                <c:pt idx="2359" formatCode="0.00E+00">
                  <c:v>3.8234100000000004E-6</c:v>
                </c:pt>
                <c:pt idx="2360" formatCode="0.00E+00">
                  <c:v>2.3382400000000002E-6</c:v>
                </c:pt>
                <c:pt idx="2361" formatCode="0.00E+00">
                  <c:v>8.4433799999999998E-6</c:v>
                </c:pt>
                <c:pt idx="2362" formatCode="0.00E+00">
                  <c:v>1.8185800000000001E-5</c:v>
                </c:pt>
                <c:pt idx="2363" formatCode="0.00E+00">
                  <c:v>3.61274E-6</c:v>
                </c:pt>
                <c:pt idx="2364" formatCode="0.00E+00">
                  <c:v>2.13077E-7</c:v>
                </c:pt>
                <c:pt idx="2365" formatCode="0.00E+00">
                  <c:v>1.20419E-6</c:v>
                </c:pt>
                <c:pt idx="2366" formatCode="0.00E+00">
                  <c:v>2.5452300000000002E-6</c:v>
                </c:pt>
                <c:pt idx="2367" formatCode="0.00E+00">
                  <c:v>1.5897499999999999E-6</c:v>
                </c:pt>
                <c:pt idx="2368" formatCode="0.00E+00">
                  <c:v>2.95162E-6</c:v>
                </c:pt>
                <c:pt idx="2369" formatCode="0.00E+00">
                  <c:v>2.97057E-6</c:v>
                </c:pt>
                <c:pt idx="2370" formatCode="0.00E+00">
                  <c:v>5.8671000000000003E-8</c:v>
                </c:pt>
                <c:pt idx="2371" formatCode="0.00E+00">
                  <c:v>2.6477800000000002E-6</c:v>
                </c:pt>
                <c:pt idx="2372" formatCode="0.00E+00">
                  <c:v>1.5072599999999999E-6</c:v>
                </c:pt>
                <c:pt idx="2373" formatCode="0.00E+00">
                  <c:v>5.7767000000000001E-7</c:v>
                </c:pt>
                <c:pt idx="2374" formatCode="0.00E+00">
                  <c:v>4.4314200000000002E-6</c:v>
                </c:pt>
                <c:pt idx="2375" formatCode="0.00E+00">
                  <c:v>9.51612E-6</c:v>
                </c:pt>
                <c:pt idx="2376" formatCode="0.00E+00">
                  <c:v>5.25515E-6</c:v>
                </c:pt>
                <c:pt idx="2377" formatCode="0.00E+00">
                  <c:v>1.77823E-6</c:v>
                </c:pt>
                <c:pt idx="2378" formatCode="0.00E+00">
                  <c:v>3.46723E-6</c:v>
                </c:pt>
                <c:pt idx="2379" formatCode="0.00E+00">
                  <c:v>3.9690600000000004E-6</c:v>
                </c:pt>
                <c:pt idx="2380" formatCode="0.00E+00">
                  <c:v>9.6553700000000004E-6</c:v>
                </c:pt>
                <c:pt idx="2381" formatCode="0.00E+00">
                  <c:v>1.3363899999999999E-5</c:v>
                </c:pt>
                <c:pt idx="2382" formatCode="0.00E+00">
                  <c:v>3.4546100000000002E-6</c:v>
                </c:pt>
                <c:pt idx="2383" formatCode="0.00E+00">
                  <c:v>5.3573700000000002E-6</c:v>
                </c:pt>
                <c:pt idx="2384" formatCode="0.00E+00">
                  <c:v>1.35627E-5</c:v>
                </c:pt>
                <c:pt idx="2385" formatCode="0.00E+00">
                  <c:v>7.7373499999999997E-6</c:v>
                </c:pt>
                <c:pt idx="2386" formatCode="0.00E+00">
                  <c:v>1.8693199999999999E-5</c:v>
                </c:pt>
                <c:pt idx="2387" formatCode="0.00E+00">
                  <c:v>2.4185499999999999E-6</c:v>
                </c:pt>
                <c:pt idx="2388" formatCode="0.00E+00">
                  <c:v>6.6650800000000002E-6</c:v>
                </c:pt>
                <c:pt idx="2389" formatCode="0.00E+00">
                  <c:v>1.11562E-5</c:v>
                </c:pt>
                <c:pt idx="2390" formatCode="0.00E+00">
                  <c:v>1.7011399999999999E-6</c:v>
                </c:pt>
                <c:pt idx="2391" formatCode="0.00E+00">
                  <c:v>6.4151499999999999E-6</c:v>
                </c:pt>
                <c:pt idx="2392" formatCode="0.00E+00">
                  <c:v>2.3008000000000001E-5</c:v>
                </c:pt>
                <c:pt idx="2393" formatCode="0.00E+00">
                  <c:v>1.8051399999999999E-6</c:v>
                </c:pt>
                <c:pt idx="2394" formatCode="0.00E+00">
                  <c:v>1.7948299999999999E-5</c:v>
                </c:pt>
                <c:pt idx="2395" formatCode="0.00E+00">
                  <c:v>1.41306E-5</c:v>
                </c:pt>
                <c:pt idx="2396" formatCode="0.00E+00">
                  <c:v>5.1733699999999999E-6</c:v>
                </c:pt>
                <c:pt idx="2397" formatCode="0.00E+00">
                  <c:v>1.4546700000000001E-5</c:v>
                </c:pt>
                <c:pt idx="2398" formatCode="0.00E+00">
                  <c:v>1.96176E-5</c:v>
                </c:pt>
                <c:pt idx="2399" formatCode="0.00E+00">
                  <c:v>1.16746E-5</c:v>
                </c:pt>
                <c:pt idx="2400" formatCode="0.00E+00">
                  <c:v>1.5569999999999998E-5</c:v>
                </c:pt>
              </c:numCache>
            </c:numRef>
          </c:yVal>
          <c:smooth val="1"/>
        </c:ser>
        <c:ser>
          <c:idx val="3"/>
          <c:order val="3"/>
          <c:tx>
            <c:strRef>
              <c:f>'Transmission Data'!$A$23</c:f>
              <c:strCache>
                <c:ptCount val="1"/>
                <c:pt idx="0">
                  <c:v>1300 nm</c:v>
                </c:pt>
              </c:strCache>
            </c:strRef>
          </c:tx>
          <c:spPr>
            <a:ln w="19050">
              <a:solidFill>
                <a:srgbClr val="FFC000"/>
              </a:solidFill>
            </a:ln>
          </c:spPr>
          <c:marker>
            <c:symbol val="none"/>
          </c:marker>
          <c:xVal>
            <c:numRef>
              <c:f>'Transmission Data'!$C:$C</c:f>
              <c:numCache>
                <c:formatCode>General</c:formatCode>
                <c:ptCount val="1048576"/>
                <c:pt idx="0">
                  <c:v>2600</c:v>
                </c:pt>
                <c:pt idx="1">
                  <c:v>2599</c:v>
                </c:pt>
                <c:pt idx="2">
                  <c:v>2598</c:v>
                </c:pt>
                <c:pt idx="3">
                  <c:v>2597</c:v>
                </c:pt>
                <c:pt idx="4">
                  <c:v>2596</c:v>
                </c:pt>
                <c:pt idx="5">
                  <c:v>2595</c:v>
                </c:pt>
                <c:pt idx="6">
                  <c:v>2594</c:v>
                </c:pt>
                <c:pt idx="7">
                  <c:v>2593</c:v>
                </c:pt>
                <c:pt idx="8">
                  <c:v>2592</c:v>
                </c:pt>
                <c:pt idx="9">
                  <c:v>2591</c:v>
                </c:pt>
                <c:pt idx="10">
                  <c:v>2590</c:v>
                </c:pt>
                <c:pt idx="11">
                  <c:v>2589</c:v>
                </c:pt>
                <c:pt idx="12">
                  <c:v>2588</c:v>
                </c:pt>
                <c:pt idx="13">
                  <c:v>2587</c:v>
                </c:pt>
                <c:pt idx="14">
                  <c:v>2586</c:v>
                </c:pt>
                <c:pt idx="15">
                  <c:v>2585</c:v>
                </c:pt>
                <c:pt idx="16">
                  <c:v>2584</c:v>
                </c:pt>
                <c:pt idx="17">
                  <c:v>2583</c:v>
                </c:pt>
                <c:pt idx="18">
                  <c:v>2582</c:v>
                </c:pt>
                <c:pt idx="19">
                  <c:v>2581</c:v>
                </c:pt>
                <c:pt idx="20">
                  <c:v>2580</c:v>
                </c:pt>
                <c:pt idx="21">
                  <c:v>2579</c:v>
                </c:pt>
                <c:pt idx="22">
                  <c:v>2578</c:v>
                </c:pt>
                <c:pt idx="23">
                  <c:v>2577</c:v>
                </c:pt>
                <c:pt idx="24">
                  <c:v>2576</c:v>
                </c:pt>
                <c:pt idx="25">
                  <c:v>2575</c:v>
                </c:pt>
                <c:pt idx="26">
                  <c:v>2574</c:v>
                </c:pt>
                <c:pt idx="27">
                  <c:v>2573</c:v>
                </c:pt>
                <c:pt idx="28">
                  <c:v>2572</c:v>
                </c:pt>
                <c:pt idx="29">
                  <c:v>2571</c:v>
                </c:pt>
                <c:pt idx="30">
                  <c:v>2570</c:v>
                </c:pt>
                <c:pt idx="31">
                  <c:v>2569</c:v>
                </c:pt>
                <c:pt idx="32">
                  <c:v>2568</c:v>
                </c:pt>
                <c:pt idx="33">
                  <c:v>2567</c:v>
                </c:pt>
                <c:pt idx="34">
                  <c:v>2566</c:v>
                </c:pt>
                <c:pt idx="35">
                  <c:v>2565</c:v>
                </c:pt>
                <c:pt idx="36">
                  <c:v>2564</c:v>
                </c:pt>
                <c:pt idx="37">
                  <c:v>2563</c:v>
                </c:pt>
                <c:pt idx="38">
                  <c:v>2562</c:v>
                </c:pt>
                <c:pt idx="39">
                  <c:v>2561</c:v>
                </c:pt>
                <c:pt idx="40">
                  <c:v>2560</c:v>
                </c:pt>
                <c:pt idx="41">
                  <c:v>2559</c:v>
                </c:pt>
                <c:pt idx="42">
                  <c:v>2558</c:v>
                </c:pt>
                <c:pt idx="43">
                  <c:v>2557</c:v>
                </c:pt>
                <c:pt idx="44">
                  <c:v>2556</c:v>
                </c:pt>
                <c:pt idx="45">
                  <c:v>2555</c:v>
                </c:pt>
                <c:pt idx="46">
                  <c:v>2554</c:v>
                </c:pt>
                <c:pt idx="47">
                  <c:v>2553</c:v>
                </c:pt>
                <c:pt idx="48">
                  <c:v>2552</c:v>
                </c:pt>
                <c:pt idx="49">
                  <c:v>2551</c:v>
                </c:pt>
                <c:pt idx="50">
                  <c:v>2550</c:v>
                </c:pt>
                <c:pt idx="51">
                  <c:v>2549</c:v>
                </c:pt>
                <c:pt idx="52">
                  <c:v>2548</c:v>
                </c:pt>
                <c:pt idx="53">
                  <c:v>2547</c:v>
                </c:pt>
                <c:pt idx="54">
                  <c:v>2546</c:v>
                </c:pt>
                <c:pt idx="55">
                  <c:v>2545</c:v>
                </c:pt>
                <c:pt idx="56">
                  <c:v>2544</c:v>
                </c:pt>
                <c:pt idx="57">
                  <c:v>2543</c:v>
                </c:pt>
                <c:pt idx="58">
                  <c:v>2542</c:v>
                </c:pt>
                <c:pt idx="59">
                  <c:v>2541</c:v>
                </c:pt>
                <c:pt idx="60">
                  <c:v>2540</c:v>
                </c:pt>
                <c:pt idx="61">
                  <c:v>2539</c:v>
                </c:pt>
                <c:pt idx="62">
                  <c:v>2538</c:v>
                </c:pt>
                <c:pt idx="63">
                  <c:v>2537</c:v>
                </c:pt>
                <c:pt idx="64">
                  <c:v>2536</c:v>
                </c:pt>
                <c:pt idx="65">
                  <c:v>2535</c:v>
                </c:pt>
                <c:pt idx="66">
                  <c:v>2534</c:v>
                </c:pt>
                <c:pt idx="67">
                  <c:v>2533</c:v>
                </c:pt>
                <c:pt idx="68">
                  <c:v>2532</c:v>
                </c:pt>
                <c:pt idx="69">
                  <c:v>2531</c:v>
                </c:pt>
                <c:pt idx="70">
                  <c:v>2530</c:v>
                </c:pt>
                <c:pt idx="71">
                  <c:v>2529</c:v>
                </c:pt>
                <c:pt idx="72">
                  <c:v>2528</c:v>
                </c:pt>
                <c:pt idx="73">
                  <c:v>2527</c:v>
                </c:pt>
                <c:pt idx="74">
                  <c:v>2526</c:v>
                </c:pt>
                <c:pt idx="75">
                  <c:v>2525</c:v>
                </c:pt>
                <c:pt idx="76">
                  <c:v>2524</c:v>
                </c:pt>
                <c:pt idx="77">
                  <c:v>2523</c:v>
                </c:pt>
                <c:pt idx="78">
                  <c:v>2522</c:v>
                </c:pt>
                <c:pt idx="79">
                  <c:v>2521</c:v>
                </c:pt>
                <c:pt idx="80">
                  <c:v>2520</c:v>
                </c:pt>
                <c:pt idx="81">
                  <c:v>2519</c:v>
                </c:pt>
                <c:pt idx="82">
                  <c:v>2518</c:v>
                </c:pt>
                <c:pt idx="83">
                  <c:v>2517</c:v>
                </c:pt>
                <c:pt idx="84">
                  <c:v>2516</c:v>
                </c:pt>
                <c:pt idx="85">
                  <c:v>2515</c:v>
                </c:pt>
                <c:pt idx="86">
                  <c:v>2514</c:v>
                </c:pt>
                <c:pt idx="87">
                  <c:v>2513</c:v>
                </c:pt>
                <c:pt idx="88">
                  <c:v>2512</c:v>
                </c:pt>
                <c:pt idx="89">
                  <c:v>2511</c:v>
                </c:pt>
                <c:pt idx="90">
                  <c:v>2510</c:v>
                </c:pt>
                <c:pt idx="91">
                  <c:v>2509</c:v>
                </c:pt>
                <c:pt idx="92">
                  <c:v>2508</c:v>
                </c:pt>
                <c:pt idx="93">
                  <c:v>2507</c:v>
                </c:pt>
                <c:pt idx="94">
                  <c:v>2506</c:v>
                </c:pt>
                <c:pt idx="95">
                  <c:v>2505</c:v>
                </c:pt>
                <c:pt idx="96">
                  <c:v>2504</c:v>
                </c:pt>
                <c:pt idx="97">
                  <c:v>2503</c:v>
                </c:pt>
                <c:pt idx="98">
                  <c:v>2502</c:v>
                </c:pt>
                <c:pt idx="99">
                  <c:v>2501</c:v>
                </c:pt>
                <c:pt idx="100">
                  <c:v>2500</c:v>
                </c:pt>
                <c:pt idx="101">
                  <c:v>2499</c:v>
                </c:pt>
                <c:pt idx="102">
                  <c:v>2498</c:v>
                </c:pt>
                <c:pt idx="103">
                  <c:v>2497</c:v>
                </c:pt>
                <c:pt idx="104">
                  <c:v>2496</c:v>
                </c:pt>
                <c:pt idx="105">
                  <c:v>2495</c:v>
                </c:pt>
                <c:pt idx="106">
                  <c:v>2494</c:v>
                </c:pt>
                <c:pt idx="107">
                  <c:v>2493</c:v>
                </c:pt>
                <c:pt idx="108">
                  <c:v>2492</c:v>
                </c:pt>
                <c:pt idx="109">
                  <c:v>2491</c:v>
                </c:pt>
                <c:pt idx="110">
                  <c:v>2490</c:v>
                </c:pt>
                <c:pt idx="111">
                  <c:v>2489</c:v>
                </c:pt>
                <c:pt idx="112">
                  <c:v>2488</c:v>
                </c:pt>
                <c:pt idx="113">
                  <c:v>2487</c:v>
                </c:pt>
                <c:pt idx="114">
                  <c:v>2486</c:v>
                </c:pt>
                <c:pt idx="115">
                  <c:v>2485</c:v>
                </c:pt>
                <c:pt idx="116">
                  <c:v>2484</c:v>
                </c:pt>
                <c:pt idx="117">
                  <c:v>2483</c:v>
                </c:pt>
                <c:pt idx="118">
                  <c:v>2482</c:v>
                </c:pt>
                <c:pt idx="119">
                  <c:v>2481</c:v>
                </c:pt>
                <c:pt idx="120">
                  <c:v>2480</c:v>
                </c:pt>
                <c:pt idx="121">
                  <c:v>2479</c:v>
                </c:pt>
                <c:pt idx="122">
                  <c:v>2478</c:v>
                </c:pt>
                <c:pt idx="123">
                  <c:v>2477</c:v>
                </c:pt>
                <c:pt idx="124">
                  <c:v>2476</c:v>
                </c:pt>
                <c:pt idx="125">
                  <c:v>2475</c:v>
                </c:pt>
                <c:pt idx="126">
                  <c:v>2474</c:v>
                </c:pt>
                <c:pt idx="127">
                  <c:v>2473</c:v>
                </c:pt>
                <c:pt idx="128">
                  <c:v>2472</c:v>
                </c:pt>
                <c:pt idx="129">
                  <c:v>2471</c:v>
                </c:pt>
                <c:pt idx="130">
                  <c:v>2470</c:v>
                </c:pt>
                <c:pt idx="131">
                  <c:v>2469</c:v>
                </c:pt>
                <c:pt idx="132">
                  <c:v>2468</c:v>
                </c:pt>
                <c:pt idx="133">
                  <c:v>2467</c:v>
                </c:pt>
                <c:pt idx="134">
                  <c:v>2466</c:v>
                </c:pt>
                <c:pt idx="135">
                  <c:v>2465</c:v>
                </c:pt>
                <c:pt idx="136">
                  <c:v>2464</c:v>
                </c:pt>
                <c:pt idx="137">
                  <c:v>2463</c:v>
                </c:pt>
                <c:pt idx="138">
                  <c:v>2462</c:v>
                </c:pt>
                <c:pt idx="139">
                  <c:v>2461</c:v>
                </c:pt>
                <c:pt idx="140">
                  <c:v>2460</c:v>
                </c:pt>
                <c:pt idx="141">
                  <c:v>2459</c:v>
                </c:pt>
                <c:pt idx="142">
                  <c:v>2458</c:v>
                </c:pt>
                <c:pt idx="143">
                  <c:v>2457</c:v>
                </c:pt>
                <c:pt idx="144">
                  <c:v>2456</c:v>
                </c:pt>
                <c:pt idx="145">
                  <c:v>2455</c:v>
                </c:pt>
                <c:pt idx="146">
                  <c:v>2454</c:v>
                </c:pt>
                <c:pt idx="147">
                  <c:v>2453</c:v>
                </c:pt>
                <c:pt idx="148">
                  <c:v>2452</c:v>
                </c:pt>
                <c:pt idx="149">
                  <c:v>2451</c:v>
                </c:pt>
                <c:pt idx="150">
                  <c:v>2450</c:v>
                </c:pt>
                <c:pt idx="151">
                  <c:v>2449</c:v>
                </c:pt>
                <c:pt idx="152">
                  <c:v>2448</c:v>
                </c:pt>
                <c:pt idx="153">
                  <c:v>2447</c:v>
                </c:pt>
                <c:pt idx="154">
                  <c:v>2446</c:v>
                </c:pt>
                <c:pt idx="155">
                  <c:v>2445</c:v>
                </c:pt>
                <c:pt idx="156">
                  <c:v>2444</c:v>
                </c:pt>
                <c:pt idx="157">
                  <c:v>2443</c:v>
                </c:pt>
                <c:pt idx="158">
                  <c:v>2442</c:v>
                </c:pt>
                <c:pt idx="159">
                  <c:v>2441</c:v>
                </c:pt>
                <c:pt idx="160">
                  <c:v>2440</c:v>
                </c:pt>
                <c:pt idx="161">
                  <c:v>2439</c:v>
                </c:pt>
                <c:pt idx="162">
                  <c:v>2438</c:v>
                </c:pt>
                <c:pt idx="163">
                  <c:v>2437</c:v>
                </c:pt>
                <c:pt idx="164">
                  <c:v>2436</c:v>
                </c:pt>
                <c:pt idx="165">
                  <c:v>2435</c:v>
                </c:pt>
                <c:pt idx="166">
                  <c:v>2434</c:v>
                </c:pt>
                <c:pt idx="167">
                  <c:v>2433</c:v>
                </c:pt>
                <c:pt idx="168">
                  <c:v>2432</c:v>
                </c:pt>
                <c:pt idx="169">
                  <c:v>2431</c:v>
                </c:pt>
                <c:pt idx="170">
                  <c:v>2430</c:v>
                </c:pt>
                <c:pt idx="171">
                  <c:v>2429</c:v>
                </c:pt>
                <c:pt idx="172">
                  <c:v>2428</c:v>
                </c:pt>
                <c:pt idx="173">
                  <c:v>2427</c:v>
                </c:pt>
                <c:pt idx="174">
                  <c:v>2426</c:v>
                </c:pt>
                <c:pt idx="175">
                  <c:v>2425</c:v>
                </c:pt>
                <c:pt idx="176">
                  <c:v>2424</c:v>
                </c:pt>
                <c:pt idx="177">
                  <c:v>2423</c:v>
                </c:pt>
                <c:pt idx="178">
                  <c:v>2422</c:v>
                </c:pt>
                <c:pt idx="179">
                  <c:v>2421</c:v>
                </c:pt>
                <c:pt idx="180">
                  <c:v>2420</c:v>
                </c:pt>
                <c:pt idx="181">
                  <c:v>2419</c:v>
                </c:pt>
                <c:pt idx="182">
                  <c:v>2418</c:v>
                </c:pt>
                <c:pt idx="183">
                  <c:v>2417</c:v>
                </c:pt>
                <c:pt idx="184">
                  <c:v>2416</c:v>
                </c:pt>
                <c:pt idx="185">
                  <c:v>2415</c:v>
                </c:pt>
                <c:pt idx="186">
                  <c:v>2414</c:v>
                </c:pt>
                <c:pt idx="187">
                  <c:v>2413</c:v>
                </c:pt>
                <c:pt idx="188">
                  <c:v>2412</c:v>
                </c:pt>
                <c:pt idx="189">
                  <c:v>2411</c:v>
                </c:pt>
                <c:pt idx="190">
                  <c:v>2410</c:v>
                </c:pt>
                <c:pt idx="191">
                  <c:v>2409</c:v>
                </c:pt>
                <c:pt idx="192">
                  <c:v>2408</c:v>
                </c:pt>
                <c:pt idx="193">
                  <c:v>2407</c:v>
                </c:pt>
                <c:pt idx="194">
                  <c:v>2406</c:v>
                </c:pt>
                <c:pt idx="195">
                  <c:v>2405</c:v>
                </c:pt>
                <c:pt idx="196">
                  <c:v>2404</c:v>
                </c:pt>
                <c:pt idx="197">
                  <c:v>2403</c:v>
                </c:pt>
                <c:pt idx="198">
                  <c:v>2402</c:v>
                </c:pt>
                <c:pt idx="199">
                  <c:v>2401</c:v>
                </c:pt>
                <c:pt idx="200">
                  <c:v>2400</c:v>
                </c:pt>
                <c:pt idx="201">
                  <c:v>2399</c:v>
                </c:pt>
                <c:pt idx="202">
                  <c:v>2398</c:v>
                </c:pt>
                <c:pt idx="203">
                  <c:v>2397</c:v>
                </c:pt>
                <c:pt idx="204">
                  <c:v>2396</c:v>
                </c:pt>
                <c:pt idx="205">
                  <c:v>2395</c:v>
                </c:pt>
                <c:pt idx="206">
                  <c:v>2394</c:v>
                </c:pt>
                <c:pt idx="207">
                  <c:v>2393</c:v>
                </c:pt>
                <c:pt idx="208">
                  <c:v>2392</c:v>
                </c:pt>
                <c:pt idx="209">
                  <c:v>2391</c:v>
                </c:pt>
                <c:pt idx="210">
                  <c:v>2390</c:v>
                </c:pt>
                <c:pt idx="211">
                  <c:v>2389</c:v>
                </c:pt>
                <c:pt idx="212">
                  <c:v>2388</c:v>
                </c:pt>
                <c:pt idx="213">
                  <c:v>2387</c:v>
                </c:pt>
                <c:pt idx="214">
                  <c:v>2386</c:v>
                </c:pt>
                <c:pt idx="215">
                  <c:v>2385</c:v>
                </c:pt>
                <c:pt idx="216">
                  <c:v>2384</c:v>
                </c:pt>
                <c:pt idx="217">
                  <c:v>2383</c:v>
                </c:pt>
                <c:pt idx="218">
                  <c:v>2382</c:v>
                </c:pt>
                <c:pt idx="219">
                  <c:v>2381</c:v>
                </c:pt>
                <c:pt idx="220">
                  <c:v>2380</c:v>
                </c:pt>
                <c:pt idx="221">
                  <c:v>2379</c:v>
                </c:pt>
                <c:pt idx="222">
                  <c:v>2378</c:v>
                </c:pt>
                <c:pt idx="223">
                  <c:v>2377</c:v>
                </c:pt>
                <c:pt idx="224">
                  <c:v>2376</c:v>
                </c:pt>
                <c:pt idx="225">
                  <c:v>2375</c:v>
                </c:pt>
                <c:pt idx="226">
                  <c:v>2374</c:v>
                </c:pt>
                <c:pt idx="227">
                  <c:v>2373</c:v>
                </c:pt>
                <c:pt idx="228">
                  <c:v>2372</c:v>
                </c:pt>
                <c:pt idx="229">
                  <c:v>2371</c:v>
                </c:pt>
                <c:pt idx="230">
                  <c:v>2370</c:v>
                </c:pt>
                <c:pt idx="231">
                  <c:v>2369</c:v>
                </c:pt>
                <c:pt idx="232">
                  <c:v>2368</c:v>
                </c:pt>
                <c:pt idx="233">
                  <c:v>2367</c:v>
                </c:pt>
                <c:pt idx="234">
                  <c:v>2366</c:v>
                </c:pt>
                <c:pt idx="235">
                  <c:v>2365</c:v>
                </c:pt>
                <c:pt idx="236">
                  <c:v>2364</c:v>
                </c:pt>
                <c:pt idx="237">
                  <c:v>2363</c:v>
                </c:pt>
                <c:pt idx="238">
                  <c:v>2362</c:v>
                </c:pt>
                <c:pt idx="239">
                  <c:v>2361</c:v>
                </c:pt>
                <c:pt idx="240">
                  <c:v>2360</c:v>
                </c:pt>
                <c:pt idx="241">
                  <c:v>2359</c:v>
                </c:pt>
                <c:pt idx="242">
                  <c:v>2358</c:v>
                </c:pt>
                <c:pt idx="243">
                  <c:v>2357</c:v>
                </c:pt>
                <c:pt idx="244">
                  <c:v>2356</c:v>
                </c:pt>
                <c:pt idx="245">
                  <c:v>2355</c:v>
                </c:pt>
                <c:pt idx="246">
                  <c:v>2354</c:v>
                </c:pt>
                <c:pt idx="247">
                  <c:v>2353</c:v>
                </c:pt>
                <c:pt idx="248">
                  <c:v>2352</c:v>
                </c:pt>
                <c:pt idx="249">
                  <c:v>2351</c:v>
                </c:pt>
                <c:pt idx="250">
                  <c:v>2350</c:v>
                </c:pt>
                <c:pt idx="251">
                  <c:v>2349</c:v>
                </c:pt>
                <c:pt idx="252">
                  <c:v>2348</c:v>
                </c:pt>
                <c:pt idx="253">
                  <c:v>2347</c:v>
                </c:pt>
                <c:pt idx="254">
                  <c:v>2346</c:v>
                </c:pt>
                <c:pt idx="255">
                  <c:v>2345</c:v>
                </c:pt>
                <c:pt idx="256">
                  <c:v>2344</c:v>
                </c:pt>
                <c:pt idx="257">
                  <c:v>2343</c:v>
                </c:pt>
                <c:pt idx="258">
                  <c:v>2342</c:v>
                </c:pt>
                <c:pt idx="259">
                  <c:v>2341</c:v>
                </c:pt>
                <c:pt idx="260">
                  <c:v>2340</c:v>
                </c:pt>
                <c:pt idx="261">
                  <c:v>2339</c:v>
                </c:pt>
                <c:pt idx="262">
                  <c:v>2338</c:v>
                </c:pt>
                <c:pt idx="263">
                  <c:v>2337</c:v>
                </c:pt>
                <c:pt idx="264">
                  <c:v>2336</c:v>
                </c:pt>
                <c:pt idx="265">
                  <c:v>2335</c:v>
                </c:pt>
                <c:pt idx="266">
                  <c:v>2334</c:v>
                </c:pt>
                <c:pt idx="267">
                  <c:v>2333</c:v>
                </c:pt>
                <c:pt idx="268">
                  <c:v>2332</c:v>
                </c:pt>
                <c:pt idx="269">
                  <c:v>2331</c:v>
                </c:pt>
                <c:pt idx="270">
                  <c:v>2330</c:v>
                </c:pt>
                <c:pt idx="271">
                  <c:v>2329</c:v>
                </c:pt>
                <c:pt idx="272">
                  <c:v>2328</c:v>
                </c:pt>
                <c:pt idx="273">
                  <c:v>2327</c:v>
                </c:pt>
                <c:pt idx="274">
                  <c:v>2326</c:v>
                </c:pt>
                <c:pt idx="275">
                  <c:v>2325</c:v>
                </c:pt>
                <c:pt idx="276">
                  <c:v>2324</c:v>
                </c:pt>
                <c:pt idx="277">
                  <c:v>2323</c:v>
                </c:pt>
                <c:pt idx="278">
                  <c:v>2322</c:v>
                </c:pt>
                <c:pt idx="279">
                  <c:v>2321</c:v>
                </c:pt>
                <c:pt idx="280">
                  <c:v>2320</c:v>
                </c:pt>
                <c:pt idx="281">
                  <c:v>2319</c:v>
                </c:pt>
                <c:pt idx="282">
                  <c:v>2318</c:v>
                </c:pt>
                <c:pt idx="283">
                  <c:v>2317</c:v>
                </c:pt>
                <c:pt idx="284">
                  <c:v>2316</c:v>
                </c:pt>
                <c:pt idx="285">
                  <c:v>2315</c:v>
                </c:pt>
                <c:pt idx="286">
                  <c:v>2314</c:v>
                </c:pt>
                <c:pt idx="287">
                  <c:v>2313</c:v>
                </c:pt>
                <c:pt idx="288">
                  <c:v>2312</c:v>
                </c:pt>
                <c:pt idx="289">
                  <c:v>2311</c:v>
                </c:pt>
                <c:pt idx="290">
                  <c:v>2310</c:v>
                </c:pt>
                <c:pt idx="291">
                  <c:v>2309</c:v>
                </c:pt>
                <c:pt idx="292">
                  <c:v>2308</c:v>
                </c:pt>
                <c:pt idx="293">
                  <c:v>2307</c:v>
                </c:pt>
                <c:pt idx="294">
                  <c:v>2306</c:v>
                </c:pt>
                <c:pt idx="295">
                  <c:v>2305</c:v>
                </c:pt>
                <c:pt idx="296">
                  <c:v>2304</c:v>
                </c:pt>
                <c:pt idx="297">
                  <c:v>2303</c:v>
                </c:pt>
                <c:pt idx="298">
                  <c:v>2302</c:v>
                </c:pt>
                <c:pt idx="299">
                  <c:v>2301</c:v>
                </c:pt>
                <c:pt idx="300">
                  <c:v>2300</c:v>
                </c:pt>
                <c:pt idx="301">
                  <c:v>2299</c:v>
                </c:pt>
                <c:pt idx="302">
                  <c:v>2298</c:v>
                </c:pt>
                <c:pt idx="303">
                  <c:v>2297</c:v>
                </c:pt>
                <c:pt idx="304">
                  <c:v>2296</c:v>
                </c:pt>
                <c:pt idx="305">
                  <c:v>2295</c:v>
                </c:pt>
                <c:pt idx="306">
                  <c:v>2294</c:v>
                </c:pt>
                <c:pt idx="307">
                  <c:v>2293</c:v>
                </c:pt>
                <c:pt idx="308">
                  <c:v>2292</c:v>
                </c:pt>
                <c:pt idx="309">
                  <c:v>2291</c:v>
                </c:pt>
                <c:pt idx="310">
                  <c:v>2290</c:v>
                </c:pt>
                <c:pt idx="311">
                  <c:v>2289</c:v>
                </c:pt>
                <c:pt idx="312">
                  <c:v>2288</c:v>
                </c:pt>
                <c:pt idx="313">
                  <c:v>2287</c:v>
                </c:pt>
                <c:pt idx="314">
                  <c:v>2286</c:v>
                </c:pt>
                <c:pt idx="315">
                  <c:v>2285</c:v>
                </c:pt>
                <c:pt idx="316">
                  <c:v>2284</c:v>
                </c:pt>
                <c:pt idx="317">
                  <c:v>2283</c:v>
                </c:pt>
                <c:pt idx="318">
                  <c:v>2282</c:v>
                </c:pt>
                <c:pt idx="319">
                  <c:v>2281</c:v>
                </c:pt>
                <c:pt idx="320">
                  <c:v>2280</c:v>
                </c:pt>
                <c:pt idx="321">
                  <c:v>2279</c:v>
                </c:pt>
                <c:pt idx="322">
                  <c:v>2278</c:v>
                </c:pt>
                <c:pt idx="323">
                  <c:v>2277</c:v>
                </c:pt>
                <c:pt idx="324">
                  <c:v>2276</c:v>
                </c:pt>
                <c:pt idx="325">
                  <c:v>2275</c:v>
                </c:pt>
                <c:pt idx="326">
                  <c:v>2274</c:v>
                </c:pt>
                <c:pt idx="327">
                  <c:v>2273</c:v>
                </c:pt>
                <c:pt idx="328">
                  <c:v>2272</c:v>
                </c:pt>
                <c:pt idx="329">
                  <c:v>2271</c:v>
                </c:pt>
                <c:pt idx="330">
                  <c:v>2270</c:v>
                </c:pt>
                <c:pt idx="331">
                  <c:v>2269</c:v>
                </c:pt>
                <c:pt idx="332">
                  <c:v>2268</c:v>
                </c:pt>
                <c:pt idx="333">
                  <c:v>2267</c:v>
                </c:pt>
                <c:pt idx="334">
                  <c:v>2266</c:v>
                </c:pt>
                <c:pt idx="335">
                  <c:v>2265</c:v>
                </c:pt>
                <c:pt idx="336">
                  <c:v>2264</c:v>
                </c:pt>
                <c:pt idx="337">
                  <c:v>2263</c:v>
                </c:pt>
                <c:pt idx="338">
                  <c:v>2262</c:v>
                </c:pt>
                <c:pt idx="339">
                  <c:v>2261</c:v>
                </c:pt>
                <c:pt idx="340">
                  <c:v>2260</c:v>
                </c:pt>
                <c:pt idx="341">
                  <c:v>2259</c:v>
                </c:pt>
                <c:pt idx="342">
                  <c:v>2258</c:v>
                </c:pt>
                <c:pt idx="343">
                  <c:v>2257</c:v>
                </c:pt>
                <c:pt idx="344">
                  <c:v>2256</c:v>
                </c:pt>
                <c:pt idx="345">
                  <c:v>2255</c:v>
                </c:pt>
                <c:pt idx="346">
                  <c:v>2254</c:v>
                </c:pt>
                <c:pt idx="347">
                  <c:v>2253</c:v>
                </c:pt>
                <c:pt idx="348">
                  <c:v>2252</c:v>
                </c:pt>
                <c:pt idx="349">
                  <c:v>2251</c:v>
                </c:pt>
                <c:pt idx="350">
                  <c:v>2250</c:v>
                </c:pt>
                <c:pt idx="351">
                  <c:v>2249</c:v>
                </c:pt>
                <c:pt idx="352">
                  <c:v>2248</c:v>
                </c:pt>
                <c:pt idx="353">
                  <c:v>2247</c:v>
                </c:pt>
                <c:pt idx="354">
                  <c:v>2246</c:v>
                </c:pt>
                <c:pt idx="355">
                  <c:v>2245</c:v>
                </c:pt>
                <c:pt idx="356">
                  <c:v>2244</c:v>
                </c:pt>
                <c:pt idx="357">
                  <c:v>2243</c:v>
                </c:pt>
                <c:pt idx="358">
                  <c:v>2242</c:v>
                </c:pt>
                <c:pt idx="359">
                  <c:v>2241</c:v>
                </c:pt>
                <c:pt idx="360">
                  <c:v>2240</c:v>
                </c:pt>
                <c:pt idx="361">
                  <c:v>2239</c:v>
                </c:pt>
                <c:pt idx="362">
                  <c:v>2238</c:v>
                </c:pt>
                <c:pt idx="363">
                  <c:v>2237</c:v>
                </c:pt>
                <c:pt idx="364">
                  <c:v>2236</c:v>
                </c:pt>
                <c:pt idx="365">
                  <c:v>2235</c:v>
                </c:pt>
                <c:pt idx="366">
                  <c:v>2234</c:v>
                </c:pt>
                <c:pt idx="367">
                  <c:v>2233</c:v>
                </c:pt>
                <c:pt idx="368">
                  <c:v>2232</c:v>
                </c:pt>
                <c:pt idx="369">
                  <c:v>2231</c:v>
                </c:pt>
                <c:pt idx="370">
                  <c:v>2230</c:v>
                </c:pt>
                <c:pt idx="371">
                  <c:v>2229</c:v>
                </c:pt>
                <c:pt idx="372">
                  <c:v>2228</c:v>
                </c:pt>
                <c:pt idx="373">
                  <c:v>2227</c:v>
                </c:pt>
                <c:pt idx="374">
                  <c:v>2226</c:v>
                </c:pt>
                <c:pt idx="375">
                  <c:v>2225</c:v>
                </c:pt>
                <c:pt idx="376">
                  <c:v>2224</c:v>
                </c:pt>
                <c:pt idx="377">
                  <c:v>2223</c:v>
                </c:pt>
                <c:pt idx="378">
                  <c:v>2222</c:v>
                </c:pt>
                <c:pt idx="379">
                  <c:v>2221</c:v>
                </c:pt>
                <c:pt idx="380">
                  <c:v>2220</c:v>
                </c:pt>
                <c:pt idx="381">
                  <c:v>2219</c:v>
                </c:pt>
                <c:pt idx="382">
                  <c:v>2218</c:v>
                </c:pt>
                <c:pt idx="383">
                  <c:v>2217</c:v>
                </c:pt>
                <c:pt idx="384">
                  <c:v>2216</c:v>
                </c:pt>
                <c:pt idx="385">
                  <c:v>2215</c:v>
                </c:pt>
                <c:pt idx="386">
                  <c:v>2214</c:v>
                </c:pt>
                <c:pt idx="387">
                  <c:v>2213</c:v>
                </c:pt>
                <c:pt idx="388">
                  <c:v>2212</c:v>
                </c:pt>
                <c:pt idx="389">
                  <c:v>2211</c:v>
                </c:pt>
                <c:pt idx="390">
                  <c:v>2210</c:v>
                </c:pt>
                <c:pt idx="391">
                  <c:v>2209</c:v>
                </c:pt>
                <c:pt idx="392">
                  <c:v>2208</c:v>
                </c:pt>
                <c:pt idx="393">
                  <c:v>2207</c:v>
                </c:pt>
                <c:pt idx="394">
                  <c:v>2206</c:v>
                </c:pt>
                <c:pt idx="395">
                  <c:v>2205</c:v>
                </c:pt>
                <c:pt idx="396">
                  <c:v>2204</c:v>
                </c:pt>
                <c:pt idx="397">
                  <c:v>2203</c:v>
                </c:pt>
                <c:pt idx="398">
                  <c:v>2202</c:v>
                </c:pt>
                <c:pt idx="399">
                  <c:v>2201</c:v>
                </c:pt>
                <c:pt idx="400">
                  <c:v>2200</c:v>
                </c:pt>
                <c:pt idx="401">
                  <c:v>2199</c:v>
                </c:pt>
                <c:pt idx="402">
                  <c:v>2198</c:v>
                </c:pt>
                <c:pt idx="403">
                  <c:v>2197</c:v>
                </c:pt>
                <c:pt idx="404">
                  <c:v>2196</c:v>
                </c:pt>
                <c:pt idx="405">
                  <c:v>2195</c:v>
                </c:pt>
                <c:pt idx="406">
                  <c:v>2194</c:v>
                </c:pt>
                <c:pt idx="407">
                  <c:v>2193</c:v>
                </c:pt>
                <c:pt idx="408">
                  <c:v>2192</c:v>
                </c:pt>
                <c:pt idx="409">
                  <c:v>2191</c:v>
                </c:pt>
                <c:pt idx="410">
                  <c:v>2190</c:v>
                </c:pt>
                <c:pt idx="411">
                  <c:v>2189</c:v>
                </c:pt>
                <c:pt idx="412">
                  <c:v>2188</c:v>
                </c:pt>
                <c:pt idx="413">
                  <c:v>2187</c:v>
                </c:pt>
                <c:pt idx="414">
                  <c:v>2186</c:v>
                </c:pt>
                <c:pt idx="415">
                  <c:v>2185</c:v>
                </c:pt>
                <c:pt idx="416">
                  <c:v>2184</c:v>
                </c:pt>
                <c:pt idx="417">
                  <c:v>2183</c:v>
                </c:pt>
                <c:pt idx="418">
                  <c:v>2182</c:v>
                </c:pt>
                <c:pt idx="419">
                  <c:v>2181</c:v>
                </c:pt>
                <c:pt idx="420">
                  <c:v>2180</c:v>
                </c:pt>
                <c:pt idx="421">
                  <c:v>2179</c:v>
                </c:pt>
                <c:pt idx="422">
                  <c:v>2178</c:v>
                </c:pt>
                <c:pt idx="423">
                  <c:v>2177</c:v>
                </c:pt>
                <c:pt idx="424">
                  <c:v>2176</c:v>
                </c:pt>
                <c:pt idx="425">
                  <c:v>2175</c:v>
                </c:pt>
                <c:pt idx="426">
                  <c:v>2174</c:v>
                </c:pt>
                <c:pt idx="427">
                  <c:v>2173</c:v>
                </c:pt>
                <c:pt idx="428">
                  <c:v>2172</c:v>
                </c:pt>
                <c:pt idx="429">
                  <c:v>2171</c:v>
                </c:pt>
                <c:pt idx="430">
                  <c:v>2170</c:v>
                </c:pt>
                <c:pt idx="431">
                  <c:v>2169</c:v>
                </c:pt>
                <c:pt idx="432">
                  <c:v>2168</c:v>
                </c:pt>
                <c:pt idx="433">
                  <c:v>2167</c:v>
                </c:pt>
                <c:pt idx="434">
                  <c:v>2166</c:v>
                </c:pt>
                <c:pt idx="435">
                  <c:v>2165</c:v>
                </c:pt>
                <c:pt idx="436">
                  <c:v>2164</c:v>
                </c:pt>
                <c:pt idx="437">
                  <c:v>2163</c:v>
                </c:pt>
                <c:pt idx="438">
                  <c:v>2162</c:v>
                </c:pt>
                <c:pt idx="439">
                  <c:v>2161</c:v>
                </c:pt>
                <c:pt idx="440">
                  <c:v>2160</c:v>
                </c:pt>
                <c:pt idx="441">
                  <c:v>2159</c:v>
                </c:pt>
                <c:pt idx="442">
                  <c:v>2158</c:v>
                </c:pt>
                <c:pt idx="443">
                  <c:v>2157</c:v>
                </c:pt>
                <c:pt idx="444">
                  <c:v>2156</c:v>
                </c:pt>
                <c:pt idx="445">
                  <c:v>2155</c:v>
                </c:pt>
                <c:pt idx="446">
                  <c:v>2154</c:v>
                </c:pt>
                <c:pt idx="447">
                  <c:v>2153</c:v>
                </c:pt>
                <c:pt idx="448">
                  <c:v>2152</c:v>
                </c:pt>
                <c:pt idx="449">
                  <c:v>2151</c:v>
                </c:pt>
                <c:pt idx="450">
                  <c:v>2150</c:v>
                </c:pt>
                <c:pt idx="451">
                  <c:v>2149</c:v>
                </c:pt>
                <c:pt idx="452">
                  <c:v>2148</c:v>
                </c:pt>
                <c:pt idx="453">
                  <c:v>2147</c:v>
                </c:pt>
                <c:pt idx="454">
                  <c:v>2146</c:v>
                </c:pt>
                <c:pt idx="455">
                  <c:v>2145</c:v>
                </c:pt>
                <c:pt idx="456">
                  <c:v>2144</c:v>
                </c:pt>
                <c:pt idx="457">
                  <c:v>2143</c:v>
                </c:pt>
                <c:pt idx="458">
                  <c:v>2142</c:v>
                </c:pt>
                <c:pt idx="459">
                  <c:v>2141</c:v>
                </c:pt>
                <c:pt idx="460">
                  <c:v>2140</c:v>
                </c:pt>
                <c:pt idx="461">
                  <c:v>2139</c:v>
                </c:pt>
                <c:pt idx="462">
                  <c:v>2138</c:v>
                </c:pt>
                <c:pt idx="463">
                  <c:v>2137</c:v>
                </c:pt>
                <c:pt idx="464">
                  <c:v>2136</c:v>
                </c:pt>
                <c:pt idx="465">
                  <c:v>2135</c:v>
                </c:pt>
                <c:pt idx="466">
                  <c:v>2134</c:v>
                </c:pt>
                <c:pt idx="467">
                  <c:v>2133</c:v>
                </c:pt>
                <c:pt idx="468">
                  <c:v>2132</c:v>
                </c:pt>
                <c:pt idx="469">
                  <c:v>2131</c:v>
                </c:pt>
                <c:pt idx="470">
                  <c:v>2130</c:v>
                </c:pt>
                <c:pt idx="471">
                  <c:v>2129</c:v>
                </c:pt>
                <c:pt idx="472">
                  <c:v>2128</c:v>
                </c:pt>
                <c:pt idx="473">
                  <c:v>2127</c:v>
                </c:pt>
                <c:pt idx="474">
                  <c:v>2126</c:v>
                </c:pt>
                <c:pt idx="475">
                  <c:v>2125</c:v>
                </c:pt>
                <c:pt idx="476">
                  <c:v>2124</c:v>
                </c:pt>
                <c:pt idx="477">
                  <c:v>2123</c:v>
                </c:pt>
                <c:pt idx="478">
                  <c:v>2122</c:v>
                </c:pt>
                <c:pt idx="479">
                  <c:v>2121</c:v>
                </c:pt>
                <c:pt idx="480">
                  <c:v>2120</c:v>
                </c:pt>
                <c:pt idx="481">
                  <c:v>2119</c:v>
                </c:pt>
                <c:pt idx="482">
                  <c:v>2118</c:v>
                </c:pt>
                <c:pt idx="483">
                  <c:v>2117</c:v>
                </c:pt>
                <c:pt idx="484">
                  <c:v>2116</c:v>
                </c:pt>
                <c:pt idx="485">
                  <c:v>2115</c:v>
                </c:pt>
                <c:pt idx="486">
                  <c:v>2114</c:v>
                </c:pt>
                <c:pt idx="487">
                  <c:v>2113</c:v>
                </c:pt>
                <c:pt idx="488">
                  <c:v>2112</c:v>
                </c:pt>
                <c:pt idx="489">
                  <c:v>2111</c:v>
                </c:pt>
                <c:pt idx="490">
                  <c:v>2110</c:v>
                </c:pt>
                <c:pt idx="491">
                  <c:v>2109</c:v>
                </c:pt>
                <c:pt idx="492">
                  <c:v>2108</c:v>
                </c:pt>
                <c:pt idx="493">
                  <c:v>2107</c:v>
                </c:pt>
                <c:pt idx="494">
                  <c:v>2106</c:v>
                </c:pt>
                <c:pt idx="495">
                  <c:v>2105</c:v>
                </c:pt>
                <c:pt idx="496">
                  <c:v>2104</c:v>
                </c:pt>
                <c:pt idx="497">
                  <c:v>2103</c:v>
                </c:pt>
                <c:pt idx="498">
                  <c:v>2102</c:v>
                </c:pt>
                <c:pt idx="499">
                  <c:v>2101</c:v>
                </c:pt>
                <c:pt idx="500">
                  <c:v>2100</c:v>
                </c:pt>
                <c:pt idx="501">
                  <c:v>2099</c:v>
                </c:pt>
                <c:pt idx="502">
                  <c:v>2098</c:v>
                </c:pt>
                <c:pt idx="503">
                  <c:v>2097</c:v>
                </c:pt>
                <c:pt idx="504">
                  <c:v>2096</c:v>
                </c:pt>
                <c:pt idx="505">
                  <c:v>2095</c:v>
                </c:pt>
                <c:pt idx="506">
                  <c:v>2094</c:v>
                </c:pt>
                <c:pt idx="507">
                  <c:v>2093</c:v>
                </c:pt>
                <c:pt idx="508">
                  <c:v>2092</c:v>
                </c:pt>
                <c:pt idx="509">
                  <c:v>2091</c:v>
                </c:pt>
                <c:pt idx="510">
                  <c:v>2090</c:v>
                </c:pt>
                <c:pt idx="511">
                  <c:v>2089</c:v>
                </c:pt>
                <c:pt idx="512">
                  <c:v>2088</c:v>
                </c:pt>
                <c:pt idx="513">
                  <c:v>2087</c:v>
                </c:pt>
                <c:pt idx="514">
                  <c:v>2086</c:v>
                </c:pt>
                <c:pt idx="515">
                  <c:v>2085</c:v>
                </c:pt>
                <c:pt idx="516">
                  <c:v>2084</c:v>
                </c:pt>
                <c:pt idx="517">
                  <c:v>2083</c:v>
                </c:pt>
                <c:pt idx="518">
                  <c:v>2082</c:v>
                </c:pt>
                <c:pt idx="519">
                  <c:v>2081</c:v>
                </c:pt>
                <c:pt idx="520">
                  <c:v>2080</c:v>
                </c:pt>
                <c:pt idx="521">
                  <c:v>2079</c:v>
                </c:pt>
                <c:pt idx="522">
                  <c:v>2078</c:v>
                </c:pt>
                <c:pt idx="523">
                  <c:v>2077</c:v>
                </c:pt>
                <c:pt idx="524">
                  <c:v>2076</c:v>
                </c:pt>
                <c:pt idx="525">
                  <c:v>2075</c:v>
                </c:pt>
                <c:pt idx="526">
                  <c:v>2074</c:v>
                </c:pt>
                <c:pt idx="527">
                  <c:v>2073</c:v>
                </c:pt>
                <c:pt idx="528">
                  <c:v>2072</c:v>
                </c:pt>
                <c:pt idx="529">
                  <c:v>2071</c:v>
                </c:pt>
                <c:pt idx="530">
                  <c:v>2070</c:v>
                </c:pt>
                <c:pt idx="531">
                  <c:v>2069</c:v>
                </c:pt>
                <c:pt idx="532">
                  <c:v>2068</c:v>
                </c:pt>
                <c:pt idx="533">
                  <c:v>2067</c:v>
                </c:pt>
                <c:pt idx="534">
                  <c:v>2066</c:v>
                </c:pt>
                <c:pt idx="535">
                  <c:v>2065</c:v>
                </c:pt>
                <c:pt idx="536">
                  <c:v>2064</c:v>
                </c:pt>
                <c:pt idx="537">
                  <c:v>2063</c:v>
                </c:pt>
                <c:pt idx="538">
                  <c:v>2062</c:v>
                </c:pt>
                <c:pt idx="539">
                  <c:v>2061</c:v>
                </c:pt>
                <c:pt idx="540">
                  <c:v>2060</c:v>
                </c:pt>
                <c:pt idx="541">
                  <c:v>2059</c:v>
                </c:pt>
                <c:pt idx="542">
                  <c:v>2058</c:v>
                </c:pt>
                <c:pt idx="543">
                  <c:v>2057</c:v>
                </c:pt>
                <c:pt idx="544">
                  <c:v>2056</c:v>
                </c:pt>
                <c:pt idx="545">
                  <c:v>2055</c:v>
                </c:pt>
                <c:pt idx="546">
                  <c:v>2054</c:v>
                </c:pt>
                <c:pt idx="547">
                  <c:v>2053</c:v>
                </c:pt>
                <c:pt idx="548">
                  <c:v>2052</c:v>
                </c:pt>
                <c:pt idx="549">
                  <c:v>2051</c:v>
                </c:pt>
                <c:pt idx="550">
                  <c:v>2050</c:v>
                </c:pt>
                <c:pt idx="551">
                  <c:v>2049</c:v>
                </c:pt>
                <c:pt idx="552">
                  <c:v>2048</c:v>
                </c:pt>
                <c:pt idx="553">
                  <c:v>2047</c:v>
                </c:pt>
                <c:pt idx="554">
                  <c:v>2046</c:v>
                </c:pt>
                <c:pt idx="555">
                  <c:v>2045</c:v>
                </c:pt>
                <c:pt idx="556">
                  <c:v>2044</c:v>
                </c:pt>
                <c:pt idx="557">
                  <c:v>2043</c:v>
                </c:pt>
                <c:pt idx="558">
                  <c:v>2042</c:v>
                </c:pt>
                <c:pt idx="559">
                  <c:v>2041</c:v>
                </c:pt>
                <c:pt idx="560">
                  <c:v>2040</c:v>
                </c:pt>
                <c:pt idx="561">
                  <c:v>2039</c:v>
                </c:pt>
                <c:pt idx="562">
                  <c:v>2038</c:v>
                </c:pt>
                <c:pt idx="563">
                  <c:v>2037</c:v>
                </c:pt>
                <c:pt idx="564">
                  <c:v>2036</c:v>
                </c:pt>
                <c:pt idx="565">
                  <c:v>2035</c:v>
                </c:pt>
                <c:pt idx="566">
                  <c:v>2034</c:v>
                </c:pt>
                <c:pt idx="567">
                  <c:v>2033</c:v>
                </c:pt>
                <c:pt idx="568">
                  <c:v>2032</c:v>
                </c:pt>
                <c:pt idx="569">
                  <c:v>2031</c:v>
                </c:pt>
                <c:pt idx="570">
                  <c:v>2030</c:v>
                </c:pt>
                <c:pt idx="571">
                  <c:v>2029</c:v>
                </c:pt>
                <c:pt idx="572">
                  <c:v>2028</c:v>
                </c:pt>
                <c:pt idx="573">
                  <c:v>2027</c:v>
                </c:pt>
                <c:pt idx="574">
                  <c:v>2026</c:v>
                </c:pt>
                <c:pt idx="575">
                  <c:v>2025</c:v>
                </c:pt>
                <c:pt idx="576">
                  <c:v>2024</c:v>
                </c:pt>
                <c:pt idx="577">
                  <c:v>2023</c:v>
                </c:pt>
                <c:pt idx="578">
                  <c:v>2022</c:v>
                </c:pt>
                <c:pt idx="579">
                  <c:v>2021</c:v>
                </c:pt>
                <c:pt idx="580">
                  <c:v>2020</c:v>
                </c:pt>
                <c:pt idx="581">
                  <c:v>2019</c:v>
                </c:pt>
                <c:pt idx="582">
                  <c:v>2018</c:v>
                </c:pt>
                <c:pt idx="583">
                  <c:v>2017</c:v>
                </c:pt>
                <c:pt idx="584">
                  <c:v>2016</c:v>
                </c:pt>
                <c:pt idx="585">
                  <c:v>2015</c:v>
                </c:pt>
                <c:pt idx="586">
                  <c:v>2014</c:v>
                </c:pt>
                <c:pt idx="587">
                  <c:v>2013</c:v>
                </c:pt>
                <c:pt idx="588">
                  <c:v>2012</c:v>
                </c:pt>
                <c:pt idx="589">
                  <c:v>2011</c:v>
                </c:pt>
                <c:pt idx="590">
                  <c:v>2010</c:v>
                </c:pt>
                <c:pt idx="591">
                  <c:v>2009</c:v>
                </c:pt>
                <c:pt idx="592">
                  <c:v>2008</c:v>
                </c:pt>
                <c:pt idx="593">
                  <c:v>2007</c:v>
                </c:pt>
                <c:pt idx="594">
                  <c:v>2006</c:v>
                </c:pt>
                <c:pt idx="595">
                  <c:v>2005</c:v>
                </c:pt>
                <c:pt idx="596">
                  <c:v>2004</c:v>
                </c:pt>
                <c:pt idx="597">
                  <c:v>2003</c:v>
                </c:pt>
                <c:pt idx="598">
                  <c:v>2002</c:v>
                </c:pt>
                <c:pt idx="599">
                  <c:v>2001</c:v>
                </c:pt>
                <c:pt idx="600">
                  <c:v>2000</c:v>
                </c:pt>
                <c:pt idx="601">
                  <c:v>1999</c:v>
                </c:pt>
                <c:pt idx="602">
                  <c:v>1998</c:v>
                </c:pt>
                <c:pt idx="603">
                  <c:v>1997</c:v>
                </c:pt>
                <c:pt idx="604">
                  <c:v>1996</c:v>
                </c:pt>
                <c:pt idx="605">
                  <c:v>1995</c:v>
                </c:pt>
                <c:pt idx="606">
                  <c:v>1994</c:v>
                </c:pt>
                <c:pt idx="607">
                  <c:v>1993</c:v>
                </c:pt>
                <c:pt idx="608">
                  <c:v>1992</c:v>
                </c:pt>
                <c:pt idx="609">
                  <c:v>1991</c:v>
                </c:pt>
                <c:pt idx="610">
                  <c:v>1990</c:v>
                </c:pt>
                <c:pt idx="611">
                  <c:v>1989</c:v>
                </c:pt>
                <c:pt idx="612">
                  <c:v>1988</c:v>
                </c:pt>
                <c:pt idx="613">
                  <c:v>1987</c:v>
                </c:pt>
                <c:pt idx="614">
                  <c:v>1986</c:v>
                </c:pt>
                <c:pt idx="615">
                  <c:v>1985</c:v>
                </c:pt>
                <c:pt idx="616">
                  <c:v>1984</c:v>
                </c:pt>
                <c:pt idx="617">
                  <c:v>1983</c:v>
                </c:pt>
                <c:pt idx="618">
                  <c:v>1982</c:v>
                </c:pt>
                <c:pt idx="619">
                  <c:v>1981</c:v>
                </c:pt>
                <c:pt idx="620">
                  <c:v>1980</c:v>
                </c:pt>
                <c:pt idx="621">
                  <c:v>1979</c:v>
                </c:pt>
                <c:pt idx="622">
                  <c:v>1978</c:v>
                </c:pt>
                <c:pt idx="623">
                  <c:v>1977</c:v>
                </c:pt>
                <c:pt idx="624">
                  <c:v>1976</c:v>
                </c:pt>
                <c:pt idx="625">
                  <c:v>1975</c:v>
                </c:pt>
                <c:pt idx="626">
                  <c:v>1974</c:v>
                </c:pt>
                <c:pt idx="627">
                  <c:v>1973</c:v>
                </c:pt>
                <c:pt idx="628">
                  <c:v>1972</c:v>
                </c:pt>
                <c:pt idx="629">
                  <c:v>1971</c:v>
                </c:pt>
                <c:pt idx="630">
                  <c:v>1970</c:v>
                </c:pt>
                <c:pt idx="631">
                  <c:v>1969</c:v>
                </c:pt>
                <c:pt idx="632">
                  <c:v>1968</c:v>
                </c:pt>
                <c:pt idx="633">
                  <c:v>1967</c:v>
                </c:pt>
                <c:pt idx="634">
                  <c:v>1966</c:v>
                </c:pt>
                <c:pt idx="635">
                  <c:v>1965</c:v>
                </c:pt>
                <c:pt idx="636">
                  <c:v>1964</c:v>
                </c:pt>
                <c:pt idx="637">
                  <c:v>1963</c:v>
                </c:pt>
                <c:pt idx="638">
                  <c:v>1962</c:v>
                </c:pt>
                <c:pt idx="639">
                  <c:v>1961</c:v>
                </c:pt>
                <c:pt idx="640">
                  <c:v>1960</c:v>
                </c:pt>
                <c:pt idx="641">
                  <c:v>1959</c:v>
                </c:pt>
                <c:pt idx="642">
                  <c:v>1958</c:v>
                </c:pt>
                <c:pt idx="643">
                  <c:v>1957</c:v>
                </c:pt>
                <c:pt idx="644">
                  <c:v>1956</c:v>
                </c:pt>
                <c:pt idx="645">
                  <c:v>1955</c:v>
                </c:pt>
                <c:pt idx="646">
                  <c:v>1954</c:v>
                </c:pt>
                <c:pt idx="647">
                  <c:v>1953</c:v>
                </c:pt>
                <c:pt idx="648">
                  <c:v>1952</c:v>
                </c:pt>
                <c:pt idx="649">
                  <c:v>1951</c:v>
                </c:pt>
                <c:pt idx="650">
                  <c:v>1950</c:v>
                </c:pt>
                <c:pt idx="651">
                  <c:v>1949</c:v>
                </c:pt>
                <c:pt idx="652">
                  <c:v>1948</c:v>
                </c:pt>
                <c:pt idx="653">
                  <c:v>1947</c:v>
                </c:pt>
                <c:pt idx="654">
                  <c:v>1946</c:v>
                </c:pt>
                <c:pt idx="655">
                  <c:v>1945</c:v>
                </c:pt>
                <c:pt idx="656">
                  <c:v>1944</c:v>
                </c:pt>
                <c:pt idx="657">
                  <c:v>1943</c:v>
                </c:pt>
                <c:pt idx="658">
                  <c:v>1942</c:v>
                </c:pt>
                <c:pt idx="659">
                  <c:v>1941</c:v>
                </c:pt>
                <c:pt idx="660">
                  <c:v>1940</c:v>
                </c:pt>
                <c:pt idx="661">
                  <c:v>1939</c:v>
                </c:pt>
                <c:pt idx="662">
                  <c:v>1938</c:v>
                </c:pt>
                <c:pt idx="663">
                  <c:v>1937</c:v>
                </c:pt>
                <c:pt idx="664">
                  <c:v>1936</c:v>
                </c:pt>
                <c:pt idx="665">
                  <c:v>1935</c:v>
                </c:pt>
                <c:pt idx="666">
                  <c:v>1934</c:v>
                </c:pt>
                <c:pt idx="667">
                  <c:v>1933</c:v>
                </c:pt>
                <c:pt idx="668">
                  <c:v>1932</c:v>
                </c:pt>
                <c:pt idx="669">
                  <c:v>1931</c:v>
                </c:pt>
                <c:pt idx="670">
                  <c:v>1930</c:v>
                </c:pt>
                <c:pt idx="671">
                  <c:v>1929</c:v>
                </c:pt>
                <c:pt idx="672">
                  <c:v>1928</c:v>
                </c:pt>
                <c:pt idx="673">
                  <c:v>1927</c:v>
                </c:pt>
                <c:pt idx="674">
                  <c:v>1926</c:v>
                </c:pt>
                <c:pt idx="675">
                  <c:v>1925</c:v>
                </c:pt>
                <c:pt idx="676">
                  <c:v>1924</c:v>
                </c:pt>
                <c:pt idx="677">
                  <c:v>1923</c:v>
                </c:pt>
                <c:pt idx="678">
                  <c:v>1922</c:v>
                </c:pt>
                <c:pt idx="679">
                  <c:v>1921</c:v>
                </c:pt>
                <c:pt idx="680">
                  <c:v>1920</c:v>
                </c:pt>
                <c:pt idx="681">
                  <c:v>1919</c:v>
                </c:pt>
                <c:pt idx="682">
                  <c:v>1918</c:v>
                </c:pt>
                <c:pt idx="683">
                  <c:v>1917</c:v>
                </c:pt>
                <c:pt idx="684">
                  <c:v>1916</c:v>
                </c:pt>
                <c:pt idx="685">
                  <c:v>1915</c:v>
                </c:pt>
                <c:pt idx="686">
                  <c:v>1914</c:v>
                </c:pt>
                <c:pt idx="687">
                  <c:v>1913</c:v>
                </c:pt>
                <c:pt idx="688">
                  <c:v>1912</c:v>
                </c:pt>
                <c:pt idx="689">
                  <c:v>1911</c:v>
                </c:pt>
                <c:pt idx="690">
                  <c:v>1910</c:v>
                </c:pt>
                <c:pt idx="691">
                  <c:v>1909</c:v>
                </c:pt>
                <c:pt idx="692">
                  <c:v>1908</c:v>
                </c:pt>
                <c:pt idx="693">
                  <c:v>1907</c:v>
                </c:pt>
                <c:pt idx="694">
                  <c:v>1906</c:v>
                </c:pt>
                <c:pt idx="695">
                  <c:v>1905</c:v>
                </c:pt>
                <c:pt idx="696">
                  <c:v>1904</c:v>
                </c:pt>
                <c:pt idx="697">
                  <c:v>1903</c:v>
                </c:pt>
                <c:pt idx="698">
                  <c:v>1902</c:v>
                </c:pt>
                <c:pt idx="699">
                  <c:v>1901</c:v>
                </c:pt>
                <c:pt idx="700">
                  <c:v>1900</c:v>
                </c:pt>
                <c:pt idx="701">
                  <c:v>1899</c:v>
                </c:pt>
                <c:pt idx="702">
                  <c:v>1898</c:v>
                </c:pt>
                <c:pt idx="703">
                  <c:v>1897</c:v>
                </c:pt>
                <c:pt idx="704">
                  <c:v>1896</c:v>
                </c:pt>
                <c:pt idx="705">
                  <c:v>1895</c:v>
                </c:pt>
                <c:pt idx="706">
                  <c:v>1894</c:v>
                </c:pt>
                <c:pt idx="707">
                  <c:v>1893</c:v>
                </c:pt>
                <c:pt idx="708">
                  <c:v>1892</c:v>
                </c:pt>
                <c:pt idx="709">
                  <c:v>1891</c:v>
                </c:pt>
                <c:pt idx="710">
                  <c:v>1890</c:v>
                </c:pt>
                <c:pt idx="711">
                  <c:v>1889</c:v>
                </c:pt>
                <c:pt idx="712">
                  <c:v>1888</c:v>
                </c:pt>
                <c:pt idx="713">
                  <c:v>1887</c:v>
                </c:pt>
                <c:pt idx="714">
                  <c:v>1886</c:v>
                </c:pt>
                <c:pt idx="715">
                  <c:v>1885</c:v>
                </c:pt>
                <c:pt idx="716">
                  <c:v>1884</c:v>
                </c:pt>
                <c:pt idx="717">
                  <c:v>1883</c:v>
                </c:pt>
                <c:pt idx="718">
                  <c:v>1882</c:v>
                </c:pt>
                <c:pt idx="719">
                  <c:v>1881</c:v>
                </c:pt>
                <c:pt idx="720">
                  <c:v>1880</c:v>
                </c:pt>
                <c:pt idx="721">
                  <c:v>1879</c:v>
                </c:pt>
                <c:pt idx="722">
                  <c:v>1878</c:v>
                </c:pt>
                <c:pt idx="723">
                  <c:v>1877</c:v>
                </c:pt>
                <c:pt idx="724">
                  <c:v>1876</c:v>
                </c:pt>
                <c:pt idx="725">
                  <c:v>1875</c:v>
                </c:pt>
                <c:pt idx="726">
                  <c:v>1874</c:v>
                </c:pt>
                <c:pt idx="727">
                  <c:v>1873</c:v>
                </c:pt>
                <c:pt idx="728">
                  <c:v>1872</c:v>
                </c:pt>
                <c:pt idx="729">
                  <c:v>1871</c:v>
                </c:pt>
                <c:pt idx="730">
                  <c:v>1870</c:v>
                </c:pt>
                <c:pt idx="731">
                  <c:v>1869</c:v>
                </c:pt>
                <c:pt idx="732">
                  <c:v>1868</c:v>
                </c:pt>
                <c:pt idx="733">
                  <c:v>1867</c:v>
                </c:pt>
                <c:pt idx="734">
                  <c:v>1866</c:v>
                </c:pt>
                <c:pt idx="735">
                  <c:v>1865</c:v>
                </c:pt>
                <c:pt idx="736">
                  <c:v>1864</c:v>
                </c:pt>
                <c:pt idx="737">
                  <c:v>1863</c:v>
                </c:pt>
                <c:pt idx="738">
                  <c:v>1862</c:v>
                </c:pt>
                <c:pt idx="739">
                  <c:v>1861</c:v>
                </c:pt>
                <c:pt idx="740">
                  <c:v>1860</c:v>
                </c:pt>
                <c:pt idx="741">
                  <c:v>1859</c:v>
                </c:pt>
                <c:pt idx="742">
                  <c:v>1858</c:v>
                </c:pt>
                <c:pt idx="743">
                  <c:v>1857</c:v>
                </c:pt>
                <c:pt idx="744">
                  <c:v>1856</c:v>
                </c:pt>
                <c:pt idx="745">
                  <c:v>1855</c:v>
                </c:pt>
                <c:pt idx="746">
                  <c:v>1854</c:v>
                </c:pt>
                <c:pt idx="747">
                  <c:v>1853</c:v>
                </c:pt>
                <c:pt idx="748">
                  <c:v>1852</c:v>
                </c:pt>
                <c:pt idx="749">
                  <c:v>1851</c:v>
                </c:pt>
                <c:pt idx="750">
                  <c:v>1850</c:v>
                </c:pt>
                <c:pt idx="751">
                  <c:v>1849</c:v>
                </c:pt>
                <c:pt idx="752">
                  <c:v>1848</c:v>
                </c:pt>
                <c:pt idx="753">
                  <c:v>1847</c:v>
                </c:pt>
                <c:pt idx="754">
                  <c:v>1846</c:v>
                </c:pt>
                <c:pt idx="755">
                  <c:v>1845</c:v>
                </c:pt>
                <c:pt idx="756">
                  <c:v>1844</c:v>
                </c:pt>
                <c:pt idx="757">
                  <c:v>1843</c:v>
                </c:pt>
                <c:pt idx="758">
                  <c:v>1842</c:v>
                </c:pt>
                <c:pt idx="759">
                  <c:v>1841</c:v>
                </c:pt>
                <c:pt idx="760">
                  <c:v>1840</c:v>
                </c:pt>
                <c:pt idx="761">
                  <c:v>1839</c:v>
                </c:pt>
                <c:pt idx="762">
                  <c:v>1838</c:v>
                </c:pt>
                <c:pt idx="763">
                  <c:v>1837</c:v>
                </c:pt>
                <c:pt idx="764">
                  <c:v>1836</c:v>
                </c:pt>
                <c:pt idx="765">
                  <c:v>1835</c:v>
                </c:pt>
                <c:pt idx="766">
                  <c:v>1834</c:v>
                </c:pt>
                <c:pt idx="767">
                  <c:v>1833</c:v>
                </c:pt>
                <c:pt idx="768">
                  <c:v>1832</c:v>
                </c:pt>
                <c:pt idx="769">
                  <c:v>1831</c:v>
                </c:pt>
                <c:pt idx="770">
                  <c:v>1830</c:v>
                </c:pt>
                <c:pt idx="771">
                  <c:v>1829</c:v>
                </c:pt>
                <c:pt idx="772">
                  <c:v>1828</c:v>
                </c:pt>
                <c:pt idx="773">
                  <c:v>1827</c:v>
                </c:pt>
                <c:pt idx="774">
                  <c:v>1826</c:v>
                </c:pt>
                <c:pt idx="775">
                  <c:v>1825</c:v>
                </c:pt>
                <c:pt idx="776">
                  <c:v>1824</c:v>
                </c:pt>
                <c:pt idx="777">
                  <c:v>1823</c:v>
                </c:pt>
                <c:pt idx="778">
                  <c:v>1822</c:v>
                </c:pt>
                <c:pt idx="779">
                  <c:v>1821</c:v>
                </c:pt>
                <c:pt idx="780">
                  <c:v>1820</c:v>
                </c:pt>
                <c:pt idx="781">
                  <c:v>1819</c:v>
                </c:pt>
                <c:pt idx="782">
                  <c:v>1818</c:v>
                </c:pt>
                <c:pt idx="783">
                  <c:v>1817</c:v>
                </c:pt>
                <c:pt idx="784">
                  <c:v>1816</c:v>
                </c:pt>
                <c:pt idx="785">
                  <c:v>1815</c:v>
                </c:pt>
                <c:pt idx="786">
                  <c:v>1814</c:v>
                </c:pt>
                <c:pt idx="787">
                  <c:v>1813</c:v>
                </c:pt>
                <c:pt idx="788">
                  <c:v>1812</c:v>
                </c:pt>
                <c:pt idx="789">
                  <c:v>1811</c:v>
                </c:pt>
                <c:pt idx="790">
                  <c:v>1810</c:v>
                </c:pt>
                <c:pt idx="791">
                  <c:v>1809</c:v>
                </c:pt>
                <c:pt idx="792">
                  <c:v>1808</c:v>
                </c:pt>
                <c:pt idx="793">
                  <c:v>1807</c:v>
                </c:pt>
                <c:pt idx="794">
                  <c:v>1806</c:v>
                </c:pt>
                <c:pt idx="795">
                  <c:v>1805</c:v>
                </c:pt>
                <c:pt idx="796">
                  <c:v>1804</c:v>
                </c:pt>
                <c:pt idx="797">
                  <c:v>1803</c:v>
                </c:pt>
                <c:pt idx="798">
                  <c:v>1802</c:v>
                </c:pt>
                <c:pt idx="799">
                  <c:v>1801</c:v>
                </c:pt>
                <c:pt idx="800">
                  <c:v>1800</c:v>
                </c:pt>
                <c:pt idx="801">
                  <c:v>1799</c:v>
                </c:pt>
                <c:pt idx="802">
                  <c:v>1798</c:v>
                </c:pt>
                <c:pt idx="803">
                  <c:v>1797</c:v>
                </c:pt>
                <c:pt idx="804">
                  <c:v>1796</c:v>
                </c:pt>
                <c:pt idx="805">
                  <c:v>1795</c:v>
                </c:pt>
                <c:pt idx="806">
                  <c:v>1794</c:v>
                </c:pt>
                <c:pt idx="807">
                  <c:v>1793</c:v>
                </c:pt>
                <c:pt idx="808">
                  <c:v>1792</c:v>
                </c:pt>
                <c:pt idx="809">
                  <c:v>1791</c:v>
                </c:pt>
                <c:pt idx="810">
                  <c:v>1790</c:v>
                </c:pt>
                <c:pt idx="811">
                  <c:v>1789</c:v>
                </c:pt>
                <c:pt idx="812">
                  <c:v>1788</c:v>
                </c:pt>
                <c:pt idx="813">
                  <c:v>1787</c:v>
                </c:pt>
                <c:pt idx="814">
                  <c:v>1786</c:v>
                </c:pt>
                <c:pt idx="815">
                  <c:v>1785</c:v>
                </c:pt>
                <c:pt idx="816">
                  <c:v>1784</c:v>
                </c:pt>
                <c:pt idx="817">
                  <c:v>1783</c:v>
                </c:pt>
                <c:pt idx="818">
                  <c:v>1782</c:v>
                </c:pt>
                <c:pt idx="819">
                  <c:v>1781</c:v>
                </c:pt>
                <c:pt idx="820">
                  <c:v>1780</c:v>
                </c:pt>
                <c:pt idx="821">
                  <c:v>1779</c:v>
                </c:pt>
                <c:pt idx="822">
                  <c:v>1778</c:v>
                </c:pt>
                <c:pt idx="823">
                  <c:v>1777</c:v>
                </c:pt>
                <c:pt idx="824">
                  <c:v>1776</c:v>
                </c:pt>
                <c:pt idx="825">
                  <c:v>1775</c:v>
                </c:pt>
                <c:pt idx="826">
                  <c:v>1774</c:v>
                </c:pt>
                <c:pt idx="827">
                  <c:v>1773</c:v>
                </c:pt>
                <c:pt idx="828">
                  <c:v>1772</c:v>
                </c:pt>
                <c:pt idx="829">
                  <c:v>1771</c:v>
                </c:pt>
                <c:pt idx="830">
                  <c:v>1770</c:v>
                </c:pt>
                <c:pt idx="831">
                  <c:v>1769</c:v>
                </c:pt>
                <c:pt idx="832">
                  <c:v>1768</c:v>
                </c:pt>
                <c:pt idx="833">
                  <c:v>1767</c:v>
                </c:pt>
                <c:pt idx="834">
                  <c:v>1766</c:v>
                </c:pt>
                <c:pt idx="835">
                  <c:v>1765</c:v>
                </c:pt>
                <c:pt idx="836">
                  <c:v>1764</c:v>
                </c:pt>
                <c:pt idx="837">
                  <c:v>1763</c:v>
                </c:pt>
                <c:pt idx="838">
                  <c:v>1762</c:v>
                </c:pt>
                <c:pt idx="839">
                  <c:v>1761</c:v>
                </c:pt>
                <c:pt idx="840">
                  <c:v>1760</c:v>
                </c:pt>
                <c:pt idx="841">
                  <c:v>1759</c:v>
                </c:pt>
                <c:pt idx="842">
                  <c:v>1758</c:v>
                </c:pt>
                <c:pt idx="843">
                  <c:v>1757</c:v>
                </c:pt>
                <c:pt idx="844">
                  <c:v>1756</c:v>
                </c:pt>
                <c:pt idx="845">
                  <c:v>1755</c:v>
                </c:pt>
                <c:pt idx="846">
                  <c:v>1754</c:v>
                </c:pt>
                <c:pt idx="847">
                  <c:v>1753</c:v>
                </c:pt>
                <c:pt idx="848">
                  <c:v>1752</c:v>
                </c:pt>
                <c:pt idx="849">
                  <c:v>1751</c:v>
                </c:pt>
                <c:pt idx="850">
                  <c:v>1750</c:v>
                </c:pt>
                <c:pt idx="851">
                  <c:v>1749</c:v>
                </c:pt>
                <c:pt idx="852">
                  <c:v>1748</c:v>
                </c:pt>
                <c:pt idx="853">
                  <c:v>1747</c:v>
                </c:pt>
                <c:pt idx="854">
                  <c:v>1746</c:v>
                </c:pt>
                <c:pt idx="855">
                  <c:v>1745</c:v>
                </c:pt>
                <c:pt idx="856">
                  <c:v>1744</c:v>
                </c:pt>
                <c:pt idx="857">
                  <c:v>1743</c:v>
                </c:pt>
                <c:pt idx="858">
                  <c:v>1742</c:v>
                </c:pt>
                <c:pt idx="859">
                  <c:v>1741</c:v>
                </c:pt>
                <c:pt idx="860">
                  <c:v>1740</c:v>
                </c:pt>
                <c:pt idx="861">
                  <c:v>1739</c:v>
                </c:pt>
                <c:pt idx="862">
                  <c:v>1738</c:v>
                </c:pt>
                <c:pt idx="863">
                  <c:v>1737</c:v>
                </c:pt>
                <c:pt idx="864">
                  <c:v>1736</c:v>
                </c:pt>
                <c:pt idx="865">
                  <c:v>1735</c:v>
                </c:pt>
                <c:pt idx="866">
                  <c:v>1734</c:v>
                </c:pt>
                <c:pt idx="867">
                  <c:v>1733</c:v>
                </c:pt>
                <c:pt idx="868">
                  <c:v>1732</c:v>
                </c:pt>
                <c:pt idx="869">
                  <c:v>1731</c:v>
                </c:pt>
                <c:pt idx="870">
                  <c:v>1730</c:v>
                </c:pt>
                <c:pt idx="871">
                  <c:v>1729</c:v>
                </c:pt>
                <c:pt idx="872">
                  <c:v>1728</c:v>
                </c:pt>
                <c:pt idx="873">
                  <c:v>1727</c:v>
                </c:pt>
                <c:pt idx="874">
                  <c:v>1726</c:v>
                </c:pt>
                <c:pt idx="875">
                  <c:v>1725</c:v>
                </c:pt>
                <c:pt idx="876">
                  <c:v>1724</c:v>
                </c:pt>
                <c:pt idx="877">
                  <c:v>1723</c:v>
                </c:pt>
                <c:pt idx="878">
                  <c:v>1722</c:v>
                </c:pt>
                <c:pt idx="879">
                  <c:v>1721</c:v>
                </c:pt>
                <c:pt idx="880">
                  <c:v>1720</c:v>
                </c:pt>
                <c:pt idx="881">
                  <c:v>1719</c:v>
                </c:pt>
                <c:pt idx="882">
                  <c:v>1718</c:v>
                </c:pt>
                <c:pt idx="883">
                  <c:v>1717</c:v>
                </c:pt>
                <c:pt idx="884">
                  <c:v>1716</c:v>
                </c:pt>
                <c:pt idx="885">
                  <c:v>1715</c:v>
                </c:pt>
                <c:pt idx="886">
                  <c:v>1714</c:v>
                </c:pt>
                <c:pt idx="887">
                  <c:v>1713</c:v>
                </c:pt>
                <c:pt idx="888">
                  <c:v>1712</c:v>
                </c:pt>
                <c:pt idx="889">
                  <c:v>1711</c:v>
                </c:pt>
                <c:pt idx="890">
                  <c:v>1710</c:v>
                </c:pt>
                <c:pt idx="891">
                  <c:v>1709</c:v>
                </c:pt>
                <c:pt idx="892">
                  <c:v>1708</c:v>
                </c:pt>
                <c:pt idx="893">
                  <c:v>1707</c:v>
                </c:pt>
                <c:pt idx="894">
                  <c:v>1706</c:v>
                </c:pt>
                <c:pt idx="895">
                  <c:v>1705</c:v>
                </c:pt>
                <c:pt idx="896">
                  <c:v>1704</c:v>
                </c:pt>
                <c:pt idx="897">
                  <c:v>1703</c:v>
                </c:pt>
                <c:pt idx="898">
                  <c:v>1702</c:v>
                </c:pt>
                <c:pt idx="899">
                  <c:v>1701</c:v>
                </c:pt>
                <c:pt idx="900">
                  <c:v>1700</c:v>
                </c:pt>
                <c:pt idx="901">
                  <c:v>1699</c:v>
                </c:pt>
                <c:pt idx="902">
                  <c:v>1698</c:v>
                </c:pt>
                <c:pt idx="903">
                  <c:v>1697</c:v>
                </c:pt>
                <c:pt idx="904">
                  <c:v>1696</c:v>
                </c:pt>
                <c:pt idx="905">
                  <c:v>1695</c:v>
                </c:pt>
                <c:pt idx="906">
                  <c:v>1694</c:v>
                </c:pt>
                <c:pt idx="907">
                  <c:v>1693</c:v>
                </c:pt>
                <c:pt idx="908">
                  <c:v>1692</c:v>
                </c:pt>
                <c:pt idx="909">
                  <c:v>1691</c:v>
                </c:pt>
                <c:pt idx="910">
                  <c:v>1690</c:v>
                </c:pt>
                <c:pt idx="911">
                  <c:v>1689</c:v>
                </c:pt>
                <c:pt idx="912">
                  <c:v>1688</c:v>
                </c:pt>
                <c:pt idx="913">
                  <c:v>1687</c:v>
                </c:pt>
                <c:pt idx="914">
                  <c:v>1686</c:v>
                </c:pt>
                <c:pt idx="915">
                  <c:v>1685</c:v>
                </c:pt>
                <c:pt idx="916">
                  <c:v>1684</c:v>
                </c:pt>
                <c:pt idx="917">
                  <c:v>1683</c:v>
                </c:pt>
                <c:pt idx="918">
                  <c:v>1682</c:v>
                </c:pt>
                <c:pt idx="919">
                  <c:v>1681</c:v>
                </c:pt>
                <c:pt idx="920">
                  <c:v>1680</c:v>
                </c:pt>
                <c:pt idx="921">
                  <c:v>1679</c:v>
                </c:pt>
                <c:pt idx="922">
                  <c:v>1678</c:v>
                </c:pt>
                <c:pt idx="923">
                  <c:v>1677</c:v>
                </c:pt>
                <c:pt idx="924">
                  <c:v>1676</c:v>
                </c:pt>
                <c:pt idx="925">
                  <c:v>1675</c:v>
                </c:pt>
                <c:pt idx="926">
                  <c:v>1674</c:v>
                </c:pt>
                <c:pt idx="927">
                  <c:v>1673</c:v>
                </c:pt>
                <c:pt idx="928">
                  <c:v>1672</c:v>
                </c:pt>
                <c:pt idx="929">
                  <c:v>1671</c:v>
                </c:pt>
                <c:pt idx="930">
                  <c:v>1670</c:v>
                </c:pt>
                <c:pt idx="931">
                  <c:v>1669</c:v>
                </c:pt>
                <c:pt idx="932">
                  <c:v>1668</c:v>
                </c:pt>
                <c:pt idx="933">
                  <c:v>1667</c:v>
                </c:pt>
                <c:pt idx="934">
                  <c:v>1666</c:v>
                </c:pt>
                <c:pt idx="935">
                  <c:v>1665</c:v>
                </c:pt>
                <c:pt idx="936">
                  <c:v>1664</c:v>
                </c:pt>
                <c:pt idx="937">
                  <c:v>1663</c:v>
                </c:pt>
                <c:pt idx="938">
                  <c:v>1662</c:v>
                </c:pt>
                <c:pt idx="939">
                  <c:v>1661</c:v>
                </c:pt>
                <c:pt idx="940">
                  <c:v>1660</c:v>
                </c:pt>
                <c:pt idx="941">
                  <c:v>1659</c:v>
                </c:pt>
                <c:pt idx="942">
                  <c:v>1658</c:v>
                </c:pt>
                <c:pt idx="943">
                  <c:v>1657</c:v>
                </c:pt>
                <c:pt idx="944">
                  <c:v>1656</c:v>
                </c:pt>
                <c:pt idx="945">
                  <c:v>1655</c:v>
                </c:pt>
                <c:pt idx="946">
                  <c:v>1654</c:v>
                </c:pt>
                <c:pt idx="947">
                  <c:v>1653</c:v>
                </c:pt>
                <c:pt idx="948">
                  <c:v>1652</c:v>
                </c:pt>
                <c:pt idx="949">
                  <c:v>1651</c:v>
                </c:pt>
                <c:pt idx="950">
                  <c:v>1650</c:v>
                </c:pt>
                <c:pt idx="951">
                  <c:v>1649</c:v>
                </c:pt>
                <c:pt idx="952">
                  <c:v>1648</c:v>
                </c:pt>
                <c:pt idx="953">
                  <c:v>1647</c:v>
                </c:pt>
                <c:pt idx="954">
                  <c:v>1646</c:v>
                </c:pt>
                <c:pt idx="955">
                  <c:v>1645</c:v>
                </c:pt>
                <c:pt idx="956">
                  <c:v>1644</c:v>
                </c:pt>
                <c:pt idx="957">
                  <c:v>1643</c:v>
                </c:pt>
                <c:pt idx="958">
                  <c:v>1642</c:v>
                </c:pt>
                <c:pt idx="959">
                  <c:v>1641</c:v>
                </c:pt>
                <c:pt idx="960">
                  <c:v>1640</c:v>
                </c:pt>
                <c:pt idx="961">
                  <c:v>1639</c:v>
                </c:pt>
                <c:pt idx="962">
                  <c:v>1638</c:v>
                </c:pt>
                <c:pt idx="963">
                  <c:v>1637</c:v>
                </c:pt>
                <c:pt idx="964">
                  <c:v>1636</c:v>
                </c:pt>
                <c:pt idx="965">
                  <c:v>1635</c:v>
                </c:pt>
                <c:pt idx="966">
                  <c:v>1634</c:v>
                </c:pt>
                <c:pt idx="967">
                  <c:v>1633</c:v>
                </c:pt>
                <c:pt idx="968">
                  <c:v>1632</c:v>
                </c:pt>
                <c:pt idx="969">
                  <c:v>1631</c:v>
                </c:pt>
                <c:pt idx="970">
                  <c:v>1630</c:v>
                </c:pt>
                <c:pt idx="971">
                  <c:v>1629</c:v>
                </c:pt>
                <c:pt idx="972">
                  <c:v>1628</c:v>
                </c:pt>
                <c:pt idx="973">
                  <c:v>1627</c:v>
                </c:pt>
                <c:pt idx="974">
                  <c:v>1626</c:v>
                </c:pt>
                <c:pt idx="975">
                  <c:v>1625</c:v>
                </c:pt>
                <c:pt idx="976">
                  <c:v>1624</c:v>
                </c:pt>
                <c:pt idx="977">
                  <c:v>1623</c:v>
                </c:pt>
                <c:pt idx="978">
                  <c:v>1622</c:v>
                </c:pt>
                <c:pt idx="979">
                  <c:v>1621</c:v>
                </c:pt>
                <c:pt idx="980">
                  <c:v>1620</c:v>
                </c:pt>
                <c:pt idx="981">
                  <c:v>1619</c:v>
                </c:pt>
                <c:pt idx="982">
                  <c:v>1618</c:v>
                </c:pt>
                <c:pt idx="983">
                  <c:v>1617</c:v>
                </c:pt>
                <c:pt idx="984">
                  <c:v>1616</c:v>
                </c:pt>
                <c:pt idx="985">
                  <c:v>1615</c:v>
                </c:pt>
                <c:pt idx="986">
                  <c:v>1614</c:v>
                </c:pt>
                <c:pt idx="987">
                  <c:v>1613</c:v>
                </c:pt>
                <c:pt idx="988">
                  <c:v>1612</c:v>
                </c:pt>
                <c:pt idx="989">
                  <c:v>1611</c:v>
                </c:pt>
                <c:pt idx="990">
                  <c:v>1610</c:v>
                </c:pt>
                <c:pt idx="991">
                  <c:v>1609</c:v>
                </c:pt>
                <c:pt idx="992">
                  <c:v>1608</c:v>
                </c:pt>
                <c:pt idx="993">
                  <c:v>1607</c:v>
                </c:pt>
                <c:pt idx="994">
                  <c:v>1606</c:v>
                </c:pt>
                <c:pt idx="995">
                  <c:v>1605</c:v>
                </c:pt>
                <c:pt idx="996">
                  <c:v>1604</c:v>
                </c:pt>
                <c:pt idx="997">
                  <c:v>1603</c:v>
                </c:pt>
                <c:pt idx="998">
                  <c:v>1602</c:v>
                </c:pt>
                <c:pt idx="999">
                  <c:v>1601</c:v>
                </c:pt>
                <c:pt idx="1000">
                  <c:v>1600</c:v>
                </c:pt>
                <c:pt idx="1001">
                  <c:v>1599</c:v>
                </c:pt>
                <c:pt idx="1002">
                  <c:v>1598</c:v>
                </c:pt>
                <c:pt idx="1003">
                  <c:v>1597</c:v>
                </c:pt>
                <c:pt idx="1004">
                  <c:v>1596</c:v>
                </c:pt>
                <c:pt idx="1005">
                  <c:v>1595</c:v>
                </c:pt>
                <c:pt idx="1006">
                  <c:v>1594</c:v>
                </c:pt>
                <c:pt idx="1007">
                  <c:v>1593</c:v>
                </c:pt>
                <c:pt idx="1008">
                  <c:v>1592</c:v>
                </c:pt>
                <c:pt idx="1009">
                  <c:v>1591</c:v>
                </c:pt>
                <c:pt idx="1010">
                  <c:v>1590</c:v>
                </c:pt>
                <c:pt idx="1011">
                  <c:v>1589</c:v>
                </c:pt>
                <c:pt idx="1012">
                  <c:v>1588</c:v>
                </c:pt>
                <c:pt idx="1013">
                  <c:v>1587</c:v>
                </c:pt>
                <c:pt idx="1014">
                  <c:v>1586</c:v>
                </c:pt>
                <c:pt idx="1015">
                  <c:v>1585</c:v>
                </c:pt>
                <c:pt idx="1016">
                  <c:v>1584</c:v>
                </c:pt>
                <c:pt idx="1017">
                  <c:v>1583</c:v>
                </c:pt>
                <c:pt idx="1018">
                  <c:v>1582</c:v>
                </c:pt>
                <c:pt idx="1019">
                  <c:v>1581</c:v>
                </c:pt>
                <c:pt idx="1020">
                  <c:v>1580</c:v>
                </c:pt>
                <c:pt idx="1021">
                  <c:v>1579</c:v>
                </c:pt>
                <c:pt idx="1022">
                  <c:v>1578</c:v>
                </c:pt>
                <c:pt idx="1023">
                  <c:v>1577</c:v>
                </c:pt>
                <c:pt idx="1024">
                  <c:v>1576</c:v>
                </c:pt>
                <c:pt idx="1025">
                  <c:v>1575</c:v>
                </c:pt>
                <c:pt idx="1026">
                  <c:v>1574</c:v>
                </c:pt>
                <c:pt idx="1027">
                  <c:v>1573</c:v>
                </c:pt>
                <c:pt idx="1028">
                  <c:v>1572</c:v>
                </c:pt>
                <c:pt idx="1029">
                  <c:v>1571</c:v>
                </c:pt>
                <c:pt idx="1030">
                  <c:v>1570</c:v>
                </c:pt>
                <c:pt idx="1031">
                  <c:v>1569</c:v>
                </c:pt>
                <c:pt idx="1032">
                  <c:v>1568</c:v>
                </c:pt>
                <c:pt idx="1033">
                  <c:v>1567</c:v>
                </c:pt>
                <c:pt idx="1034">
                  <c:v>1566</c:v>
                </c:pt>
                <c:pt idx="1035">
                  <c:v>1565</c:v>
                </c:pt>
                <c:pt idx="1036">
                  <c:v>1564</c:v>
                </c:pt>
                <c:pt idx="1037">
                  <c:v>1563</c:v>
                </c:pt>
                <c:pt idx="1038">
                  <c:v>1562</c:v>
                </c:pt>
                <c:pt idx="1039">
                  <c:v>1561</c:v>
                </c:pt>
                <c:pt idx="1040">
                  <c:v>1560</c:v>
                </c:pt>
                <c:pt idx="1041">
                  <c:v>1559</c:v>
                </c:pt>
                <c:pt idx="1042">
                  <c:v>1558</c:v>
                </c:pt>
                <c:pt idx="1043">
                  <c:v>1557</c:v>
                </c:pt>
                <c:pt idx="1044">
                  <c:v>1556</c:v>
                </c:pt>
                <c:pt idx="1045">
                  <c:v>1555</c:v>
                </c:pt>
                <c:pt idx="1046">
                  <c:v>1554</c:v>
                </c:pt>
                <c:pt idx="1047">
                  <c:v>1553</c:v>
                </c:pt>
                <c:pt idx="1048">
                  <c:v>1552</c:v>
                </c:pt>
                <c:pt idx="1049">
                  <c:v>1551</c:v>
                </c:pt>
                <c:pt idx="1050">
                  <c:v>1550</c:v>
                </c:pt>
                <c:pt idx="1051">
                  <c:v>1549</c:v>
                </c:pt>
                <c:pt idx="1052">
                  <c:v>1548</c:v>
                </c:pt>
                <c:pt idx="1053">
                  <c:v>1547</c:v>
                </c:pt>
                <c:pt idx="1054">
                  <c:v>1546</c:v>
                </c:pt>
                <c:pt idx="1055">
                  <c:v>1545</c:v>
                </c:pt>
                <c:pt idx="1056">
                  <c:v>1544</c:v>
                </c:pt>
                <c:pt idx="1057">
                  <c:v>1543</c:v>
                </c:pt>
                <c:pt idx="1058">
                  <c:v>1542</c:v>
                </c:pt>
                <c:pt idx="1059">
                  <c:v>1541</c:v>
                </c:pt>
                <c:pt idx="1060">
                  <c:v>1540</c:v>
                </c:pt>
                <c:pt idx="1061">
                  <c:v>1539</c:v>
                </c:pt>
                <c:pt idx="1062">
                  <c:v>1538</c:v>
                </c:pt>
                <c:pt idx="1063">
                  <c:v>1537</c:v>
                </c:pt>
                <c:pt idx="1064">
                  <c:v>1536</c:v>
                </c:pt>
                <c:pt idx="1065">
                  <c:v>1535</c:v>
                </c:pt>
                <c:pt idx="1066">
                  <c:v>1534</c:v>
                </c:pt>
                <c:pt idx="1067">
                  <c:v>1533</c:v>
                </c:pt>
                <c:pt idx="1068">
                  <c:v>1532</c:v>
                </c:pt>
                <c:pt idx="1069">
                  <c:v>1531</c:v>
                </c:pt>
                <c:pt idx="1070">
                  <c:v>1530</c:v>
                </c:pt>
                <c:pt idx="1071">
                  <c:v>1529</c:v>
                </c:pt>
                <c:pt idx="1072">
                  <c:v>1528</c:v>
                </c:pt>
                <c:pt idx="1073">
                  <c:v>1527</c:v>
                </c:pt>
                <c:pt idx="1074">
                  <c:v>1526</c:v>
                </c:pt>
                <c:pt idx="1075">
                  <c:v>1525</c:v>
                </c:pt>
                <c:pt idx="1076">
                  <c:v>1524</c:v>
                </c:pt>
                <c:pt idx="1077">
                  <c:v>1523</c:v>
                </c:pt>
                <c:pt idx="1078">
                  <c:v>1522</c:v>
                </c:pt>
                <c:pt idx="1079">
                  <c:v>1521</c:v>
                </c:pt>
                <c:pt idx="1080">
                  <c:v>1520</c:v>
                </c:pt>
                <c:pt idx="1081">
                  <c:v>1519</c:v>
                </c:pt>
                <c:pt idx="1082">
                  <c:v>1518</c:v>
                </c:pt>
                <c:pt idx="1083">
                  <c:v>1517</c:v>
                </c:pt>
                <c:pt idx="1084">
                  <c:v>1516</c:v>
                </c:pt>
                <c:pt idx="1085">
                  <c:v>1515</c:v>
                </c:pt>
                <c:pt idx="1086">
                  <c:v>1514</c:v>
                </c:pt>
                <c:pt idx="1087">
                  <c:v>1513</c:v>
                </c:pt>
                <c:pt idx="1088">
                  <c:v>1512</c:v>
                </c:pt>
                <c:pt idx="1089">
                  <c:v>1511</c:v>
                </c:pt>
                <c:pt idx="1090">
                  <c:v>1510</c:v>
                </c:pt>
                <c:pt idx="1091">
                  <c:v>1509</c:v>
                </c:pt>
                <c:pt idx="1092">
                  <c:v>1508</c:v>
                </c:pt>
                <c:pt idx="1093">
                  <c:v>1507</c:v>
                </c:pt>
                <c:pt idx="1094">
                  <c:v>1506</c:v>
                </c:pt>
                <c:pt idx="1095">
                  <c:v>1505</c:v>
                </c:pt>
                <c:pt idx="1096">
                  <c:v>1504</c:v>
                </c:pt>
                <c:pt idx="1097">
                  <c:v>1503</c:v>
                </c:pt>
                <c:pt idx="1098">
                  <c:v>1502</c:v>
                </c:pt>
                <c:pt idx="1099">
                  <c:v>1501</c:v>
                </c:pt>
                <c:pt idx="1100">
                  <c:v>1500</c:v>
                </c:pt>
                <c:pt idx="1101">
                  <c:v>1499</c:v>
                </c:pt>
                <c:pt idx="1102">
                  <c:v>1498</c:v>
                </c:pt>
                <c:pt idx="1103">
                  <c:v>1497</c:v>
                </c:pt>
                <c:pt idx="1104">
                  <c:v>1496</c:v>
                </c:pt>
                <c:pt idx="1105">
                  <c:v>1495</c:v>
                </c:pt>
                <c:pt idx="1106">
                  <c:v>1494</c:v>
                </c:pt>
                <c:pt idx="1107">
                  <c:v>1493</c:v>
                </c:pt>
                <c:pt idx="1108">
                  <c:v>1492</c:v>
                </c:pt>
                <c:pt idx="1109">
                  <c:v>1491</c:v>
                </c:pt>
                <c:pt idx="1110">
                  <c:v>1490</c:v>
                </c:pt>
                <c:pt idx="1111">
                  <c:v>1489</c:v>
                </c:pt>
                <c:pt idx="1112">
                  <c:v>1488</c:v>
                </c:pt>
                <c:pt idx="1113">
                  <c:v>1487</c:v>
                </c:pt>
                <c:pt idx="1114">
                  <c:v>1486</c:v>
                </c:pt>
                <c:pt idx="1115">
                  <c:v>1485</c:v>
                </c:pt>
                <c:pt idx="1116">
                  <c:v>1484</c:v>
                </c:pt>
                <c:pt idx="1117">
                  <c:v>1483</c:v>
                </c:pt>
                <c:pt idx="1118">
                  <c:v>1482</c:v>
                </c:pt>
                <c:pt idx="1119">
                  <c:v>1481</c:v>
                </c:pt>
                <c:pt idx="1120">
                  <c:v>1480</c:v>
                </c:pt>
                <c:pt idx="1121">
                  <c:v>1479</c:v>
                </c:pt>
                <c:pt idx="1122">
                  <c:v>1478</c:v>
                </c:pt>
                <c:pt idx="1123">
                  <c:v>1477</c:v>
                </c:pt>
                <c:pt idx="1124">
                  <c:v>1476</c:v>
                </c:pt>
                <c:pt idx="1125">
                  <c:v>1475</c:v>
                </c:pt>
                <c:pt idx="1126">
                  <c:v>1474</c:v>
                </c:pt>
                <c:pt idx="1127">
                  <c:v>1473</c:v>
                </c:pt>
                <c:pt idx="1128">
                  <c:v>1472</c:v>
                </c:pt>
                <c:pt idx="1129">
                  <c:v>1471</c:v>
                </c:pt>
                <c:pt idx="1130">
                  <c:v>1470</c:v>
                </c:pt>
                <c:pt idx="1131">
                  <c:v>1469</c:v>
                </c:pt>
                <c:pt idx="1132">
                  <c:v>1468</c:v>
                </c:pt>
                <c:pt idx="1133">
                  <c:v>1467</c:v>
                </c:pt>
                <c:pt idx="1134">
                  <c:v>1466</c:v>
                </c:pt>
                <c:pt idx="1135">
                  <c:v>1465</c:v>
                </c:pt>
                <c:pt idx="1136">
                  <c:v>1464</c:v>
                </c:pt>
                <c:pt idx="1137">
                  <c:v>1463</c:v>
                </c:pt>
                <c:pt idx="1138">
                  <c:v>1462</c:v>
                </c:pt>
                <c:pt idx="1139">
                  <c:v>1461</c:v>
                </c:pt>
                <c:pt idx="1140">
                  <c:v>1460</c:v>
                </c:pt>
                <c:pt idx="1141">
                  <c:v>1459</c:v>
                </c:pt>
                <c:pt idx="1142">
                  <c:v>1458</c:v>
                </c:pt>
                <c:pt idx="1143">
                  <c:v>1457</c:v>
                </c:pt>
                <c:pt idx="1144">
                  <c:v>1456</c:v>
                </c:pt>
                <c:pt idx="1145">
                  <c:v>1455</c:v>
                </c:pt>
                <c:pt idx="1146">
                  <c:v>1454</c:v>
                </c:pt>
                <c:pt idx="1147">
                  <c:v>1453</c:v>
                </c:pt>
                <c:pt idx="1148">
                  <c:v>1452</c:v>
                </c:pt>
                <c:pt idx="1149">
                  <c:v>1451</c:v>
                </c:pt>
                <c:pt idx="1150">
                  <c:v>1450</c:v>
                </c:pt>
                <c:pt idx="1151">
                  <c:v>1449</c:v>
                </c:pt>
                <c:pt idx="1152">
                  <c:v>1448</c:v>
                </c:pt>
                <c:pt idx="1153">
                  <c:v>1447</c:v>
                </c:pt>
                <c:pt idx="1154">
                  <c:v>1446</c:v>
                </c:pt>
                <c:pt idx="1155">
                  <c:v>1445</c:v>
                </c:pt>
                <c:pt idx="1156">
                  <c:v>1444</c:v>
                </c:pt>
                <c:pt idx="1157">
                  <c:v>1443</c:v>
                </c:pt>
                <c:pt idx="1158">
                  <c:v>1442</c:v>
                </c:pt>
                <c:pt idx="1159">
                  <c:v>1441</c:v>
                </c:pt>
                <c:pt idx="1160">
                  <c:v>1440</c:v>
                </c:pt>
                <c:pt idx="1161">
                  <c:v>1439</c:v>
                </c:pt>
                <c:pt idx="1162">
                  <c:v>1438</c:v>
                </c:pt>
                <c:pt idx="1163">
                  <c:v>1437</c:v>
                </c:pt>
                <c:pt idx="1164">
                  <c:v>1436</c:v>
                </c:pt>
                <c:pt idx="1165">
                  <c:v>1435</c:v>
                </c:pt>
                <c:pt idx="1166">
                  <c:v>1434</c:v>
                </c:pt>
                <c:pt idx="1167">
                  <c:v>1433</c:v>
                </c:pt>
                <c:pt idx="1168">
                  <c:v>1432</c:v>
                </c:pt>
                <c:pt idx="1169">
                  <c:v>1431</c:v>
                </c:pt>
                <c:pt idx="1170">
                  <c:v>1430</c:v>
                </c:pt>
                <c:pt idx="1171">
                  <c:v>1429</c:v>
                </c:pt>
                <c:pt idx="1172">
                  <c:v>1428</c:v>
                </c:pt>
                <c:pt idx="1173">
                  <c:v>1427</c:v>
                </c:pt>
                <c:pt idx="1174">
                  <c:v>1426</c:v>
                </c:pt>
                <c:pt idx="1175">
                  <c:v>1425</c:v>
                </c:pt>
                <c:pt idx="1176">
                  <c:v>1424</c:v>
                </c:pt>
                <c:pt idx="1177">
                  <c:v>1423</c:v>
                </c:pt>
                <c:pt idx="1178">
                  <c:v>1422</c:v>
                </c:pt>
                <c:pt idx="1179">
                  <c:v>1421</c:v>
                </c:pt>
                <c:pt idx="1180">
                  <c:v>1420</c:v>
                </c:pt>
                <c:pt idx="1181">
                  <c:v>1419</c:v>
                </c:pt>
                <c:pt idx="1182">
                  <c:v>1418</c:v>
                </c:pt>
                <c:pt idx="1183">
                  <c:v>1417</c:v>
                </c:pt>
                <c:pt idx="1184">
                  <c:v>1416</c:v>
                </c:pt>
                <c:pt idx="1185">
                  <c:v>1415</c:v>
                </c:pt>
                <c:pt idx="1186">
                  <c:v>1414</c:v>
                </c:pt>
                <c:pt idx="1187">
                  <c:v>1413</c:v>
                </c:pt>
                <c:pt idx="1188">
                  <c:v>1412</c:v>
                </c:pt>
                <c:pt idx="1189">
                  <c:v>1411</c:v>
                </c:pt>
                <c:pt idx="1190">
                  <c:v>1410</c:v>
                </c:pt>
                <c:pt idx="1191">
                  <c:v>1409</c:v>
                </c:pt>
                <c:pt idx="1192">
                  <c:v>1408</c:v>
                </c:pt>
                <c:pt idx="1193">
                  <c:v>1407</c:v>
                </c:pt>
                <c:pt idx="1194">
                  <c:v>1406</c:v>
                </c:pt>
                <c:pt idx="1195">
                  <c:v>1405</c:v>
                </c:pt>
                <c:pt idx="1196">
                  <c:v>1404</c:v>
                </c:pt>
                <c:pt idx="1197">
                  <c:v>1403</c:v>
                </c:pt>
                <c:pt idx="1198">
                  <c:v>1402</c:v>
                </c:pt>
                <c:pt idx="1199">
                  <c:v>1401</c:v>
                </c:pt>
                <c:pt idx="1200">
                  <c:v>1400</c:v>
                </c:pt>
                <c:pt idx="1201">
                  <c:v>1399</c:v>
                </c:pt>
                <c:pt idx="1202">
                  <c:v>1398</c:v>
                </c:pt>
                <c:pt idx="1203">
                  <c:v>1397</c:v>
                </c:pt>
                <c:pt idx="1204">
                  <c:v>1396</c:v>
                </c:pt>
                <c:pt idx="1205">
                  <c:v>1395</c:v>
                </c:pt>
                <c:pt idx="1206">
                  <c:v>1394</c:v>
                </c:pt>
                <c:pt idx="1207">
                  <c:v>1393</c:v>
                </c:pt>
                <c:pt idx="1208">
                  <c:v>1392</c:v>
                </c:pt>
                <c:pt idx="1209">
                  <c:v>1391</c:v>
                </c:pt>
                <c:pt idx="1210">
                  <c:v>1390</c:v>
                </c:pt>
                <c:pt idx="1211">
                  <c:v>1389</c:v>
                </c:pt>
                <c:pt idx="1212">
                  <c:v>1388</c:v>
                </c:pt>
                <c:pt idx="1213">
                  <c:v>1387</c:v>
                </c:pt>
                <c:pt idx="1214">
                  <c:v>1386</c:v>
                </c:pt>
                <c:pt idx="1215">
                  <c:v>1385</c:v>
                </c:pt>
                <c:pt idx="1216">
                  <c:v>1384</c:v>
                </c:pt>
                <c:pt idx="1217">
                  <c:v>1383</c:v>
                </c:pt>
                <c:pt idx="1218">
                  <c:v>1382</c:v>
                </c:pt>
                <c:pt idx="1219">
                  <c:v>1381</c:v>
                </c:pt>
                <c:pt idx="1220">
                  <c:v>1380</c:v>
                </c:pt>
                <c:pt idx="1221">
                  <c:v>1379</c:v>
                </c:pt>
                <c:pt idx="1222">
                  <c:v>1378</c:v>
                </c:pt>
                <c:pt idx="1223">
                  <c:v>1377</c:v>
                </c:pt>
                <c:pt idx="1224">
                  <c:v>1376</c:v>
                </c:pt>
                <c:pt idx="1225">
                  <c:v>1375</c:v>
                </c:pt>
                <c:pt idx="1226">
                  <c:v>1374</c:v>
                </c:pt>
                <c:pt idx="1227">
                  <c:v>1373</c:v>
                </c:pt>
                <c:pt idx="1228">
                  <c:v>1372</c:v>
                </c:pt>
                <c:pt idx="1229">
                  <c:v>1371</c:v>
                </c:pt>
                <c:pt idx="1230">
                  <c:v>1370</c:v>
                </c:pt>
                <c:pt idx="1231">
                  <c:v>1369</c:v>
                </c:pt>
                <c:pt idx="1232">
                  <c:v>1368</c:v>
                </c:pt>
                <c:pt idx="1233">
                  <c:v>1367</c:v>
                </c:pt>
                <c:pt idx="1234">
                  <c:v>1366</c:v>
                </c:pt>
                <c:pt idx="1235">
                  <c:v>1365</c:v>
                </c:pt>
                <c:pt idx="1236">
                  <c:v>1364</c:v>
                </c:pt>
                <c:pt idx="1237">
                  <c:v>1363</c:v>
                </c:pt>
                <c:pt idx="1238">
                  <c:v>1362</c:v>
                </c:pt>
                <c:pt idx="1239">
                  <c:v>1361</c:v>
                </c:pt>
                <c:pt idx="1240">
                  <c:v>1360</c:v>
                </c:pt>
                <c:pt idx="1241">
                  <c:v>1359</c:v>
                </c:pt>
                <c:pt idx="1242">
                  <c:v>1358</c:v>
                </c:pt>
                <c:pt idx="1243">
                  <c:v>1357</c:v>
                </c:pt>
                <c:pt idx="1244">
                  <c:v>1356</c:v>
                </c:pt>
                <c:pt idx="1245">
                  <c:v>1355</c:v>
                </c:pt>
                <c:pt idx="1246">
                  <c:v>1354</c:v>
                </c:pt>
                <c:pt idx="1247">
                  <c:v>1353</c:v>
                </c:pt>
                <c:pt idx="1248">
                  <c:v>1352</c:v>
                </c:pt>
                <c:pt idx="1249">
                  <c:v>1351</c:v>
                </c:pt>
                <c:pt idx="1250">
                  <c:v>1350</c:v>
                </c:pt>
                <c:pt idx="1251">
                  <c:v>1349</c:v>
                </c:pt>
                <c:pt idx="1252">
                  <c:v>1348</c:v>
                </c:pt>
                <c:pt idx="1253">
                  <c:v>1347</c:v>
                </c:pt>
                <c:pt idx="1254">
                  <c:v>1346</c:v>
                </c:pt>
                <c:pt idx="1255">
                  <c:v>1345</c:v>
                </c:pt>
                <c:pt idx="1256">
                  <c:v>1344</c:v>
                </c:pt>
                <c:pt idx="1257">
                  <c:v>1343</c:v>
                </c:pt>
                <c:pt idx="1258">
                  <c:v>1342</c:v>
                </c:pt>
                <c:pt idx="1259">
                  <c:v>1341</c:v>
                </c:pt>
                <c:pt idx="1260">
                  <c:v>1340</c:v>
                </c:pt>
                <c:pt idx="1261">
                  <c:v>1339</c:v>
                </c:pt>
                <c:pt idx="1262">
                  <c:v>1338</c:v>
                </c:pt>
                <c:pt idx="1263">
                  <c:v>1337</c:v>
                </c:pt>
                <c:pt idx="1264">
                  <c:v>1336</c:v>
                </c:pt>
                <c:pt idx="1265">
                  <c:v>1335</c:v>
                </c:pt>
                <c:pt idx="1266">
                  <c:v>1334</c:v>
                </c:pt>
                <c:pt idx="1267">
                  <c:v>1333</c:v>
                </c:pt>
                <c:pt idx="1268">
                  <c:v>1332</c:v>
                </c:pt>
                <c:pt idx="1269">
                  <c:v>1331</c:v>
                </c:pt>
                <c:pt idx="1270">
                  <c:v>1330</c:v>
                </c:pt>
                <c:pt idx="1271">
                  <c:v>1329</c:v>
                </c:pt>
                <c:pt idx="1272">
                  <c:v>1328</c:v>
                </c:pt>
                <c:pt idx="1273">
                  <c:v>1327</c:v>
                </c:pt>
                <c:pt idx="1274">
                  <c:v>1326</c:v>
                </c:pt>
                <c:pt idx="1275">
                  <c:v>1325</c:v>
                </c:pt>
                <c:pt idx="1276">
                  <c:v>1324</c:v>
                </c:pt>
                <c:pt idx="1277">
                  <c:v>1323</c:v>
                </c:pt>
                <c:pt idx="1278">
                  <c:v>1322</c:v>
                </c:pt>
                <c:pt idx="1279">
                  <c:v>1321</c:v>
                </c:pt>
                <c:pt idx="1280">
                  <c:v>1320</c:v>
                </c:pt>
                <c:pt idx="1281">
                  <c:v>1319</c:v>
                </c:pt>
                <c:pt idx="1282">
                  <c:v>1318</c:v>
                </c:pt>
                <c:pt idx="1283">
                  <c:v>1317</c:v>
                </c:pt>
                <c:pt idx="1284">
                  <c:v>1316</c:v>
                </c:pt>
                <c:pt idx="1285">
                  <c:v>1315</c:v>
                </c:pt>
                <c:pt idx="1286">
                  <c:v>1314</c:v>
                </c:pt>
                <c:pt idx="1287">
                  <c:v>1313</c:v>
                </c:pt>
                <c:pt idx="1288">
                  <c:v>1312</c:v>
                </c:pt>
                <c:pt idx="1289">
                  <c:v>1311</c:v>
                </c:pt>
                <c:pt idx="1290">
                  <c:v>1310</c:v>
                </c:pt>
                <c:pt idx="1291">
                  <c:v>1309</c:v>
                </c:pt>
                <c:pt idx="1292">
                  <c:v>1308</c:v>
                </c:pt>
                <c:pt idx="1293">
                  <c:v>1307</c:v>
                </c:pt>
                <c:pt idx="1294">
                  <c:v>1306</c:v>
                </c:pt>
                <c:pt idx="1295">
                  <c:v>1305</c:v>
                </c:pt>
                <c:pt idx="1296">
                  <c:v>1304</c:v>
                </c:pt>
                <c:pt idx="1297">
                  <c:v>1303</c:v>
                </c:pt>
                <c:pt idx="1298">
                  <c:v>1302</c:v>
                </c:pt>
                <c:pt idx="1299">
                  <c:v>1301</c:v>
                </c:pt>
                <c:pt idx="1300">
                  <c:v>1300</c:v>
                </c:pt>
                <c:pt idx="1301">
                  <c:v>1299</c:v>
                </c:pt>
                <c:pt idx="1302">
                  <c:v>1298</c:v>
                </c:pt>
                <c:pt idx="1303">
                  <c:v>1297</c:v>
                </c:pt>
                <c:pt idx="1304">
                  <c:v>1296</c:v>
                </c:pt>
                <c:pt idx="1305">
                  <c:v>1295</c:v>
                </c:pt>
                <c:pt idx="1306">
                  <c:v>1294</c:v>
                </c:pt>
                <c:pt idx="1307">
                  <c:v>1293</c:v>
                </c:pt>
                <c:pt idx="1308">
                  <c:v>1292</c:v>
                </c:pt>
                <c:pt idx="1309">
                  <c:v>1291</c:v>
                </c:pt>
                <c:pt idx="1310">
                  <c:v>1290</c:v>
                </c:pt>
                <c:pt idx="1311">
                  <c:v>1289</c:v>
                </c:pt>
                <c:pt idx="1312">
                  <c:v>1288</c:v>
                </c:pt>
                <c:pt idx="1313">
                  <c:v>1287</c:v>
                </c:pt>
                <c:pt idx="1314">
                  <c:v>1286</c:v>
                </c:pt>
                <c:pt idx="1315">
                  <c:v>1285</c:v>
                </c:pt>
                <c:pt idx="1316">
                  <c:v>1284</c:v>
                </c:pt>
                <c:pt idx="1317">
                  <c:v>1283</c:v>
                </c:pt>
                <c:pt idx="1318">
                  <c:v>1282</c:v>
                </c:pt>
                <c:pt idx="1319">
                  <c:v>1281</c:v>
                </c:pt>
                <c:pt idx="1320">
                  <c:v>1280</c:v>
                </c:pt>
                <c:pt idx="1321">
                  <c:v>1279</c:v>
                </c:pt>
                <c:pt idx="1322">
                  <c:v>1278</c:v>
                </c:pt>
                <c:pt idx="1323">
                  <c:v>1277</c:v>
                </c:pt>
                <c:pt idx="1324">
                  <c:v>1276</c:v>
                </c:pt>
                <c:pt idx="1325">
                  <c:v>1275</c:v>
                </c:pt>
                <c:pt idx="1326">
                  <c:v>1274</c:v>
                </c:pt>
                <c:pt idx="1327">
                  <c:v>1273</c:v>
                </c:pt>
                <c:pt idx="1328">
                  <c:v>1272</c:v>
                </c:pt>
                <c:pt idx="1329">
                  <c:v>1271</c:v>
                </c:pt>
                <c:pt idx="1330">
                  <c:v>1270</c:v>
                </c:pt>
                <c:pt idx="1331">
                  <c:v>1269</c:v>
                </c:pt>
                <c:pt idx="1332">
                  <c:v>1268</c:v>
                </c:pt>
                <c:pt idx="1333">
                  <c:v>1267</c:v>
                </c:pt>
                <c:pt idx="1334">
                  <c:v>1266</c:v>
                </c:pt>
                <c:pt idx="1335">
                  <c:v>1265</c:v>
                </c:pt>
                <c:pt idx="1336">
                  <c:v>1264</c:v>
                </c:pt>
                <c:pt idx="1337">
                  <c:v>1263</c:v>
                </c:pt>
                <c:pt idx="1338">
                  <c:v>1262</c:v>
                </c:pt>
                <c:pt idx="1339">
                  <c:v>1261</c:v>
                </c:pt>
                <c:pt idx="1340">
                  <c:v>1260</c:v>
                </c:pt>
                <c:pt idx="1341">
                  <c:v>1259</c:v>
                </c:pt>
                <c:pt idx="1342">
                  <c:v>1258</c:v>
                </c:pt>
                <c:pt idx="1343">
                  <c:v>1257</c:v>
                </c:pt>
                <c:pt idx="1344">
                  <c:v>1256</c:v>
                </c:pt>
                <c:pt idx="1345">
                  <c:v>1255</c:v>
                </c:pt>
                <c:pt idx="1346">
                  <c:v>1254</c:v>
                </c:pt>
                <c:pt idx="1347">
                  <c:v>1253</c:v>
                </c:pt>
                <c:pt idx="1348">
                  <c:v>1252</c:v>
                </c:pt>
                <c:pt idx="1349">
                  <c:v>1251</c:v>
                </c:pt>
                <c:pt idx="1350">
                  <c:v>1250</c:v>
                </c:pt>
                <c:pt idx="1351">
                  <c:v>1249</c:v>
                </c:pt>
                <c:pt idx="1352">
                  <c:v>1248</c:v>
                </c:pt>
                <c:pt idx="1353">
                  <c:v>1247</c:v>
                </c:pt>
                <c:pt idx="1354">
                  <c:v>1246</c:v>
                </c:pt>
                <c:pt idx="1355">
                  <c:v>1245</c:v>
                </c:pt>
                <c:pt idx="1356">
                  <c:v>1244</c:v>
                </c:pt>
                <c:pt idx="1357">
                  <c:v>1243</c:v>
                </c:pt>
                <c:pt idx="1358">
                  <c:v>1242</c:v>
                </c:pt>
                <c:pt idx="1359">
                  <c:v>1241</c:v>
                </c:pt>
                <c:pt idx="1360">
                  <c:v>1240</c:v>
                </c:pt>
                <c:pt idx="1361">
                  <c:v>1239</c:v>
                </c:pt>
                <c:pt idx="1362">
                  <c:v>1238</c:v>
                </c:pt>
                <c:pt idx="1363">
                  <c:v>1237</c:v>
                </c:pt>
                <c:pt idx="1364">
                  <c:v>1236</c:v>
                </c:pt>
                <c:pt idx="1365">
                  <c:v>1235</c:v>
                </c:pt>
                <c:pt idx="1366">
                  <c:v>1234</c:v>
                </c:pt>
                <c:pt idx="1367">
                  <c:v>1233</c:v>
                </c:pt>
                <c:pt idx="1368">
                  <c:v>1232</c:v>
                </c:pt>
                <c:pt idx="1369">
                  <c:v>1231</c:v>
                </c:pt>
                <c:pt idx="1370">
                  <c:v>1230</c:v>
                </c:pt>
                <c:pt idx="1371">
                  <c:v>1229</c:v>
                </c:pt>
                <c:pt idx="1372">
                  <c:v>1228</c:v>
                </c:pt>
                <c:pt idx="1373">
                  <c:v>1227</c:v>
                </c:pt>
                <c:pt idx="1374">
                  <c:v>1226</c:v>
                </c:pt>
                <c:pt idx="1375">
                  <c:v>1225</c:v>
                </c:pt>
                <c:pt idx="1376">
                  <c:v>1224</c:v>
                </c:pt>
                <c:pt idx="1377">
                  <c:v>1223</c:v>
                </c:pt>
                <c:pt idx="1378">
                  <c:v>1222</c:v>
                </c:pt>
                <c:pt idx="1379">
                  <c:v>1221</c:v>
                </c:pt>
                <c:pt idx="1380">
                  <c:v>1220</c:v>
                </c:pt>
                <c:pt idx="1381">
                  <c:v>1219</c:v>
                </c:pt>
                <c:pt idx="1382">
                  <c:v>1218</c:v>
                </c:pt>
                <c:pt idx="1383">
                  <c:v>1217</c:v>
                </c:pt>
                <c:pt idx="1384">
                  <c:v>1216</c:v>
                </c:pt>
                <c:pt idx="1385">
                  <c:v>1215</c:v>
                </c:pt>
                <c:pt idx="1386">
                  <c:v>1214</c:v>
                </c:pt>
                <c:pt idx="1387">
                  <c:v>1213</c:v>
                </c:pt>
                <c:pt idx="1388">
                  <c:v>1212</c:v>
                </c:pt>
                <c:pt idx="1389">
                  <c:v>1211</c:v>
                </c:pt>
                <c:pt idx="1390">
                  <c:v>1210</c:v>
                </c:pt>
                <c:pt idx="1391">
                  <c:v>1209</c:v>
                </c:pt>
                <c:pt idx="1392">
                  <c:v>1208</c:v>
                </c:pt>
                <c:pt idx="1393">
                  <c:v>1207</c:v>
                </c:pt>
                <c:pt idx="1394">
                  <c:v>1206</c:v>
                </c:pt>
                <c:pt idx="1395">
                  <c:v>1205</c:v>
                </c:pt>
                <c:pt idx="1396">
                  <c:v>1204</c:v>
                </c:pt>
                <c:pt idx="1397">
                  <c:v>1203</c:v>
                </c:pt>
                <c:pt idx="1398">
                  <c:v>1202</c:v>
                </c:pt>
                <c:pt idx="1399">
                  <c:v>1201</c:v>
                </c:pt>
                <c:pt idx="1400">
                  <c:v>1200</c:v>
                </c:pt>
                <c:pt idx="1401">
                  <c:v>1199</c:v>
                </c:pt>
                <c:pt idx="1402">
                  <c:v>1198</c:v>
                </c:pt>
                <c:pt idx="1403">
                  <c:v>1197</c:v>
                </c:pt>
                <c:pt idx="1404">
                  <c:v>1196</c:v>
                </c:pt>
                <c:pt idx="1405">
                  <c:v>1195</c:v>
                </c:pt>
                <c:pt idx="1406">
                  <c:v>1194</c:v>
                </c:pt>
                <c:pt idx="1407">
                  <c:v>1193</c:v>
                </c:pt>
                <c:pt idx="1408">
                  <c:v>1192</c:v>
                </c:pt>
                <c:pt idx="1409">
                  <c:v>1191</c:v>
                </c:pt>
                <c:pt idx="1410">
                  <c:v>1190</c:v>
                </c:pt>
                <c:pt idx="1411">
                  <c:v>1189</c:v>
                </c:pt>
                <c:pt idx="1412">
                  <c:v>1188</c:v>
                </c:pt>
                <c:pt idx="1413">
                  <c:v>1187</c:v>
                </c:pt>
                <c:pt idx="1414">
                  <c:v>1186</c:v>
                </c:pt>
                <c:pt idx="1415">
                  <c:v>1185</c:v>
                </c:pt>
                <c:pt idx="1416">
                  <c:v>1184</c:v>
                </c:pt>
                <c:pt idx="1417">
                  <c:v>1183</c:v>
                </c:pt>
                <c:pt idx="1418">
                  <c:v>1182</c:v>
                </c:pt>
                <c:pt idx="1419">
                  <c:v>1181</c:v>
                </c:pt>
                <c:pt idx="1420">
                  <c:v>1180</c:v>
                </c:pt>
                <c:pt idx="1421">
                  <c:v>1179</c:v>
                </c:pt>
                <c:pt idx="1422">
                  <c:v>1178</c:v>
                </c:pt>
                <c:pt idx="1423">
                  <c:v>1177</c:v>
                </c:pt>
                <c:pt idx="1424">
                  <c:v>1176</c:v>
                </c:pt>
                <c:pt idx="1425">
                  <c:v>1175</c:v>
                </c:pt>
                <c:pt idx="1426">
                  <c:v>1174</c:v>
                </c:pt>
                <c:pt idx="1427">
                  <c:v>1173</c:v>
                </c:pt>
                <c:pt idx="1428">
                  <c:v>1172</c:v>
                </c:pt>
                <c:pt idx="1429">
                  <c:v>1171</c:v>
                </c:pt>
                <c:pt idx="1430">
                  <c:v>1170</c:v>
                </c:pt>
                <c:pt idx="1431">
                  <c:v>1169</c:v>
                </c:pt>
                <c:pt idx="1432">
                  <c:v>1168</c:v>
                </c:pt>
                <c:pt idx="1433">
                  <c:v>1167</c:v>
                </c:pt>
                <c:pt idx="1434">
                  <c:v>1166</c:v>
                </c:pt>
                <c:pt idx="1435">
                  <c:v>1165</c:v>
                </c:pt>
                <c:pt idx="1436">
                  <c:v>1164</c:v>
                </c:pt>
                <c:pt idx="1437">
                  <c:v>1163</c:v>
                </c:pt>
                <c:pt idx="1438">
                  <c:v>1162</c:v>
                </c:pt>
                <c:pt idx="1439">
                  <c:v>1161</c:v>
                </c:pt>
                <c:pt idx="1440">
                  <c:v>1160</c:v>
                </c:pt>
                <c:pt idx="1441">
                  <c:v>1159</c:v>
                </c:pt>
                <c:pt idx="1442">
                  <c:v>1158</c:v>
                </c:pt>
                <c:pt idx="1443">
                  <c:v>1157</c:v>
                </c:pt>
                <c:pt idx="1444">
                  <c:v>1156</c:v>
                </c:pt>
                <c:pt idx="1445">
                  <c:v>1155</c:v>
                </c:pt>
                <c:pt idx="1446">
                  <c:v>1154</c:v>
                </c:pt>
                <c:pt idx="1447">
                  <c:v>1153</c:v>
                </c:pt>
                <c:pt idx="1448">
                  <c:v>1152</c:v>
                </c:pt>
                <c:pt idx="1449">
                  <c:v>1151</c:v>
                </c:pt>
                <c:pt idx="1450">
                  <c:v>1150</c:v>
                </c:pt>
                <c:pt idx="1451">
                  <c:v>1149</c:v>
                </c:pt>
                <c:pt idx="1452">
                  <c:v>1148</c:v>
                </c:pt>
                <c:pt idx="1453">
                  <c:v>1147</c:v>
                </c:pt>
                <c:pt idx="1454">
                  <c:v>1146</c:v>
                </c:pt>
                <c:pt idx="1455">
                  <c:v>1145</c:v>
                </c:pt>
                <c:pt idx="1456">
                  <c:v>1144</c:v>
                </c:pt>
                <c:pt idx="1457">
                  <c:v>1143</c:v>
                </c:pt>
                <c:pt idx="1458">
                  <c:v>1142</c:v>
                </c:pt>
                <c:pt idx="1459">
                  <c:v>1141</c:v>
                </c:pt>
                <c:pt idx="1460">
                  <c:v>1140</c:v>
                </c:pt>
                <c:pt idx="1461">
                  <c:v>1139</c:v>
                </c:pt>
                <c:pt idx="1462">
                  <c:v>1138</c:v>
                </c:pt>
                <c:pt idx="1463">
                  <c:v>1137</c:v>
                </c:pt>
                <c:pt idx="1464">
                  <c:v>1136</c:v>
                </c:pt>
                <c:pt idx="1465">
                  <c:v>1135</c:v>
                </c:pt>
                <c:pt idx="1466">
                  <c:v>1134</c:v>
                </c:pt>
                <c:pt idx="1467">
                  <c:v>1133</c:v>
                </c:pt>
                <c:pt idx="1468">
                  <c:v>1132</c:v>
                </c:pt>
                <c:pt idx="1469">
                  <c:v>1131</c:v>
                </c:pt>
                <c:pt idx="1470">
                  <c:v>1130</c:v>
                </c:pt>
                <c:pt idx="1471">
                  <c:v>1129</c:v>
                </c:pt>
                <c:pt idx="1472">
                  <c:v>1128</c:v>
                </c:pt>
                <c:pt idx="1473">
                  <c:v>1127</c:v>
                </c:pt>
                <c:pt idx="1474">
                  <c:v>1126</c:v>
                </c:pt>
                <c:pt idx="1475">
                  <c:v>1125</c:v>
                </c:pt>
                <c:pt idx="1476">
                  <c:v>1124</c:v>
                </c:pt>
                <c:pt idx="1477">
                  <c:v>1123</c:v>
                </c:pt>
                <c:pt idx="1478">
                  <c:v>1122</c:v>
                </c:pt>
                <c:pt idx="1479">
                  <c:v>1121</c:v>
                </c:pt>
                <c:pt idx="1480">
                  <c:v>1120</c:v>
                </c:pt>
                <c:pt idx="1481">
                  <c:v>1119</c:v>
                </c:pt>
                <c:pt idx="1482">
                  <c:v>1118</c:v>
                </c:pt>
                <c:pt idx="1483">
                  <c:v>1117</c:v>
                </c:pt>
                <c:pt idx="1484">
                  <c:v>1116</c:v>
                </c:pt>
                <c:pt idx="1485">
                  <c:v>1115</c:v>
                </c:pt>
                <c:pt idx="1486">
                  <c:v>1114</c:v>
                </c:pt>
                <c:pt idx="1487">
                  <c:v>1113</c:v>
                </c:pt>
                <c:pt idx="1488">
                  <c:v>1112</c:v>
                </c:pt>
                <c:pt idx="1489">
                  <c:v>1111</c:v>
                </c:pt>
                <c:pt idx="1490">
                  <c:v>1110</c:v>
                </c:pt>
                <c:pt idx="1491">
                  <c:v>1109</c:v>
                </c:pt>
                <c:pt idx="1492">
                  <c:v>1108</c:v>
                </c:pt>
                <c:pt idx="1493">
                  <c:v>1107</c:v>
                </c:pt>
                <c:pt idx="1494">
                  <c:v>1106</c:v>
                </c:pt>
                <c:pt idx="1495">
                  <c:v>1105</c:v>
                </c:pt>
                <c:pt idx="1496">
                  <c:v>1104</c:v>
                </c:pt>
                <c:pt idx="1497">
                  <c:v>1103</c:v>
                </c:pt>
                <c:pt idx="1498">
                  <c:v>1102</c:v>
                </c:pt>
                <c:pt idx="1499">
                  <c:v>1101</c:v>
                </c:pt>
                <c:pt idx="1500">
                  <c:v>1100</c:v>
                </c:pt>
                <c:pt idx="1501">
                  <c:v>1099</c:v>
                </c:pt>
                <c:pt idx="1502">
                  <c:v>1098</c:v>
                </c:pt>
                <c:pt idx="1503">
                  <c:v>1097</c:v>
                </c:pt>
                <c:pt idx="1504">
                  <c:v>1096</c:v>
                </c:pt>
                <c:pt idx="1505">
                  <c:v>1095</c:v>
                </c:pt>
                <c:pt idx="1506">
                  <c:v>1094</c:v>
                </c:pt>
                <c:pt idx="1507">
                  <c:v>1093</c:v>
                </c:pt>
                <c:pt idx="1508">
                  <c:v>1092</c:v>
                </c:pt>
                <c:pt idx="1509">
                  <c:v>1091</c:v>
                </c:pt>
                <c:pt idx="1510">
                  <c:v>1090</c:v>
                </c:pt>
                <c:pt idx="1511">
                  <c:v>1089</c:v>
                </c:pt>
                <c:pt idx="1512">
                  <c:v>1088</c:v>
                </c:pt>
                <c:pt idx="1513">
                  <c:v>1087</c:v>
                </c:pt>
                <c:pt idx="1514">
                  <c:v>1086</c:v>
                </c:pt>
                <c:pt idx="1515">
                  <c:v>1085</c:v>
                </c:pt>
                <c:pt idx="1516">
                  <c:v>1084</c:v>
                </c:pt>
                <c:pt idx="1517">
                  <c:v>1083</c:v>
                </c:pt>
                <c:pt idx="1518">
                  <c:v>1082</c:v>
                </c:pt>
                <c:pt idx="1519">
                  <c:v>1081</c:v>
                </c:pt>
                <c:pt idx="1520">
                  <c:v>1080</c:v>
                </c:pt>
                <c:pt idx="1521">
                  <c:v>1079</c:v>
                </c:pt>
                <c:pt idx="1522">
                  <c:v>1078</c:v>
                </c:pt>
                <c:pt idx="1523">
                  <c:v>1077</c:v>
                </c:pt>
                <c:pt idx="1524">
                  <c:v>1076</c:v>
                </c:pt>
                <c:pt idx="1525">
                  <c:v>1075</c:v>
                </c:pt>
                <c:pt idx="1526">
                  <c:v>1074</c:v>
                </c:pt>
                <c:pt idx="1527">
                  <c:v>1073</c:v>
                </c:pt>
                <c:pt idx="1528">
                  <c:v>1072</c:v>
                </c:pt>
                <c:pt idx="1529">
                  <c:v>1071</c:v>
                </c:pt>
                <c:pt idx="1530">
                  <c:v>1070</c:v>
                </c:pt>
                <c:pt idx="1531">
                  <c:v>1069</c:v>
                </c:pt>
                <c:pt idx="1532">
                  <c:v>1068</c:v>
                </c:pt>
                <c:pt idx="1533">
                  <c:v>1067</c:v>
                </c:pt>
                <c:pt idx="1534">
                  <c:v>1066</c:v>
                </c:pt>
                <c:pt idx="1535">
                  <c:v>1065</c:v>
                </c:pt>
                <c:pt idx="1536">
                  <c:v>1064</c:v>
                </c:pt>
                <c:pt idx="1537">
                  <c:v>1063</c:v>
                </c:pt>
                <c:pt idx="1538">
                  <c:v>1062</c:v>
                </c:pt>
                <c:pt idx="1539">
                  <c:v>1061</c:v>
                </c:pt>
                <c:pt idx="1540">
                  <c:v>1060</c:v>
                </c:pt>
                <c:pt idx="1541">
                  <c:v>1059</c:v>
                </c:pt>
                <c:pt idx="1542">
                  <c:v>1058</c:v>
                </c:pt>
                <c:pt idx="1543">
                  <c:v>1057</c:v>
                </c:pt>
                <c:pt idx="1544">
                  <c:v>1056</c:v>
                </c:pt>
                <c:pt idx="1545">
                  <c:v>1055</c:v>
                </c:pt>
                <c:pt idx="1546">
                  <c:v>1054</c:v>
                </c:pt>
                <c:pt idx="1547">
                  <c:v>1053</c:v>
                </c:pt>
                <c:pt idx="1548">
                  <c:v>1052</c:v>
                </c:pt>
                <c:pt idx="1549">
                  <c:v>1051</c:v>
                </c:pt>
                <c:pt idx="1550">
                  <c:v>1050</c:v>
                </c:pt>
                <c:pt idx="1551">
                  <c:v>1049</c:v>
                </c:pt>
                <c:pt idx="1552">
                  <c:v>1048</c:v>
                </c:pt>
                <c:pt idx="1553">
                  <c:v>1047</c:v>
                </c:pt>
                <c:pt idx="1554">
                  <c:v>1046</c:v>
                </c:pt>
                <c:pt idx="1555">
                  <c:v>1045</c:v>
                </c:pt>
                <c:pt idx="1556">
                  <c:v>1044</c:v>
                </c:pt>
                <c:pt idx="1557">
                  <c:v>1043</c:v>
                </c:pt>
                <c:pt idx="1558">
                  <c:v>1042</c:v>
                </c:pt>
                <c:pt idx="1559">
                  <c:v>1041</c:v>
                </c:pt>
                <c:pt idx="1560">
                  <c:v>1040</c:v>
                </c:pt>
                <c:pt idx="1561">
                  <c:v>1039</c:v>
                </c:pt>
                <c:pt idx="1562">
                  <c:v>1038</c:v>
                </c:pt>
                <c:pt idx="1563">
                  <c:v>1037</c:v>
                </c:pt>
                <c:pt idx="1564">
                  <c:v>1036</c:v>
                </c:pt>
                <c:pt idx="1565">
                  <c:v>1035</c:v>
                </c:pt>
                <c:pt idx="1566">
                  <c:v>1034</c:v>
                </c:pt>
                <c:pt idx="1567">
                  <c:v>1033</c:v>
                </c:pt>
                <c:pt idx="1568">
                  <c:v>1032</c:v>
                </c:pt>
                <c:pt idx="1569">
                  <c:v>1031</c:v>
                </c:pt>
                <c:pt idx="1570">
                  <c:v>1030</c:v>
                </c:pt>
                <c:pt idx="1571">
                  <c:v>1029</c:v>
                </c:pt>
                <c:pt idx="1572">
                  <c:v>1028</c:v>
                </c:pt>
                <c:pt idx="1573">
                  <c:v>1027</c:v>
                </c:pt>
                <c:pt idx="1574">
                  <c:v>1026</c:v>
                </c:pt>
                <c:pt idx="1575">
                  <c:v>1025</c:v>
                </c:pt>
                <c:pt idx="1576">
                  <c:v>1024</c:v>
                </c:pt>
                <c:pt idx="1577">
                  <c:v>1023</c:v>
                </c:pt>
                <c:pt idx="1578">
                  <c:v>1022</c:v>
                </c:pt>
                <c:pt idx="1579">
                  <c:v>1021</c:v>
                </c:pt>
                <c:pt idx="1580">
                  <c:v>1020</c:v>
                </c:pt>
                <c:pt idx="1581">
                  <c:v>1019</c:v>
                </c:pt>
                <c:pt idx="1582">
                  <c:v>1018</c:v>
                </c:pt>
                <c:pt idx="1583">
                  <c:v>1017</c:v>
                </c:pt>
                <c:pt idx="1584">
                  <c:v>1016</c:v>
                </c:pt>
                <c:pt idx="1585">
                  <c:v>1015</c:v>
                </c:pt>
                <c:pt idx="1586">
                  <c:v>1014</c:v>
                </c:pt>
                <c:pt idx="1587">
                  <c:v>1013</c:v>
                </c:pt>
                <c:pt idx="1588">
                  <c:v>1012</c:v>
                </c:pt>
                <c:pt idx="1589">
                  <c:v>1011</c:v>
                </c:pt>
                <c:pt idx="1590">
                  <c:v>1010</c:v>
                </c:pt>
                <c:pt idx="1591">
                  <c:v>1009</c:v>
                </c:pt>
                <c:pt idx="1592">
                  <c:v>1008</c:v>
                </c:pt>
                <c:pt idx="1593">
                  <c:v>1007</c:v>
                </c:pt>
                <c:pt idx="1594">
                  <c:v>1006</c:v>
                </c:pt>
                <c:pt idx="1595">
                  <c:v>1005</c:v>
                </c:pt>
                <c:pt idx="1596">
                  <c:v>1004</c:v>
                </c:pt>
                <c:pt idx="1597">
                  <c:v>1003</c:v>
                </c:pt>
                <c:pt idx="1598">
                  <c:v>1002</c:v>
                </c:pt>
                <c:pt idx="1599">
                  <c:v>1001</c:v>
                </c:pt>
                <c:pt idx="1600">
                  <c:v>1000</c:v>
                </c:pt>
                <c:pt idx="1601">
                  <c:v>999</c:v>
                </c:pt>
                <c:pt idx="1602">
                  <c:v>998</c:v>
                </c:pt>
                <c:pt idx="1603">
                  <c:v>997</c:v>
                </c:pt>
                <c:pt idx="1604">
                  <c:v>996</c:v>
                </c:pt>
                <c:pt idx="1605">
                  <c:v>995</c:v>
                </c:pt>
                <c:pt idx="1606">
                  <c:v>994</c:v>
                </c:pt>
                <c:pt idx="1607">
                  <c:v>993</c:v>
                </c:pt>
                <c:pt idx="1608">
                  <c:v>992</c:v>
                </c:pt>
                <c:pt idx="1609">
                  <c:v>991</c:v>
                </c:pt>
                <c:pt idx="1610">
                  <c:v>990</c:v>
                </c:pt>
                <c:pt idx="1611">
                  <c:v>989</c:v>
                </c:pt>
                <c:pt idx="1612">
                  <c:v>988</c:v>
                </c:pt>
                <c:pt idx="1613">
                  <c:v>987</c:v>
                </c:pt>
                <c:pt idx="1614">
                  <c:v>986</c:v>
                </c:pt>
                <c:pt idx="1615">
                  <c:v>985</c:v>
                </c:pt>
                <c:pt idx="1616">
                  <c:v>984</c:v>
                </c:pt>
                <c:pt idx="1617">
                  <c:v>983</c:v>
                </c:pt>
                <c:pt idx="1618">
                  <c:v>982</c:v>
                </c:pt>
                <c:pt idx="1619">
                  <c:v>981</c:v>
                </c:pt>
                <c:pt idx="1620">
                  <c:v>980</c:v>
                </c:pt>
                <c:pt idx="1621">
                  <c:v>979</c:v>
                </c:pt>
                <c:pt idx="1622">
                  <c:v>978</c:v>
                </c:pt>
                <c:pt idx="1623">
                  <c:v>977</c:v>
                </c:pt>
                <c:pt idx="1624">
                  <c:v>976</c:v>
                </c:pt>
                <c:pt idx="1625">
                  <c:v>975</c:v>
                </c:pt>
                <c:pt idx="1626">
                  <c:v>974</c:v>
                </c:pt>
                <c:pt idx="1627">
                  <c:v>973</c:v>
                </c:pt>
                <c:pt idx="1628">
                  <c:v>972</c:v>
                </c:pt>
                <c:pt idx="1629">
                  <c:v>971</c:v>
                </c:pt>
                <c:pt idx="1630">
                  <c:v>970</c:v>
                </c:pt>
                <c:pt idx="1631">
                  <c:v>969</c:v>
                </c:pt>
                <c:pt idx="1632">
                  <c:v>968</c:v>
                </c:pt>
                <c:pt idx="1633">
                  <c:v>967</c:v>
                </c:pt>
                <c:pt idx="1634">
                  <c:v>966</c:v>
                </c:pt>
                <c:pt idx="1635">
                  <c:v>965</c:v>
                </c:pt>
                <c:pt idx="1636">
                  <c:v>964</c:v>
                </c:pt>
                <c:pt idx="1637">
                  <c:v>963</c:v>
                </c:pt>
                <c:pt idx="1638">
                  <c:v>962</c:v>
                </c:pt>
                <c:pt idx="1639">
                  <c:v>961</c:v>
                </c:pt>
                <c:pt idx="1640">
                  <c:v>960</c:v>
                </c:pt>
                <c:pt idx="1641">
                  <c:v>959</c:v>
                </c:pt>
                <c:pt idx="1642">
                  <c:v>958</c:v>
                </c:pt>
                <c:pt idx="1643">
                  <c:v>957</c:v>
                </c:pt>
                <c:pt idx="1644">
                  <c:v>956</c:v>
                </c:pt>
                <c:pt idx="1645">
                  <c:v>955</c:v>
                </c:pt>
                <c:pt idx="1646">
                  <c:v>954</c:v>
                </c:pt>
                <c:pt idx="1647">
                  <c:v>953</c:v>
                </c:pt>
                <c:pt idx="1648">
                  <c:v>952</c:v>
                </c:pt>
                <c:pt idx="1649">
                  <c:v>951</c:v>
                </c:pt>
                <c:pt idx="1650">
                  <c:v>950</c:v>
                </c:pt>
                <c:pt idx="1651">
                  <c:v>949</c:v>
                </c:pt>
                <c:pt idx="1652">
                  <c:v>948</c:v>
                </c:pt>
                <c:pt idx="1653">
                  <c:v>947</c:v>
                </c:pt>
                <c:pt idx="1654">
                  <c:v>946</c:v>
                </c:pt>
                <c:pt idx="1655">
                  <c:v>945</c:v>
                </c:pt>
                <c:pt idx="1656">
                  <c:v>944</c:v>
                </c:pt>
                <c:pt idx="1657">
                  <c:v>943</c:v>
                </c:pt>
                <c:pt idx="1658">
                  <c:v>942</c:v>
                </c:pt>
                <c:pt idx="1659">
                  <c:v>941</c:v>
                </c:pt>
                <c:pt idx="1660">
                  <c:v>940</c:v>
                </c:pt>
                <c:pt idx="1661">
                  <c:v>939</c:v>
                </c:pt>
                <c:pt idx="1662">
                  <c:v>938</c:v>
                </c:pt>
                <c:pt idx="1663">
                  <c:v>937</c:v>
                </c:pt>
                <c:pt idx="1664">
                  <c:v>936</c:v>
                </c:pt>
                <c:pt idx="1665">
                  <c:v>935</c:v>
                </c:pt>
                <c:pt idx="1666">
                  <c:v>934</c:v>
                </c:pt>
                <c:pt idx="1667">
                  <c:v>933</c:v>
                </c:pt>
                <c:pt idx="1668">
                  <c:v>932</c:v>
                </c:pt>
                <c:pt idx="1669">
                  <c:v>931</c:v>
                </c:pt>
                <c:pt idx="1670">
                  <c:v>930</c:v>
                </c:pt>
                <c:pt idx="1671">
                  <c:v>929</c:v>
                </c:pt>
                <c:pt idx="1672">
                  <c:v>928</c:v>
                </c:pt>
                <c:pt idx="1673">
                  <c:v>927</c:v>
                </c:pt>
                <c:pt idx="1674">
                  <c:v>926</c:v>
                </c:pt>
                <c:pt idx="1675">
                  <c:v>925</c:v>
                </c:pt>
                <c:pt idx="1676">
                  <c:v>924</c:v>
                </c:pt>
                <c:pt idx="1677">
                  <c:v>923</c:v>
                </c:pt>
                <c:pt idx="1678">
                  <c:v>922</c:v>
                </c:pt>
                <c:pt idx="1679">
                  <c:v>921</c:v>
                </c:pt>
                <c:pt idx="1680">
                  <c:v>920</c:v>
                </c:pt>
                <c:pt idx="1681">
                  <c:v>919</c:v>
                </c:pt>
                <c:pt idx="1682">
                  <c:v>918</c:v>
                </c:pt>
                <c:pt idx="1683">
                  <c:v>917</c:v>
                </c:pt>
                <c:pt idx="1684">
                  <c:v>916</c:v>
                </c:pt>
                <c:pt idx="1685">
                  <c:v>915</c:v>
                </c:pt>
                <c:pt idx="1686">
                  <c:v>914</c:v>
                </c:pt>
                <c:pt idx="1687">
                  <c:v>913</c:v>
                </c:pt>
                <c:pt idx="1688">
                  <c:v>912</c:v>
                </c:pt>
                <c:pt idx="1689">
                  <c:v>911</c:v>
                </c:pt>
                <c:pt idx="1690">
                  <c:v>910</c:v>
                </c:pt>
                <c:pt idx="1691">
                  <c:v>909</c:v>
                </c:pt>
                <c:pt idx="1692">
                  <c:v>908</c:v>
                </c:pt>
                <c:pt idx="1693">
                  <c:v>907</c:v>
                </c:pt>
                <c:pt idx="1694">
                  <c:v>906</c:v>
                </c:pt>
                <c:pt idx="1695">
                  <c:v>905</c:v>
                </c:pt>
                <c:pt idx="1696">
                  <c:v>904</c:v>
                </c:pt>
                <c:pt idx="1697">
                  <c:v>903</c:v>
                </c:pt>
                <c:pt idx="1698">
                  <c:v>902</c:v>
                </c:pt>
                <c:pt idx="1699">
                  <c:v>901</c:v>
                </c:pt>
                <c:pt idx="1700">
                  <c:v>900</c:v>
                </c:pt>
                <c:pt idx="1701">
                  <c:v>899</c:v>
                </c:pt>
                <c:pt idx="1702">
                  <c:v>898</c:v>
                </c:pt>
                <c:pt idx="1703">
                  <c:v>897</c:v>
                </c:pt>
                <c:pt idx="1704">
                  <c:v>896</c:v>
                </c:pt>
                <c:pt idx="1705">
                  <c:v>895</c:v>
                </c:pt>
                <c:pt idx="1706">
                  <c:v>894</c:v>
                </c:pt>
                <c:pt idx="1707">
                  <c:v>893</c:v>
                </c:pt>
                <c:pt idx="1708">
                  <c:v>892</c:v>
                </c:pt>
                <c:pt idx="1709">
                  <c:v>891</c:v>
                </c:pt>
                <c:pt idx="1710">
                  <c:v>890</c:v>
                </c:pt>
                <c:pt idx="1711">
                  <c:v>889</c:v>
                </c:pt>
                <c:pt idx="1712">
                  <c:v>888</c:v>
                </c:pt>
                <c:pt idx="1713">
                  <c:v>887</c:v>
                </c:pt>
                <c:pt idx="1714">
                  <c:v>886</c:v>
                </c:pt>
                <c:pt idx="1715">
                  <c:v>885</c:v>
                </c:pt>
                <c:pt idx="1716">
                  <c:v>884</c:v>
                </c:pt>
                <c:pt idx="1717">
                  <c:v>883</c:v>
                </c:pt>
                <c:pt idx="1718">
                  <c:v>882</c:v>
                </c:pt>
                <c:pt idx="1719">
                  <c:v>881</c:v>
                </c:pt>
                <c:pt idx="1720">
                  <c:v>880</c:v>
                </c:pt>
                <c:pt idx="1721">
                  <c:v>879</c:v>
                </c:pt>
                <c:pt idx="1722">
                  <c:v>878</c:v>
                </c:pt>
                <c:pt idx="1723">
                  <c:v>877</c:v>
                </c:pt>
                <c:pt idx="1724">
                  <c:v>876</c:v>
                </c:pt>
                <c:pt idx="1725">
                  <c:v>875</c:v>
                </c:pt>
                <c:pt idx="1726">
                  <c:v>874</c:v>
                </c:pt>
                <c:pt idx="1727">
                  <c:v>873</c:v>
                </c:pt>
                <c:pt idx="1728">
                  <c:v>872</c:v>
                </c:pt>
                <c:pt idx="1729">
                  <c:v>871</c:v>
                </c:pt>
                <c:pt idx="1730">
                  <c:v>870</c:v>
                </c:pt>
                <c:pt idx="1731">
                  <c:v>869</c:v>
                </c:pt>
                <c:pt idx="1732">
                  <c:v>868</c:v>
                </c:pt>
                <c:pt idx="1733">
                  <c:v>867</c:v>
                </c:pt>
                <c:pt idx="1734">
                  <c:v>866</c:v>
                </c:pt>
                <c:pt idx="1735">
                  <c:v>865</c:v>
                </c:pt>
                <c:pt idx="1736">
                  <c:v>864</c:v>
                </c:pt>
                <c:pt idx="1737">
                  <c:v>863</c:v>
                </c:pt>
                <c:pt idx="1738">
                  <c:v>862</c:v>
                </c:pt>
                <c:pt idx="1739">
                  <c:v>861</c:v>
                </c:pt>
                <c:pt idx="1740">
                  <c:v>860</c:v>
                </c:pt>
                <c:pt idx="1741">
                  <c:v>859</c:v>
                </c:pt>
                <c:pt idx="1742">
                  <c:v>858</c:v>
                </c:pt>
                <c:pt idx="1743">
                  <c:v>857</c:v>
                </c:pt>
                <c:pt idx="1744">
                  <c:v>856</c:v>
                </c:pt>
                <c:pt idx="1745">
                  <c:v>855</c:v>
                </c:pt>
                <c:pt idx="1746">
                  <c:v>854</c:v>
                </c:pt>
                <c:pt idx="1747">
                  <c:v>853</c:v>
                </c:pt>
                <c:pt idx="1748">
                  <c:v>852</c:v>
                </c:pt>
                <c:pt idx="1749">
                  <c:v>851</c:v>
                </c:pt>
                <c:pt idx="1750">
                  <c:v>850</c:v>
                </c:pt>
                <c:pt idx="1751">
                  <c:v>849</c:v>
                </c:pt>
                <c:pt idx="1752">
                  <c:v>848</c:v>
                </c:pt>
                <c:pt idx="1753">
                  <c:v>847</c:v>
                </c:pt>
                <c:pt idx="1754">
                  <c:v>846</c:v>
                </c:pt>
                <c:pt idx="1755">
                  <c:v>845</c:v>
                </c:pt>
                <c:pt idx="1756">
                  <c:v>844</c:v>
                </c:pt>
                <c:pt idx="1757">
                  <c:v>843</c:v>
                </c:pt>
                <c:pt idx="1758">
                  <c:v>842</c:v>
                </c:pt>
                <c:pt idx="1759">
                  <c:v>841</c:v>
                </c:pt>
                <c:pt idx="1760">
                  <c:v>840</c:v>
                </c:pt>
                <c:pt idx="1761">
                  <c:v>839</c:v>
                </c:pt>
                <c:pt idx="1762">
                  <c:v>838</c:v>
                </c:pt>
                <c:pt idx="1763">
                  <c:v>837</c:v>
                </c:pt>
                <c:pt idx="1764">
                  <c:v>836</c:v>
                </c:pt>
                <c:pt idx="1765">
                  <c:v>835</c:v>
                </c:pt>
                <c:pt idx="1766">
                  <c:v>834</c:v>
                </c:pt>
                <c:pt idx="1767">
                  <c:v>833</c:v>
                </c:pt>
                <c:pt idx="1768">
                  <c:v>832</c:v>
                </c:pt>
                <c:pt idx="1769">
                  <c:v>831</c:v>
                </c:pt>
                <c:pt idx="1770">
                  <c:v>830</c:v>
                </c:pt>
                <c:pt idx="1771">
                  <c:v>829</c:v>
                </c:pt>
                <c:pt idx="1772">
                  <c:v>828</c:v>
                </c:pt>
                <c:pt idx="1773">
                  <c:v>827</c:v>
                </c:pt>
                <c:pt idx="1774">
                  <c:v>826</c:v>
                </c:pt>
                <c:pt idx="1775">
                  <c:v>825</c:v>
                </c:pt>
                <c:pt idx="1776">
                  <c:v>824</c:v>
                </c:pt>
                <c:pt idx="1777">
                  <c:v>823</c:v>
                </c:pt>
                <c:pt idx="1778">
                  <c:v>822</c:v>
                </c:pt>
                <c:pt idx="1779">
                  <c:v>821</c:v>
                </c:pt>
                <c:pt idx="1780">
                  <c:v>820</c:v>
                </c:pt>
                <c:pt idx="1781">
                  <c:v>819</c:v>
                </c:pt>
                <c:pt idx="1782">
                  <c:v>818</c:v>
                </c:pt>
                <c:pt idx="1783">
                  <c:v>817</c:v>
                </c:pt>
                <c:pt idx="1784">
                  <c:v>816</c:v>
                </c:pt>
                <c:pt idx="1785">
                  <c:v>815</c:v>
                </c:pt>
                <c:pt idx="1786">
                  <c:v>814</c:v>
                </c:pt>
                <c:pt idx="1787">
                  <c:v>813</c:v>
                </c:pt>
                <c:pt idx="1788">
                  <c:v>812</c:v>
                </c:pt>
                <c:pt idx="1789">
                  <c:v>811</c:v>
                </c:pt>
                <c:pt idx="1790">
                  <c:v>810</c:v>
                </c:pt>
                <c:pt idx="1791">
                  <c:v>809</c:v>
                </c:pt>
                <c:pt idx="1792">
                  <c:v>808</c:v>
                </c:pt>
                <c:pt idx="1793">
                  <c:v>807</c:v>
                </c:pt>
                <c:pt idx="1794">
                  <c:v>806</c:v>
                </c:pt>
                <c:pt idx="1795">
                  <c:v>805</c:v>
                </c:pt>
                <c:pt idx="1796">
                  <c:v>804</c:v>
                </c:pt>
                <c:pt idx="1797">
                  <c:v>803</c:v>
                </c:pt>
                <c:pt idx="1798">
                  <c:v>802</c:v>
                </c:pt>
                <c:pt idx="1799">
                  <c:v>801</c:v>
                </c:pt>
                <c:pt idx="1800">
                  <c:v>800</c:v>
                </c:pt>
                <c:pt idx="1801">
                  <c:v>799</c:v>
                </c:pt>
                <c:pt idx="1802">
                  <c:v>798</c:v>
                </c:pt>
                <c:pt idx="1803">
                  <c:v>797</c:v>
                </c:pt>
                <c:pt idx="1804">
                  <c:v>796</c:v>
                </c:pt>
                <c:pt idx="1805">
                  <c:v>795</c:v>
                </c:pt>
                <c:pt idx="1806">
                  <c:v>794</c:v>
                </c:pt>
                <c:pt idx="1807">
                  <c:v>793</c:v>
                </c:pt>
                <c:pt idx="1808">
                  <c:v>792</c:v>
                </c:pt>
                <c:pt idx="1809">
                  <c:v>791</c:v>
                </c:pt>
                <c:pt idx="1810">
                  <c:v>790</c:v>
                </c:pt>
                <c:pt idx="1811">
                  <c:v>789</c:v>
                </c:pt>
                <c:pt idx="1812">
                  <c:v>788</c:v>
                </c:pt>
                <c:pt idx="1813">
                  <c:v>787</c:v>
                </c:pt>
                <c:pt idx="1814">
                  <c:v>786</c:v>
                </c:pt>
                <c:pt idx="1815">
                  <c:v>785</c:v>
                </c:pt>
                <c:pt idx="1816">
                  <c:v>784</c:v>
                </c:pt>
                <c:pt idx="1817">
                  <c:v>783</c:v>
                </c:pt>
                <c:pt idx="1818">
                  <c:v>782</c:v>
                </c:pt>
                <c:pt idx="1819">
                  <c:v>781</c:v>
                </c:pt>
                <c:pt idx="1820">
                  <c:v>780</c:v>
                </c:pt>
                <c:pt idx="1821">
                  <c:v>779</c:v>
                </c:pt>
                <c:pt idx="1822">
                  <c:v>778</c:v>
                </c:pt>
                <c:pt idx="1823">
                  <c:v>777</c:v>
                </c:pt>
                <c:pt idx="1824">
                  <c:v>776</c:v>
                </c:pt>
                <c:pt idx="1825">
                  <c:v>775</c:v>
                </c:pt>
                <c:pt idx="1826">
                  <c:v>774</c:v>
                </c:pt>
                <c:pt idx="1827">
                  <c:v>773</c:v>
                </c:pt>
                <c:pt idx="1828">
                  <c:v>772</c:v>
                </c:pt>
                <c:pt idx="1829">
                  <c:v>771</c:v>
                </c:pt>
                <c:pt idx="1830">
                  <c:v>770</c:v>
                </c:pt>
                <c:pt idx="1831">
                  <c:v>769</c:v>
                </c:pt>
                <c:pt idx="1832">
                  <c:v>768</c:v>
                </c:pt>
                <c:pt idx="1833">
                  <c:v>767</c:v>
                </c:pt>
                <c:pt idx="1834">
                  <c:v>766</c:v>
                </c:pt>
                <c:pt idx="1835">
                  <c:v>765</c:v>
                </c:pt>
                <c:pt idx="1836">
                  <c:v>764</c:v>
                </c:pt>
                <c:pt idx="1837">
                  <c:v>763</c:v>
                </c:pt>
                <c:pt idx="1838">
                  <c:v>762</c:v>
                </c:pt>
                <c:pt idx="1839">
                  <c:v>761</c:v>
                </c:pt>
                <c:pt idx="1840">
                  <c:v>760</c:v>
                </c:pt>
                <c:pt idx="1841">
                  <c:v>759</c:v>
                </c:pt>
                <c:pt idx="1842">
                  <c:v>758</c:v>
                </c:pt>
                <c:pt idx="1843">
                  <c:v>757</c:v>
                </c:pt>
                <c:pt idx="1844">
                  <c:v>756</c:v>
                </c:pt>
                <c:pt idx="1845">
                  <c:v>755</c:v>
                </c:pt>
                <c:pt idx="1846">
                  <c:v>754</c:v>
                </c:pt>
                <c:pt idx="1847">
                  <c:v>753</c:v>
                </c:pt>
                <c:pt idx="1848">
                  <c:v>752</c:v>
                </c:pt>
                <c:pt idx="1849">
                  <c:v>751</c:v>
                </c:pt>
                <c:pt idx="1850">
                  <c:v>750</c:v>
                </c:pt>
                <c:pt idx="1851">
                  <c:v>749</c:v>
                </c:pt>
                <c:pt idx="1852">
                  <c:v>748</c:v>
                </c:pt>
                <c:pt idx="1853">
                  <c:v>747</c:v>
                </c:pt>
                <c:pt idx="1854">
                  <c:v>746</c:v>
                </c:pt>
                <c:pt idx="1855">
                  <c:v>745</c:v>
                </c:pt>
                <c:pt idx="1856">
                  <c:v>744</c:v>
                </c:pt>
                <c:pt idx="1857">
                  <c:v>743</c:v>
                </c:pt>
                <c:pt idx="1858">
                  <c:v>742</c:v>
                </c:pt>
                <c:pt idx="1859">
                  <c:v>741</c:v>
                </c:pt>
                <c:pt idx="1860">
                  <c:v>740</c:v>
                </c:pt>
                <c:pt idx="1861">
                  <c:v>739</c:v>
                </c:pt>
                <c:pt idx="1862">
                  <c:v>738</c:v>
                </c:pt>
                <c:pt idx="1863">
                  <c:v>737</c:v>
                </c:pt>
                <c:pt idx="1864">
                  <c:v>736</c:v>
                </c:pt>
                <c:pt idx="1865">
                  <c:v>735</c:v>
                </c:pt>
                <c:pt idx="1866">
                  <c:v>734</c:v>
                </c:pt>
                <c:pt idx="1867">
                  <c:v>733</c:v>
                </c:pt>
                <c:pt idx="1868">
                  <c:v>732</c:v>
                </c:pt>
                <c:pt idx="1869">
                  <c:v>731</c:v>
                </c:pt>
                <c:pt idx="1870">
                  <c:v>730</c:v>
                </c:pt>
                <c:pt idx="1871">
                  <c:v>729</c:v>
                </c:pt>
                <c:pt idx="1872">
                  <c:v>728</c:v>
                </c:pt>
                <c:pt idx="1873">
                  <c:v>727</c:v>
                </c:pt>
                <c:pt idx="1874">
                  <c:v>726</c:v>
                </c:pt>
                <c:pt idx="1875">
                  <c:v>725</c:v>
                </c:pt>
                <c:pt idx="1876">
                  <c:v>724</c:v>
                </c:pt>
                <c:pt idx="1877">
                  <c:v>723</c:v>
                </c:pt>
                <c:pt idx="1878">
                  <c:v>722</c:v>
                </c:pt>
                <c:pt idx="1879">
                  <c:v>721</c:v>
                </c:pt>
                <c:pt idx="1880">
                  <c:v>720</c:v>
                </c:pt>
                <c:pt idx="1881">
                  <c:v>719</c:v>
                </c:pt>
                <c:pt idx="1882">
                  <c:v>718</c:v>
                </c:pt>
                <c:pt idx="1883">
                  <c:v>717</c:v>
                </c:pt>
                <c:pt idx="1884">
                  <c:v>716</c:v>
                </c:pt>
                <c:pt idx="1885">
                  <c:v>715</c:v>
                </c:pt>
                <c:pt idx="1886">
                  <c:v>714</c:v>
                </c:pt>
                <c:pt idx="1887">
                  <c:v>713</c:v>
                </c:pt>
                <c:pt idx="1888">
                  <c:v>712</c:v>
                </c:pt>
                <c:pt idx="1889">
                  <c:v>711</c:v>
                </c:pt>
                <c:pt idx="1890">
                  <c:v>710</c:v>
                </c:pt>
                <c:pt idx="1891">
                  <c:v>709</c:v>
                </c:pt>
                <c:pt idx="1892">
                  <c:v>708</c:v>
                </c:pt>
                <c:pt idx="1893">
                  <c:v>707</c:v>
                </c:pt>
                <c:pt idx="1894">
                  <c:v>706</c:v>
                </c:pt>
                <c:pt idx="1895">
                  <c:v>705</c:v>
                </c:pt>
                <c:pt idx="1896">
                  <c:v>704</c:v>
                </c:pt>
                <c:pt idx="1897">
                  <c:v>703</c:v>
                </c:pt>
                <c:pt idx="1898">
                  <c:v>702</c:v>
                </c:pt>
                <c:pt idx="1899">
                  <c:v>701</c:v>
                </c:pt>
                <c:pt idx="1900">
                  <c:v>700</c:v>
                </c:pt>
                <c:pt idx="1901">
                  <c:v>699</c:v>
                </c:pt>
                <c:pt idx="1902">
                  <c:v>698</c:v>
                </c:pt>
                <c:pt idx="1903">
                  <c:v>697</c:v>
                </c:pt>
                <c:pt idx="1904">
                  <c:v>696</c:v>
                </c:pt>
                <c:pt idx="1905">
                  <c:v>695</c:v>
                </c:pt>
                <c:pt idx="1906">
                  <c:v>694</c:v>
                </c:pt>
                <c:pt idx="1907">
                  <c:v>693</c:v>
                </c:pt>
                <c:pt idx="1908">
                  <c:v>692</c:v>
                </c:pt>
                <c:pt idx="1909">
                  <c:v>691</c:v>
                </c:pt>
                <c:pt idx="1910">
                  <c:v>690</c:v>
                </c:pt>
                <c:pt idx="1911">
                  <c:v>689</c:v>
                </c:pt>
                <c:pt idx="1912">
                  <c:v>688</c:v>
                </c:pt>
                <c:pt idx="1913">
                  <c:v>687</c:v>
                </c:pt>
                <c:pt idx="1914">
                  <c:v>686</c:v>
                </c:pt>
                <c:pt idx="1915">
                  <c:v>685</c:v>
                </c:pt>
                <c:pt idx="1916">
                  <c:v>684</c:v>
                </c:pt>
                <c:pt idx="1917">
                  <c:v>683</c:v>
                </c:pt>
                <c:pt idx="1918">
                  <c:v>682</c:v>
                </c:pt>
                <c:pt idx="1919">
                  <c:v>681</c:v>
                </c:pt>
                <c:pt idx="1920">
                  <c:v>680</c:v>
                </c:pt>
                <c:pt idx="1921">
                  <c:v>679</c:v>
                </c:pt>
                <c:pt idx="1922">
                  <c:v>678</c:v>
                </c:pt>
                <c:pt idx="1923">
                  <c:v>677</c:v>
                </c:pt>
                <c:pt idx="1924">
                  <c:v>676</c:v>
                </c:pt>
                <c:pt idx="1925">
                  <c:v>675</c:v>
                </c:pt>
                <c:pt idx="1926">
                  <c:v>674</c:v>
                </c:pt>
                <c:pt idx="1927">
                  <c:v>673</c:v>
                </c:pt>
                <c:pt idx="1928">
                  <c:v>672</c:v>
                </c:pt>
                <c:pt idx="1929">
                  <c:v>671</c:v>
                </c:pt>
                <c:pt idx="1930">
                  <c:v>670</c:v>
                </c:pt>
                <c:pt idx="1931">
                  <c:v>669</c:v>
                </c:pt>
                <c:pt idx="1932">
                  <c:v>668</c:v>
                </c:pt>
                <c:pt idx="1933">
                  <c:v>667</c:v>
                </c:pt>
                <c:pt idx="1934">
                  <c:v>666</c:v>
                </c:pt>
                <c:pt idx="1935">
                  <c:v>665</c:v>
                </c:pt>
                <c:pt idx="1936">
                  <c:v>664</c:v>
                </c:pt>
                <c:pt idx="1937">
                  <c:v>663</c:v>
                </c:pt>
                <c:pt idx="1938">
                  <c:v>662</c:v>
                </c:pt>
                <c:pt idx="1939">
                  <c:v>661</c:v>
                </c:pt>
                <c:pt idx="1940">
                  <c:v>660</c:v>
                </c:pt>
                <c:pt idx="1941">
                  <c:v>659</c:v>
                </c:pt>
                <c:pt idx="1942">
                  <c:v>658</c:v>
                </c:pt>
                <c:pt idx="1943">
                  <c:v>657</c:v>
                </c:pt>
                <c:pt idx="1944">
                  <c:v>656</c:v>
                </c:pt>
                <c:pt idx="1945">
                  <c:v>655</c:v>
                </c:pt>
                <c:pt idx="1946">
                  <c:v>654</c:v>
                </c:pt>
                <c:pt idx="1947">
                  <c:v>653</c:v>
                </c:pt>
                <c:pt idx="1948">
                  <c:v>652</c:v>
                </c:pt>
                <c:pt idx="1949">
                  <c:v>651</c:v>
                </c:pt>
                <c:pt idx="1950">
                  <c:v>650</c:v>
                </c:pt>
                <c:pt idx="1951">
                  <c:v>649</c:v>
                </c:pt>
                <c:pt idx="1952">
                  <c:v>648</c:v>
                </c:pt>
                <c:pt idx="1953">
                  <c:v>647</c:v>
                </c:pt>
                <c:pt idx="1954">
                  <c:v>646</c:v>
                </c:pt>
                <c:pt idx="1955">
                  <c:v>645</c:v>
                </c:pt>
                <c:pt idx="1956">
                  <c:v>644</c:v>
                </c:pt>
                <c:pt idx="1957">
                  <c:v>643</c:v>
                </c:pt>
                <c:pt idx="1958">
                  <c:v>642</c:v>
                </c:pt>
                <c:pt idx="1959">
                  <c:v>641</c:v>
                </c:pt>
                <c:pt idx="1960">
                  <c:v>640</c:v>
                </c:pt>
                <c:pt idx="1961">
                  <c:v>639</c:v>
                </c:pt>
                <c:pt idx="1962">
                  <c:v>638</c:v>
                </c:pt>
                <c:pt idx="1963">
                  <c:v>637</c:v>
                </c:pt>
                <c:pt idx="1964">
                  <c:v>636</c:v>
                </c:pt>
                <c:pt idx="1965">
                  <c:v>635</c:v>
                </c:pt>
                <c:pt idx="1966">
                  <c:v>634</c:v>
                </c:pt>
                <c:pt idx="1967">
                  <c:v>633</c:v>
                </c:pt>
                <c:pt idx="1968">
                  <c:v>632</c:v>
                </c:pt>
                <c:pt idx="1969">
                  <c:v>631</c:v>
                </c:pt>
                <c:pt idx="1970">
                  <c:v>630</c:v>
                </c:pt>
                <c:pt idx="1971">
                  <c:v>629</c:v>
                </c:pt>
                <c:pt idx="1972">
                  <c:v>628</c:v>
                </c:pt>
                <c:pt idx="1973">
                  <c:v>627</c:v>
                </c:pt>
                <c:pt idx="1974">
                  <c:v>626</c:v>
                </c:pt>
                <c:pt idx="1975">
                  <c:v>625</c:v>
                </c:pt>
                <c:pt idx="1976">
                  <c:v>624</c:v>
                </c:pt>
                <c:pt idx="1977">
                  <c:v>623</c:v>
                </c:pt>
                <c:pt idx="1978">
                  <c:v>622</c:v>
                </c:pt>
                <c:pt idx="1979">
                  <c:v>621</c:v>
                </c:pt>
                <c:pt idx="1980">
                  <c:v>620</c:v>
                </c:pt>
                <c:pt idx="1981">
                  <c:v>619</c:v>
                </c:pt>
                <c:pt idx="1982">
                  <c:v>618</c:v>
                </c:pt>
                <c:pt idx="1983">
                  <c:v>617</c:v>
                </c:pt>
                <c:pt idx="1984">
                  <c:v>616</c:v>
                </c:pt>
                <c:pt idx="1985">
                  <c:v>615</c:v>
                </c:pt>
                <c:pt idx="1986">
                  <c:v>614</c:v>
                </c:pt>
                <c:pt idx="1987">
                  <c:v>613</c:v>
                </c:pt>
                <c:pt idx="1988">
                  <c:v>612</c:v>
                </c:pt>
                <c:pt idx="1989">
                  <c:v>611</c:v>
                </c:pt>
                <c:pt idx="1990">
                  <c:v>610</c:v>
                </c:pt>
                <c:pt idx="1991">
                  <c:v>609</c:v>
                </c:pt>
                <c:pt idx="1992">
                  <c:v>608</c:v>
                </c:pt>
                <c:pt idx="1993">
                  <c:v>607</c:v>
                </c:pt>
                <c:pt idx="1994">
                  <c:v>606</c:v>
                </c:pt>
                <c:pt idx="1995">
                  <c:v>605</c:v>
                </c:pt>
                <c:pt idx="1996">
                  <c:v>604</c:v>
                </c:pt>
                <c:pt idx="1997">
                  <c:v>603</c:v>
                </c:pt>
                <c:pt idx="1998">
                  <c:v>602</c:v>
                </c:pt>
                <c:pt idx="1999">
                  <c:v>601</c:v>
                </c:pt>
                <c:pt idx="2000">
                  <c:v>600</c:v>
                </c:pt>
                <c:pt idx="2001">
                  <c:v>599</c:v>
                </c:pt>
                <c:pt idx="2002">
                  <c:v>598</c:v>
                </c:pt>
                <c:pt idx="2003">
                  <c:v>597</c:v>
                </c:pt>
                <c:pt idx="2004">
                  <c:v>596</c:v>
                </c:pt>
                <c:pt idx="2005">
                  <c:v>595</c:v>
                </c:pt>
                <c:pt idx="2006">
                  <c:v>594</c:v>
                </c:pt>
                <c:pt idx="2007">
                  <c:v>593</c:v>
                </c:pt>
                <c:pt idx="2008">
                  <c:v>592</c:v>
                </c:pt>
                <c:pt idx="2009">
                  <c:v>591</c:v>
                </c:pt>
                <c:pt idx="2010">
                  <c:v>590</c:v>
                </c:pt>
                <c:pt idx="2011">
                  <c:v>589</c:v>
                </c:pt>
                <c:pt idx="2012">
                  <c:v>588</c:v>
                </c:pt>
                <c:pt idx="2013">
                  <c:v>587</c:v>
                </c:pt>
                <c:pt idx="2014">
                  <c:v>586</c:v>
                </c:pt>
                <c:pt idx="2015">
                  <c:v>585</c:v>
                </c:pt>
                <c:pt idx="2016">
                  <c:v>584</c:v>
                </c:pt>
                <c:pt idx="2017">
                  <c:v>583</c:v>
                </c:pt>
                <c:pt idx="2018">
                  <c:v>582</c:v>
                </c:pt>
                <c:pt idx="2019">
                  <c:v>581</c:v>
                </c:pt>
                <c:pt idx="2020">
                  <c:v>580</c:v>
                </c:pt>
                <c:pt idx="2021">
                  <c:v>579</c:v>
                </c:pt>
                <c:pt idx="2022">
                  <c:v>578</c:v>
                </c:pt>
                <c:pt idx="2023">
                  <c:v>577</c:v>
                </c:pt>
                <c:pt idx="2024">
                  <c:v>576</c:v>
                </c:pt>
                <c:pt idx="2025">
                  <c:v>575</c:v>
                </c:pt>
                <c:pt idx="2026">
                  <c:v>574</c:v>
                </c:pt>
                <c:pt idx="2027">
                  <c:v>573</c:v>
                </c:pt>
                <c:pt idx="2028">
                  <c:v>572</c:v>
                </c:pt>
                <c:pt idx="2029">
                  <c:v>571</c:v>
                </c:pt>
                <c:pt idx="2030">
                  <c:v>570</c:v>
                </c:pt>
                <c:pt idx="2031">
                  <c:v>569</c:v>
                </c:pt>
                <c:pt idx="2032">
                  <c:v>568</c:v>
                </c:pt>
                <c:pt idx="2033">
                  <c:v>567</c:v>
                </c:pt>
                <c:pt idx="2034">
                  <c:v>566</c:v>
                </c:pt>
                <c:pt idx="2035">
                  <c:v>565</c:v>
                </c:pt>
                <c:pt idx="2036">
                  <c:v>564</c:v>
                </c:pt>
                <c:pt idx="2037">
                  <c:v>563</c:v>
                </c:pt>
                <c:pt idx="2038">
                  <c:v>562</c:v>
                </c:pt>
                <c:pt idx="2039">
                  <c:v>561</c:v>
                </c:pt>
                <c:pt idx="2040">
                  <c:v>560</c:v>
                </c:pt>
                <c:pt idx="2041">
                  <c:v>559</c:v>
                </c:pt>
                <c:pt idx="2042">
                  <c:v>558</c:v>
                </c:pt>
                <c:pt idx="2043">
                  <c:v>557</c:v>
                </c:pt>
                <c:pt idx="2044">
                  <c:v>556</c:v>
                </c:pt>
                <c:pt idx="2045">
                  <c:v>555</c:v>
                </c:pt>
                <c:pt idx="2046">
                  <c:v>554</c:v>
                </c:pt>
                <c:pt idx="2047">
                  <c:v>553</c:v>
                </c:pt>
                <c:pt idx="2048">
                  <c:v>552</c:v>
                </c:pt>
                <c:pt idx="2049">
                  <c:v>551</c:v>
                </c:pt>
                <c:pt idx="2050">
                  <c:v>550</c:v>
                </c:pt>
                <c:pt idx="2051">
                  <c:v>549</c:v>
                </c:pt>
                <c:pt idx="2052">
                  <c:v>548</c:v>
                </c:pt>
                <c:pt idx="2053">
                  <c:v>547</c:v>
                </c:pt>
                <c:pt idx="2054">
                  <c:v>546</c:v>
                </c:pt>
                <c:pt idx="2055">
                  <c:v>545</c:v>
                </c:pt>
                <c:pt idx="2056">
                  <c:v>544</c:v>
                </c:pt>
                <c:pt idx="2057">
                  <c:v>543</c:v>
                </c:pt>
                <c:pt idx="2058">
                  <c:v>542</c:v>
                </c:pt>
                <c:pt idx="2059">
                  <c:v>541</c:v>
                </c:pt>
                <c:pt idx="2060">
                  <c:v>540</c:v>
                </c:pt>
                <c:pt idx="2061">
                  <c:v>539</c:v>
                </c:pt>
                <c:pt idx="2062">
                  <c:v>538</c:v>
                </c:pt>
                <c:pt idx="2063">
                  <c:v>537</c:v>
                </c:pt>
                <c:pt idx="2064">
                  <c:v>536</c:v>
                </c:pt>
                <c:pt idx="2065">
                  <c:v>535</c:v>
                </c:pt>
                <c:pt idx="2066">
                  <c:v>534</c:v>
                </c:pt>
                <c:pt idx="2067">
                  <c:v>533</c:v>
                </c:pt>
                <c:pt idx="2068">
                  <c:v>532</c:v>
                </c:pt>
                <c:pt idx="2069">
                  <c:v>531</c:v>
                </c:pt>
                <c:pt idx="2070">
                  <c:v>530</c:v>
                </c:pt>
                <c:pt idx="2071">
                  <c:v>529</c:v>
                </c:pt>
                <c:pt idx="2072">
                  <c:v>528</c:v>
                </c:pt>
                <c:pt idx="2073">
                  <c:v>527</c:v>
                </c:pt>
                <c:pt idx="2074">
                  <c:v>526</c:v>
                </c:pt>
                <c:pt idx="2075">
                  <c:v>525</c:v>
                </c:pt>
                <c:pt idx="2076">
                  <c:v>524</c:v>
                </c:pt>
                <c:pt idx="2077">
                  <c:v>523</c:v>
                </c:pt>
                <c:pt idx="2078">
                  <c:v>522</c:v>
                </c:pt>
                <c:pt idx="2079">
                  <c:v>521</c:v>
                </c:pt>
                <c:pt idx="2080">
                  <c:v>520</c:v>
                </c:pt>
                <c:pt idx="2081">
                  <c:v>519</c:v>
                </c:pt>
                <c:pt idx="2082">
                  <c:v>518</c:v>
                </c:pt>
                <c:pt idx="2083">
                  <c:v>517</c:v>
                </c:pt>
                <c:pt idx="2084">
                  <c:v>516</c:v>
                </c:pt>
                <c:pt idx="2085">
                  <c:v>515</c:v>
                </c:pt>
                <c:pt idx="2086">
                  <c:v>514</c:v>
                </c:pt>
                <c:pt idx="2087">
                  <c:v>513</c:v>
                </c:pt>
                <c:pt idx="2088">
                  <c:v>512</c:v>
                </c:pt>
                <c:pt idx="2089">
                  <c:v>511</c:v>
                </c:pt>
                <c:pt idx="2090">
                  <c:v>510</c:v>
                </c:pt>
                <c:pt idx="2091">
                  <c:v>509</c:v>
                </c:pt>
                <c:pt idx="2092">
                  <c:v>508</c:v>
                </c:pt>
                <c:pt idx="2093">
                  <c:v>507</c:v>
                </c:pt>
                <c:pt idx="2094">
                  <c:v>506</c:v>
                </c:pt>
                <c:pt idx="2095">
                  <c:v>505</c:v>
                </c:pt>
                <c:pt idx="2096">
                  <c:v>504</c:v>
                </c:pt>
                <c:pt idx="2097">
                  <c:v>503</c:v>
                </c:pt>
                <c:pt idx="2098">
                  <c:v>502</c:v>
                </c:pt>
                <c:pt idx="2099">
                  <c:v>501</c:v>
                </c:pt>
                <c:pt idx="2100">
                  <c:v>500</c:v>
                </c:pt>
                <c:pt idx="2101">
                  <c:v>499</c:v>
                </c:pt>
                <c:pt idx="2102">
                  <c:v>498</c:v>
                </c:pt>
                <c:pt idx="2103">
                  <c:v>497</c:v>
                </c:pt>
                <c:pt idx="2104">
                  <c:v>496</c:v>
                </c:pt>
                <c:pt idx="2105">
                  <c:v>495</c:v>
                </c:pt>
                <c:pt idx="2106">
                  <c:v>494</c:v>
                </c:pt>
                <c:pt idx="2107">
                  <c:v>493</c:v>
                </c:pt>
                <c:pt idx="2108">
                  <c:v>492</c:v>
                </c:pt>
                <c:pt idx="2109">
                  <c:v>491</c:v>
                </c:pt>
                <c:pt idx="2110">
                  <c:v>490</c:v>
                </c:pt>
                <c:pt idx="2111">
                  <c:v>489</c:v>
                </c:pt>
                <c:pt idx="2112">
                  <c:v>488</c:v>
                </c:pt>
                <c:pt idx="2113">
                  <c:v>487</c:v>
                </c:pt>
                <c:pt idx="2114">
                  <c:v>486</c:v>
                </c:pt>
                <c:pt idx="2115">
                  <c:v>485</c:v>
                </c:pt>
                <c:pt idx="2116">
                  <c:v>484</c:v>
                </c:pt>
                <c:pt idx="2117">
                  <c:v>483</c:v>
                </c:pt>
                <c:pt idx="2118">
                  <c:v>482</c:v>
                </c:pt>
                <c:pt idx="2119">
                  <c:v>481</c:v>
                </c:pt>
                <c:pt idx="2120">
                  <c:v>480</c:v>
                </c:pt>
                <c:pt idx="2121">
                  <c:v>479</c:v>
                </c:pt>
                <c:pt idx="2122">
                  <c:v>478</c:v>
                </c:pt>
                <c:pt idx="2123">
                  <c:v>477</c:v>
                </c:pt>
                <c:pt idx="2124">
                  <c:v>476</c:v>
                </c:pt>
                <c:pt idx="2125">
                  <c:v>475</c:v>
                </c:pt>
                <c:pt idx="2126">
                  <c:v>474</c:v>
                </c:pt>
                <c:pt idx="2127">
                  <c:v>473</c:v>
                </c:pt>
                <c:pt idx="2128">
                  <c:v>472</c:v>
                </c:pt>
                <c:pt idx="2129">
                  <c:v>471</c:v>
                </c:pt>
                <c:pt idx="2130">
                  <c:v>470</c:v>
                </c:pt>
                <c:pt idx="2131">
                  <c:v>469</c:v>
                </c:pt>
                <c:pt idx="2132">
                  <c:v>468</c:v>
                </c:pt>
                <c:pt idx="2133">
                  <c:v>467</c:v>
                </c:pt>
                <c:pt idx="2134">
                  <c:v>466</c:v>
                </c:pt>
                <c:pt idx="2135">
                  <c:v>465</c:v>
                </c:pt>
                <c:pt idx="2136">
                  <c:v>464</c:v>
                </c:pt>
                <c:pt idx="2137">
                  <c:v>463</c:v>
                </c:pt>
                <c:pt idx="2138">
                  <c:v>462</c:v>
                </c:pt>
                <c:pt idx="2139">
                  <c:v>461</c:v>
                </c:pt>
                <c:pt idx="2140">
                  <c:v>460</c:v>
                </c:pt>
                <c:pt idx="2141">
                  <c:v>459</c:v>
                </c:pt>
                <c:pt idx="2142">
                  <c:v>458</c:v>
                </c:pt>
                <c:pt idx="2143">
                  <c:v>457</c:v>
                </c:pt>
                <c:pt idx="2144">
                  <c:v>456</c:v>
                </c:pt>
                <c:pt idx="2145">
                  <c:v>455</c:v>
                </c:pt>
                <c:pt idx="2146">
                  <c:v>454</c:v>
                </c:pt>
                <c:pt idx="2147">
                  <c:v>453</c:v>
                </c:pt>
                <c:pt idx="2148">
                  <c:v>452</c:v>
                </c:pt>
                <c:pt idx="2149">
                  <c:v>451</c:v>
                </c:pt>
                <c:pt idx="2150">
                  <c:v>450</c:v>
                </c:pt>
                <c:pt idx="2151">
                  <c:v>449</c:v>
                </c:pt>
                <c:pt idx="2152">
                  <c:v>448</c:v>
                </c:pt>
                <c:pt idx="2153">
                  <c:v>447</c:v>
                </c:pt>
                <c:pt idx="2154">
                  <c:v>446</c:v>
                </c:pt>
                <c:pt idx="2155">
                  <c:v>445</c:v>
                </c:pt>
                <c:pt idx="2156">
                  <c:v>444</c:v>
                </c:pt>
                <c:pt idx="2157">
                  <c:v>443</c:v>
                </c:pt>
                <c:pt idx="2158">
                  <c:v>442</c:v>
                </c:pt>
                <c:pt idx="2159">
                  <c:v>441</c:v>
                </c:pt>
                <c:pt idx="2160">
                  <c:v>440</c:v>
                </c:pt>
                <c:pt idx="2161">
                  <c:v>439</c:v>
                </c:pt>
                <c:pt idx="2162">
                  <c:v>438</c:v>
                </c:pt>
                <c:pt idx="2163">
                  <c:v>437</c:v>
                </c:pt>
                <c:pt idx="2164">
                  <c:v>436</c:v>
                </c:pt>
                <c:pt idx="2165">
                  <c:v>435</c:v>
                </c:pt>
                <c:pt idx="2166">
                  <c:v>434</c:v>
                </c:pt>
                <c:pt idx="2167">
                  <c:v>433</c:v>
                </c:pt>
                <c:pt idx="2168">
                  <c:v>432</c:v>
                </c:pt>
                <c:pt idx="2169">
                  <c:v>431</c:v>
                </c:pt>
                <c:pt idx="2170">
                  <c:v>430</c:v>
                </c:pt>
                <c:pt idx="2171">
                  <c:v>429</c:v>
                </c:pt>
                <c:pt idx="2172">
                  <c:v>428</c:v>
                </c:pt>
                <c:pt idx="2173">
                  <c:v>427</c:v>
                </c:pt>
                <c:pt idx="2174">
                  <c:v>426</c:v>
                </c:pt>
                <c:pt idx="2175">
                  <c:v>425</c:v>
                </c:pt>
                <c:pt idx="2176">
                  <c:v>424</c:v>
                </c:pt>
                <c:pt idx="2177">
                  <c:v>423</c:v>
                </c:pt>
                <c:pt idx="2178">
                  <c:v>422</c:v>
                </c:pt>
                <c:pt idx="2179">
                  <c:v>421</c:v>
                </c:pt>
                <c:pt idx="2180">
                  <c:v>420</c:v>
                </c:pt>
                <c:pt idx="2181">
                  <c:v>419</c:v>
                </c:pt>
                <c:pt idx="2182">
                  <c:v>418</c:v>
                </c:pt>
                <c:pt idx="2183">
                  <c:v>417</c:v>
                </c:pt>
                <c:pt idx="2184">
                  <c:v>416</c:v>
                </c:pt>
                <c:pt idx="2185">
                  <c:v>415</c:v>
                </c:pt>
                <c:pt idx="2186">
                  <c:v>414</c:v>
                </c:pt>
                <c:pt idx="2187">
                  <c:v>413</c:v>
                </c:pt>
                <c:pt idx="2188">
                  <c:v>412</c:v>
                </c:pt>
                <c:pt idx="2189">
                  <c:v>411</c:v>
                </c:pt>
                <c:pt idx="2190">
                  <c:v>410</c:v>
                </c:pt>
                <c:pt idx="2191">
                  <c:v>409</c:v>
                </c:pt>
                <c:pt idx="2192">
                  <c:v>408</c:v>
                </c:pt>
                <c:pt idx="2193">
                  <c:v>407</c:v>
                </c:pt>
                <c:pt idx="2194">
                  <c:v>406</c:v>
                </c:pt>
                <c:pt idx="2195">
                  <c:v>405</c:v>
                </c:pt>
                <c:pt idx="2196">
                  <c:v>404</c:v>
                </c:pt>
                <c:pt idx="2197">
                  <c:v>403</c:v>
                </c:pt>
                <c:pt idx="2198">
                  <c:v>402</c:v>
                </c:pt>
                <c:pt idx="2199">
                  <c:v>401</c:v>
                </c:pt>
                <c:pt idx="2200">
                  <c:v>400</c:v>
                </c:pt>
                <c:pt idx="2201">
                  <c:v>399</c:v>
                </c:pt>
                <c:pt idx="2202">
                  <c:v>398</c:v>
                </c:pt>
                <c:pt idx="2203">
                  <c:v>397</c:v>
                </c:pt>
                <c:pt idx="2204">
                  <c:v>396</c:v>
                </c:pt>
                <c:pt idx="2205">
                  <c:v>395</c:v>
                </c:pt>
                <c:pt idx="2206">
                  <c:v>394</c:v>
                </c:pt>
                <c:pt idx="2207">
                  <c:v>393</c:v>
                </c:pt>
                <c:pt idx="2208">
                  <c:v>392</c:v>
                </c:pt>
                <c:pt idx="2209">
                  <c:v>391</c:v>
                </c:pt>
                <c:pt idx="2210">
                  <c:v>390</c:v>
                </c:pt>
                <c:pt idx="2211">
                  <c:v>389</c:v>
                </c:pt>
                <c:pt idx="2212">
                  <c:v>388</c:v>
                </c:pt>
                <c:pt idx="2213">
                  <c:v>387</c:v>
                </c:pt>
                <c:pt idx="2214">
                  <c:v>386</c:v>
                </c:pt>
                <c:pt idx="2215">
                  <c:v>385</c:v>
                </c:pt>
                <c:pt idx="2216">
                  <c:v>384</c:v>
                </c:pt>
                <c:pt idx="2217">
                  <c:v>383</c:v>
                </c:pt>
                <c:pt idx="2218">
                  <c:v>382</c:v>
                </c:pt>
                <c:pt idx="2219">
                  <c:v>381</c:v>
                </c:pt>
                <c:pt idx="2220">
                  <c:v>380</c:v>
                </c:pt>
                <c:pt idx="2221">
                  <c:v>379</c:v>
                </c:pt>
                <c:pt idx="2222">
                  <c:v>378</c:v>
                </c:pt>
                <c:pt idx="2223">
                  <c:v>377</c:v>
                </c:pt>
                <c:pt idx="2224">
                  <c:v>376</c:v>
                </c:pt>
                <c:pt idx="2225">
                  <c:v>375</c:v>
                </c:pt>
                <c:pt idx="2226">
                  <c:v>374</c:v>
                </c:pt>
                <c:pt idx="2227">
                  <c:v>373</c:v>
                </c:pt>
                <c:pt idx="2228">
                  <c:v>372</c:v>
                </c:pt>
                <c:pt idx="2229">
                  <c:v>371</c:v>
                </c:pt>
                <c:pt idx="2230">
                  <c:v>370</c:v>
                </c:pt>
                <c:pt idx="2231">
                  <c:v>369</c:v>
                </c:pt>
                <c:pt idx="2232">
                  <c:v>368</c:v>
                </c:pt>
                <c:pt idx="2233">
                  <c:v>367</c:v>
                </c:pt>
                <c:pt idx="2234">
                  <c:v>366</c:v>
                </c:pt>
                <c:pt idx="2235">
                  <c:v>365</c:v>
                </c:pt>
                <c:pt idx="2236">
                  <c:v>364</c:v>
                </c:pt>
                <c:pt idx="2237">
                  <c:v>363</c:v>
                </c:pt>
                <c:pt idx="2238">
                  <c:v>362</c:v>
                </c:pt>
                <c:pt idx="2239">
                  <c:v>361</c:v>
                </c:pt>
                <c:pt idx="2240">
                  <c:v>360</c:v>
                </c:pt>
                <c:pt idx="2241">
                  <c:v>359</c:v>
                </c:pt>
                <c:pt idx="2242">
                  <c:v>358</c:v>
                </c:pt>
                <c:pt idx="2243">
                  <c:v>357</c:v>
                </c:pt>
                <c:pt idx="2244">
                  <c:v>356</c:v>
                </c:pt>
                <c:pt idx="2245">
                  <c:v>355</c:v>
                </c:pt>
                <c:pt idx="2246">
                  <c:v>354</c:v>
                </c:pt>
                <c:pt idx="2247">
                  <c:v>353</c:v>
                </c:pt>
                <c:pt idx="2248">
                  <c:v>352</c:v>
                </c:pt>
                <c:pt idx="2249">
                  <c:v>351</c:v>
                </c:pt>
                <c:pt idx="2250">
                  <c:v>350</c:v>
                </c:pt>
                <c:pt idx="2251">
                  <c:v>349</c:v>
                </c:pt>
                <c:pt idx="2252">
                  <c:v>348</c:v>
                </c:pt>
                <c:pt idx="2253">
                  <c:v>347</c:v>
                </c:pt>
                <c:pt idx="2254">
                  <c:v>346</c:v>
                </c:pt>
                <c:pt idx="2255">
                  <c:v>345</c:v>
                </c:pt>
                <c:pt idx="2256">
                  <c:v>344</c:v>
                </c:pt>
                <c:pt idx="2257">
                  <c:v>343</c:v>
                </c:pt>
                <c:pt idx="2258">
                  <c:v>342</c:v>
                </c:pt>
                <c:pt idx="2259">
                  <c:v>341</c:v>
                </c:pt>
                <c:pt idx="2260">
                  <c:v>340</c:v>
                </c:pt>
                <c:pt idx="2261">
                  <c:v>339</c:v>
                </c:pt>
                <c:pt idx="2262">
                  <c:v>338</c:v>
                </c:pt>
                <c:pt idx="2263">
                  <c:v>337</c:v>
                </c:pt>
                <c:pt idx="2264">
                  <c:v>336</c:v>
                </c:pt>
                <c:pt idx="2265">
                  <c:v>335</c:v>
                </c:pt>
                <c:pt idx="2266">
                  <c:v>334</c:v>
                </c:pt>
                <c:pt idx="2267">
                  <c:v>333</c:v>
                </c:pt>
                <c:pt idx="2268">
                  <c:v>332</c:v>
                </c:pt>
                <c:pt idx="2269">
                  <c:v>331</c:v>
                </c:pt>
                <c:pt idx="2270">
                  <c:v>330</c:v>
                </c:pt>
                <c:pt idx="2271">
                  <c:v>329</c:v>
                </c:pt>
                <c:pt idx="2272">
                  <c:v>328</c:v>
                </c:pt>
                <c:pt idx="2273">
                  <c:v>327</c:v>
                </c:pt>
                <c:pt idx="2274">
                  <c:v>326</c:v>
                </c:pt>
                <c:pt idx="2275">
                  <c:v>325</c:v>
                </c:pt>
                <c:pt idx="2276">
                  <c:v>324</c:v>
                </c:pt>
                <c:pt idx="2277">
                  <c:v>323</c:v>
                </c:pt>
                <c:pt idx="2278">
                  <c:v>322</c:v>
                </c:pt>
                <c:pt idx="2279">
                  <c:v>321</c:v>
                </c:pt>
                <c:pt idx="2280">
                  <c:v>320</c:v>
                </c:pt>
                <c:pt idx="2281">
                  <c:v>319</c:v>
                </c:pt>
                <c:pt idx="2282">
                  <c:v>318</c:v>
                </c:pt>
                <c:pt idx="2283">
                  <c:v>317</c:v>
                </c:pt>
                <c:pt idx="2284">
                  <c:v>316</c:v>
                </c:pt>
                <c:pt idx="2285">
                  <c:v>315</c:v>
                </c:pt>
                <c:pt idx="2286">
                  <c:v>314</c:v>
                </c:pt>
                <c:pt idx="2287">
                  <c:v>313</c:v>
                </c:pt>
                <c:pt idx="2288">
                  <c:v>312</c:v>
                </c:pt>
                <c:pt idx="2289">
                  <c:v>311</c:v>
                </c:pt>
                <c:pt idx="2290">
                  <c:v>310</c:v>
                </c:pt>
                <c:pt idx="2291">
                  <c:v>309</c:v>
                </c:pt>
                <c:pt idx="2292">
                  <c:v>308</c:v>
                </c:pt>
                <c:pt idx="2293">
                  <c:v>307</c:v>
                </c:pt>
                <c:pt idx="2294">
                  <c:v>306</c:v>
                </c:pt>
                <c:pt idx="2295">
                  <c:v>305</c:v>
                </c:pt>
                <c:pt idx="2296">
                  <c:v>304</c:v>
                </c:pt>
                <c:pt idx="2297">
                  <c:v>303</c:v>
                </c:pt>
                <c:pt idx="2298">
                  <c:v>302</c:v>
                </c:pt>
                <c:pt idx="2299">
                  <c:v>301</c:v>
                </c:pt>
                <c:pt idx="2300">
                  <c:v>300</c:v>
                </c:pt>
                <c:pt idx="2301">
                  <c:v>299</c:v>
                </c:pt>
                <c:pt idx="2302">
                  <c:v>298</c:v>
                </c:pt>
                <c:pt idx="2303">
                  <c:v>297</c:v>
                </c:pt>
                <c:pt idx="2304">
                  <c:v>296</c:v>
                </c:pt>
                <c:pt idx="2305">
                  <c:v>295</c:v>
                </c:pt>
                <c:pt idx="2306">
                  <c:v>294</c:v>
                </c:pt>
                <c:pt idx="2307">
                  <c:v>293</c:v>
                </c:pt>
                <c:pt idx="2308">
                  <c:v>292</c:v>
                </c:pt>
                <c:pt idx="2309">
                  <c:v>291</c:v>
                </c:pt>
                <c:pt idx="2310">
                  <c:v>290</c:v>
                </c:pt>
                <c:pt idx="2311">
                  <c:v>289</c:v>
                </c:pt>
                <c:pt idx="2312">
                  <c:v>288</c:v>
                </c:pt>
                <c:pt idx="2313">
                  <c:v>287</c:v>
                </c:pt>
                <c:pt idx="2314">
                  <c:v>286</c:v>
                </c:pt>
                <c:pt idx="2315">
                  <c:v>285</c:v>
                </c:pt>
                <c:pt idx="2316">
                  <c:v>284</c:v>
                </c:pt>
                <c:pt idx="2317">
                  <c:v>283</c:v>
                </c:pt>
                <c:pt idx="2318">
                  <c:v>282</c:v>
                </c:pt>
                <c:pt idx="2319">
                  <c:v>281</c:v>
                </c:pt>
                <c:pt idx="2320">
                  <c:v>280</c:v>
                </c:pt>
                <c:pt idx="2321">
                  <c:v>279</c:v>
                </c:pt>
                <c:pt idx="2322">
                  <c:v>278</c:v>
                </c:pt>
                <c:pt idx="2323">
                  <c:v>277</c:v>
                </c:pt>
                <c:pt idx="2324">
                  <c:v>276</c:v>
                </c:pt>
                <c:pt idx="2325">
                  <c:v>275</c:v>
                </c:pt>
                <c:pt idx="2326">
                  <c:v>274</c:v>
                </c:pt>
                <c:pt idx="2327">
                  <c:v>273</c:v>
                </c:pt>
                <c:pt idx="2328">
                  <c:v>272</c:v>
                </c:pt>
                <c:pt idx="2329">
                  <c:v>271</c:v>
                </c:pt>
                <c:pt idx="2330">
                  <c:v>270</c:v>
                </c:pt>
                <c:pt idx="2331">
                  <c:v>269</c:v>
                </c:pt>
                <c:pt idx="2332">
                  <c:v>268</c:v>
                </c:pt>
                <c:pt idx="2333">
                  <c:v>267</c:v>
                </c:pt>
                <c:pt idx="2334">
                  <c:v>266</c:v>
                </c:pt>
                <c:pt idx="2335">
                  <c:v>265</c:v>
                </c:pt>
                <c:pt idx="2336">
                  <c:v>264</c:v>
                </c:pt>
                <c:pt idx="2337">
                  <c:v>263</c:v>
                </c:pt>
                <c:pt idx="2338">
                  <c:v>262</c:v>
                </c:pt>
                <c:pt idx="2339">
                  <c:v>261</c:v>
                </c:pt>
                <c:pt idx="2340">
                  <c:v>260</c:v>
                </c:pt>
                <c:pt idx="2341">
                  <c:v>259</c:v>
                </c:pt>
                <c:pt idx="2342">
                  <c:v>258</c:v>
                </c:pt>
                <c:pt idx="2343">
                  <c:v>257</c:v>
                </c:pt>
                <c:pt idx="2344">
                  <c:v>256</c:v>
                </c:pt>
                <c:pt idx="2345">
                  <c:v>255</c:v>
                </c:pt>
                <c:pt idx="2346">
                  <c:v>254</c:v>
                </c:pt>
                <c:pt idx="2347">
                  <c:v>253</c:v>
                </c:pt>
                <c:pt idx="2348">
                  <c:v>252</c:v>
                </c:pt>
                <c:pt idx="2349">
                  <c:v>251</c:v>
                </c:pt>
                <c:pt idx="2350">
                  <c:v>250</c:v>
                </c:pt>
                <c:pt idx="2351">
                  <c:v>249</c:v>
                </c:pt>
                <c:pt idx="2352">
                  <c:v>248</c:v>
                </c:pt>
                <c:pt idx="2353">
                  <c:v>247</c:v>
                </c:pt>
                <c:pt idx="2354">
                  <c:v>246</c:v>
                </c:pt>
                <c:pt idx="2355">
                  <c:v>245</c:v>
                </c:pt>
                <c:pt idx="2356">
                  <c:v>244</c:v>
                </c:pt>
                <c:pt idx="2357">
                  <c:v>243</c:v>
                </c:pt>
                <c:pt idx="2358">
                  <c:v>242</c:v>
                </c:pt>
                <c:pt idx="2359">
                  <c:v>241</c:v>
                </c:pt>
                <c:pt idx="2360">
                  <c:v>240</c:v>
                </c:pt>
                <c:pt idx="2361">
                  <c:v>239</c:v>
                </c:pt>
                <c:pt idx="2362">
                  <c:v>238</c:v>
                </c:pt>
                <c:pt idx="2363">
                  <c:v>237</c:v>
                </c:pt>
                <c:pt idx="2364">
                  <c:v>236</c:v>
                </c:pt>
                <c:pt idx="2365">
                  <c:v>235</c:v>
                </c:pt>
                <c:pt idx="2366">
                  <c:v>234</c:v>
                </c:pt>
                <c:pt idx="2367">
                  <c:v>233</c:v>
                </c:pt>
                <c:pt idx="2368">
                  <c:v>232</c:v>
                </c:pt>
                <c:pt idx="2369">
                  <c:v>231</c:v>
                </c:pt>
                <c:pt idx="2370">
                  <c:v>230</c:v>
                </c:pt>
                <c:pt idx="2371">
                  <c:v>229</c:v>
                </c:pt>
                <c:pt idx="2372">
                  <c:v>228</c:v>
                </c:pt>
                <c:pt idx="2373">
                  <c:v>227</c:v>
                </c:pt>
                <c:pt idx="2374">
                  <c:v>226</c:v>
                </c:pt>
                <c:pt idx="2375">
                  <c:v>225</c:v>
                </c:pt>
                <c:pt idx="2376">
                  <c:v>224</c:v>
                </c:pt>
                <c:pt idx="2377">
                  <c:v>223</c:v>
                </c:pt>
                <c:pt idx="2378">
                  <c:v>222</c:v>
                </c:pt>
                <c:pt idx="2379">
                  <c:v>221</c:v>
                </c:pt>
                <c:pt idx="2380">
                  <c:v>220</c:v>
                </c:pt>
                <c:pt idx="2381">
                  <c:v>219</c:v>
                </c:pt>
                <c:pt idx="2382">
                  <c:v>218</c:v>
                </c:pt>
                <c:pt idx="2383">
                  <c:v>217</c:v>
                </c:pt>
                <c:pt idx="2384">
                  <c:v>216</c:v>
                </c:pt>
                <c:pt idx="2385">
                  <c:v>215</c:v>
                </c:pt>
                <c:pt idx="2386">
                  <c:v>214</c:v>
                </c:pt>
                <c:pt idx="2387">
                  <c:v>213</c:v>
                </c:pt>
                <c:pt idx="2388">
                  <c:v>212</c:v>
                </c:pt>
                <c:pt idx="2389">
                  <c:v>211</c:v>
                </c:pt>
                <c:pt idx="2390">
                  <c:v>210</c:v>
                </c:pt>
                <c:pt idx="2391">
                  <c:v>209</c:v>
                </c:pt>
                <c:pt idx="2392">
                  <c:v>208</c:v>
                </c:pt>
                <c:pt idx="2393">
                  <c:v>207</c:v>
                </c:pt>
                <c:pt idx="2394">
                  <c:v>206</c:v>
                </c:pt>
                <c:pt idx="2395">
                  <c:v>205</c:v>
                </c:pt>
                <c:pt idx="2396">
                  <c:v>204</c:v>
                </c:pt>
                <c:pt idx="2397">
                  <c:v>203</c:v>
                </c:pt>
                <c:pt idx="2398">
                  <c:v>202</c:v>
                </c:pt>
                <c:pt idx="2399">
                  <c:v>201</c:v>
                </c:pt>
                <c:pt idx="2400">
                  <c:v>200</c:v>
                </c:pt>
              </c:numCache>
            </c:numRef>
          </c:xVal>
          <c:yVal>
            <c:numRef>
              <c:f>'Transmission Data'!$G:$G</c:f>
              <c:numCache>
                <c:formatCode>General</c:formatCode>
                <c:ptCount val="1048576"/>
                <c:pt idx="0">
                  <c:v>2.5200000000000001E-3</c:v>
                </c:pt>
                <c:pt idx="1">
                  <c:v>2.8500000000000001E-3</c:v>
                </c:pt>
                <c:pt idx="2">
                  <c:v>3.1700000000000001E-3</c:v>
                </c:pt>
                <c:pt idx="3">
                  <c:v>2.3999999999999998E-3</c:v>
                </c:pt>
                <c:pt idx="4">
                  <c:v>2.7899999999999999E-3</c:v>
                </c:pt>
                <c:pt idx="5">
                  <c:v>2.65E-3</c:v>
                </c:pt>
                <c:pt idx="6">
                  <c:v>2.6700000000000001E-3</c:v>
                </c:pt>
                <c:pt idx="7">
                  <c:v>2.3999999999999998E-3</c:v>
                </c:pt>
                <c:pt idx="8">
                  <c:v>3.0500000000000002E-3</c:v>
                </c:pt>
                <c:pt idx="9">
                  <c:v>2.7699999999999999E-3</c:v>
                </c:pt>
                <c:pt idx="10">
                  <c:v>2.2799999999999999E-3</c:v>
                </c:pt>
                <c:pt idx="11">
                  <c:v>2.33E-3</c:v>
                </c:pt>
                <c:pt idx="12">
                  <c:v>3.0999999999999999E-3</c:v>
                </c:pt>
                <c:pt idx="13">
                  <c:v>2.5899999999999999E-3</c:v>
                </c:pt>
                <c:pt idx="14">
                  <c:v>2.63E-3</c:v>
                </c:pt>
                <c:pt idx="15">
                  <c:v>2.0500000000000002E-3</c:v>
                </c:pt>
                <c:pt idx="16">
                  <c:v>2.3999999999999998E-3</c:v>
                </c:pt>
                <c:pt idx="17">
                  <c:v>2.32E-3</c:v>
                </c:pt>
                <c:pt idx="18">
                  <c:v>1.91E-3</c:v>
                </c:pt>
                <c:pt idx="19">
                  <c:v>2.3700000000000001E-3</c:v>
                </c:pt>
                <c:pt idx="20">
                  <c:v>2.1099999999999999E-3</c:v>
                </c:pt>
                <c:pt idx="21">
                  <c:v>2.3E-3</c:v>
                </c:pt>
                <c:pt idx="22">
                  <c:v>2.0500000000000002E-3</c:v>
                </c:pt>
                <c:pt idx="23">
                  <c:v>2.15E-3</c:v>
                </c:pt>
                <c:pt idx="24">
                  <c:v>2.14E-3</c:v>
                </c:pt>
                <c:pt idx="25">
                  <c:v>2.3600000000000001E-3</c:v>
                </c:pt>
                <c:pt idx="26">
                  <c:v>1.8699999999999999E-3</c:v>
                </c:pt>
                <c:pt idx="27">
                  <c:v>2.1199999999999999E-3</c:v>
                </c:pt>
                <c:pt idx="28">
                  <c:v>1.73E-3</c:v>
                </c:pt>
                <c:pt idx="29">
                  <c:v>2.16E-3</c:v>
                </c:pt>
                <c:pt idx="30">
                  <c:v>1.9300000000000001E-3</c:v>
                </c:pt>
                <c:pt idx="31">
                  <c:v>1.89E-3</c:v>
                </c:pt>
                <c:pt idx="32">
                  <c:v>1.72E-3</c:v>
                </c:pt>
                <c:pt idx="33">
                  <c:v>2.1199999999999999E-3</c:v>
                </c:pt>
                <c:pt idx="34">
                  <c:v>1.5200000000000001E-3</c:v>
                </c:pt>
                <c:pt idx="35">
                  <c:v>1.9499999999999999E-3</c:v>
                </c:pt>
                <c:pt idx="36">
                  <c:v>1.7700000000000001E-3</c:v>
                </c:pt>
                <c:pt idx="37">
                  <c:v>1.7899999999999999E-3</c:v>
                </c:pt>
                <c:pt idx="38">
                  <c:v>1.74E-3</c:v>
                </c:pt>
                <c:pt idx="39">
                  <c:v>1.9599999999999999E-3</c:v>
                </c:pt>
                <c:pt idx="40">
                  <c:v>1.4499999999999999E-3</c:v>
                </c:pt>
                <c:pt idx="41">
                  <c:v>1.7700000000000001E-3</c:v>
                </c:pt>
                <c:pt idx="42">
                  <c:v>2.0600000000000002E-3</c:v>
                </c:pt>
                <c:pt idx="43">
                  <c:v>1.8E-3</c:v>
                </c:pt>
                <c:pt idx="44">
                  <c:v>1.34E-3</c:v>
                </c:pt>
                <c:pt idx="45">
                  <c:v>1.4400000000000001E-3</c:v>
                </c:pt>
                <c:pt idx="46">
                  <c:v>1.4300000000000001E-3</c:v>
                </c:pt>
                <c:pt idx="47">
                  <c:v>1.7099999999999999E-3</c:v>
                </c:pt>
                <c:pt idx="48">
                  <c:v>1.49E-3</c:v>
                </c:pt>
                <c:pt idx="49">
                  <c:v>1.3600000000000001E-3</c:v>
                </c:pt>
                <c:pt idx="50">
                  <c:v>1.42E-3</c:v>
                </c:pt>
                <c:pt idx="51">
                  <c:v>1.3600000000000001E-3</c:v>
                </c:pt>
                <c:pt idx="52">
                  <c:v>1.0200000000000001E-3</c:v>
                </c:pt>
                <c:pt idx="53">
                  <c:v>1.15E-3</c:v>
                </c:pt>
                <c:pt idx="54">
                  <c:v>1.16E-3</c:v>
                </c:pt>
                <c:pt idx="55">
                  <c:v>1.1100000000000001E-3</c:v>
                </c:pt>
                <c:pt idx="56">
                  <c:v>1.2600000000000001E-3</c:v>
                </c:pt>
                <c:pt idx="57">
                  <c:v>1.33E-3</c:v>
                </c:pt>
                <c:pt idx="58">
                  <c:v>1.2099999999999999E-3</c:v>
                </c:pt>
                <c:pt idx="59">
                  <c:v>1.2800000000000001E-3</c:v>
                </c:pt>
                <c:pt idx="60">
                  <c:v>1.2099999999999999E-3</c:v>
                </c:pt>
                <c:pt idx="61">
                  <c:v>1.24E-3</c:v>
                </c:pt>
                <c:pt idx="62">
                  <c:v>1.08E-3</c:v>
                </c:pt>
                <c:pt idx="63">
                  <c:v>1.2099999999999999E-3</c:v>
                </c:pt>
                <c:pt idx="64" formatCode="0.00E+00">
                  <c:v>6.5478900000000002E-4</c:v>
                </c:pt>
                <c:pt idx="65">
                  <c:v>1.1199999999999999E-3</c:v>
                </c:pt>
                <c:pt idx="66">
                  <c:v>1.1199999999999999E-3</c:v>
                </c:pt>
                <c:pt idx="67">
                  <c:v>1.1900000000000001E-3</c:v>
                </c:pt>
                <c:pt idx="68">
                  <c:v>1.1100000000000001E-3</c:v>
                </c:pt>
                <c:pt idx="69" formatCode="0.00E+00">
                  <c:v>9.6305000000000002E-4</c:v>
                </c:pt>
                <c:pt idx="70">
                  <c:v>1.2899999999999999E-3</c:v>
                </c:pt>
                <c:pt idx="71" formatCode="0.00E+00">
                  <c:v>8.9790300000000003E-4</c:v>
                </c:pt>
                <c:pt idx="72">
                  <c:v>1.06E-3</c:v>
                </c:pt>
                <c:pt idx="73">
                  <c:v>1.0200000000000001E-3</c:v>
                </c:pt>
                <c:pt idx="74" formatCode="0.00E+00">
                  <c:v>9.0923299999999996E-4</c:v>
                </c:pt>
                <c:pt idx="75" formatCode="0.00E+00">
                  <c:v>8.9707299999999997E-4</c:v>
                </c:pt>
                <c:pt idx="76" formatCode="0.00E+00">
                  <c:v>8.43172E-4</c:v>
                </c:pt>
                <c:pt idx="77" formatCode="0.00E+00">
                  <c:v>7.8507399999999997E-4</c:v>
                </c:pt>
                <c:pt idx="78" formatCode="0.00E+00">
                  <c:v>8.3122999999999997E-4</c:v>
                </c:pt>
                <c:pt idx="79" formatCode="0.00E+00">
                  <c:v>8.1695699999999999E-4</c:v>
                </c:pt>
                <c:pt idx="80">
                  <c:v>1.0200000000000001E-3</c:v>
                </c:pt>
                <c:pt idx="81" formatCode="0.00E+00">
                  <c:v>7.1213799999999996E-4</c:v>
                </c:pt>
                <c:pt idx="82" formatCode="0.00E+00">
                  <c:v>8.1366000000000001E-4</c:v>
                </c:pt>
                <c:pt idx="83" formatCode="0.00E+00">
                  <c:v>9.62064E-4</c:v>
                </c:pt>
                <c:pt idx="84">
                  <c:v>1.0200000000000001E-3</c:v>
                </c:pt>
                <c:pt idx="85" formatCode="0.00E+00">
                  <c:v>6.94485E-4</c:v>
                </c:pt>
                <c:pt idx="86" formatCode="0.00E+00">
                  <c:v>8.1555099999999997E-4</c:v>
                </c:pt>
                <c:pt idx="87" formatCode="0.00E+00">
                  <c:v>6.4445400000000003E-4</c:v>
                </c:pt>
                <c:pt idx="88" formatCode="0.00E+00">
                  <c:v>8.2863499999999998E-4</c:v>
                </c:pt>
                <c:pt idx="89" formatCode="0.00E+00">
                  <c:v>7.44256E-4</c:v>
                </c:pt>
                <c:pt idx="90" formatCode="0.00E+00">
                  <c:v>8.8645100000000001E-4</c:v>
                </c:pt>
                <c:pt idx="91" formatCode="0.00E+00">
                  <c:v>8.24401E-4</c:v>
                </c:pt>
                <c:pt idx="92" formatCode="0.00E+00">
                  <c:v>7.5029000000000003E-4</c:v>
                </c:pt>
                <c:pt idx="93" formatCode="0.00E+00">
                  <c:v>8.7035699999999999E-4</c:v>
                </c:pt>
                <c:pt idx="94" formatCode="0.00E+00">
                  <c:v>6.04617E-4</c:v>
                </c:pt>
                <c:pt idx="95" formatCode="0.00E+00">
                  <c:v>8.8607699999999998E-4</c:v>
                </c:pt>
                <c:pt idx="96" formatCode="0.00E+00">
                  <c:v>6.8334199999999998E-4</c:v>
                </c:pt>
                <c:pt idx="97" formatCode="0.00E+00">
                  <c:v>7.6039499999999997E-4</c:v>
                </c:pt>
                <c:pt idx="98" formatCode="0.00E+00">
                  <c:v>6.5754599999999996E-4</c:v>
                </c:pt>
                <c:pt idx="99" formatCode="0.00E+00">
                  <c:v>6.5719499999999996E-4</c:v>
                </c:pt>
                <c:pt idx="100" formatCode="0.00E+00">
                  <c:v>6.6870099999999995E-4</c:v>
                </c:pt>
                <c:pt idx="101" formatCode="0.00E+00">
                  <c:v>6.5961899999999996E-4</c:v>
                </c:pt>
                <c:pt idx="102" formatCode="0.00E+00">
                  <c:v>6.9625000000000004E-4</c:v>
                </c:pt>
                <c:pt idx="103" formatCode="0.00E+00">
                  <c:v>6.1812E-4</c:v>
                </c:pt>
                <c:pt idx="104" formatCode="0.00E+00">
                  <c:v>8.8571099999999996E-4</c:v>
                </c:pt>
                <c:pt idx="105" formatCode="0.00E+00">
                  <c:v>7.9461500000000003E-4</c:v>
                </c:pt>
                <c:pt idx="106" formatCode="0.00E+00">
                  <c:v>5.9282599999999996E-4</c:v>
                </c:pt>
                <c:pt idx="107" formatCode="0.00E+00">
                  <c:v>6.6740099999999998E-4</c:v>
                </c:pt>
                <c:pt idx="108" formatCode="0.00E+00">
                  <c:v>6.3796399999999998E-4</c:v>
                </c:pt>
                <c:pt idx="109" formatCode="0.00E+00">
                  <c:v>6.2423899999999996E-4</c:v>
                </c:pt>
                <c:pt idx="110" formatCode="0.00E+00">
                  <c:v>5.7334699999999998E-4</c:v>
                </c:pt>
                <c:pt idx="111" formatCode="0.00E+00">
                  <c:v>7.4024599999999996E-4</c:v>
                </c:pt>
                <c:pt idx="112" formatCode="0.00E+00">
                  <c:v>6.1180100000000003E-4</c:v>
                </c:pt>
                <c:pt idx="113" formatCode="0.00E+00">
                  <c:v>6.27499E-4</c:v>
                </c:pt>
                <c:pt idx="114" formatCode="0.00E+00">
                  <c:v>5.9676100000000001E-4</c:v>
                </c:pt>
                <c:pt idx="115" formatCode="0.00E+00">
                  <c:v>5.9125499999999995E-4</c:v>
                </c:pt>
                <c:pt idx="116" formatCode="0.00E+00">
                  <c:v>6.3250800000000005E-4</c:v>
                </c:pt>
                <c:pt idx="117" formatCode="0.00E+00">
                  <c:v>5.0553999999999996E-4</c:v>
                </c:pt>
                <c:pt idx="118" formatCode="0.00E+00">
                  <c:v>4.8139599999999998E-4</c:v>
                </c:pt>
                <c:pt idx="119" formatCode="0.00E+00">
                  <c:v>6.3064299999999996E-4</c:v>
                </c:pt>
                <c:pt idx="120" formatCode="0.00E+00">
                  <c:v>6.2827100000000002E-4</c:v>
                </c:pt>
                <c:pt idx="121" formatCode="0.00E+00">
                  <c:v>3.5545900000000003E-4</c:v>
                </c:pt>
                <c:pt idx="122" formatCode="0.00E+00">
                  <c:v>5.3009800000000001E-4</c:v>
                </c:pt>
                <c:pt idx="123" formatCode="0.00E+00">
                  <c:v>4.2332300000000003E-4</c:v>
                </c:pt>
                <c:pt idx="124" formatCode="0.00E+00">
                  <c:v>3.8494000000000001E-4</c:v>
                </c:pt>
                <c:pt idx="125" formatCode="0.00E+00">
                  <c:v>4.5155999999999999E-4</c:v>
                </c:pt>
                <c:pt idx="126" formatCode="0.00E+00">
                  <c:v>4.1715799999999999E-4</c:v>
                </c:pt>
                <c:pt idx="127" formatCode="0.00E+00">
                  <c:v>4.9624999999999995E-4</c:v>
                </c:pt>
                <c:pt idx="128" formatCode="0.00E+00">
                  <c:v>5.3180100000000004E-4</c:v>
                </c:pt>
                <c:pt idx="129" formatCode="0.00E+00">
                  <c:v>4.3364E-4</c:v>
                </c:pt>
                <c:pt idx="130" formatCode="0.00E+00">
                  <c:v>3.30207E-4</c:v>
                </c:pt>
                <c:pt idx="131" formatCode="0.00E+00">
                  <c:v>4.1358999999999998E-4</c:v>
                </c:pt>
                <c:pt idx="132" formatCode="0.00E+00">
                  <c:v>3.1427799999999997E-4</c:v>
                </c:pt>
                <c:pt idx="133" formatCode="0.00E+00">
                  <c:v>3.46258E-4</c:v>
                </c:pt>
                <c:pt idx="134" formatCode="0.00E+00">
                  <c:v>3.8361800000000001E-4</c:v>
                </c:pt>
                <c:pt idx="135" formatCode="0.00E+00">
                  <c:v>3.9971400000000002E-4</c:v>
                </c:pt>
                <c:pt idx="136" formatCode="0.00E+00">
                  <c:v>4.7194099999999997E-4</c:v>
                </c:pt>
                <c:pt idx="137" formatCode="0.00E+00">
                  <c:v>4.7295300000000002E-4</c:v>
                </c:pt>
                <c:pt idx="138" formatCode="0.00E+00">
                  <c:v>3.3510899999999999E-4</c:v>
                </c:pt>
                <c:pt idx="139" formatCode="0.00E+00">
                  <c:v>3.9998799999999999E-4</c:v>
                </c:pt>
                <c:pt idx="140" formatCode="0.00E+00">
                  <c:v>4.3060499999999997E-4</c:v>
                </c:pt>
                <c:pt idx="141" formatCode="0.00E+00">
                  <c:v>4.74666E-4</c:v>
                </c:pt>
                <c:pt idx="142" formatCode="0.00E+00">
                  <c:v>4.0680300000000001E-4</c:v>
                </c:pt>
                <c:pt idx="143" formatCode="0.00E+00">
                  <c:v>3.28172E-4</c:v>
                </c:pt>
                <c:pt idx="144" formatCode="0.00E+00">
                  <c:v>2.2587400000000001E-4</c:v>
                </c:pt>
                <c:pt idx="145" formatCode="0.00E+00">
                  <c:v>2.8998499999999998E-4</c:v>
                </c:pt>
                <c:pt idx="146" formatCode="0.00E+00">
                  <c:v>2.4735700000000002E-4</c:v>
                </c:pt>
                <c:pt idx="147" formatCode="0.00E+00">
                  <c:v>2.8036199999999998E-4</c:v>
                </c:pt>
                <c:pt idx="148" formatCode="0.00E+00">
                  <c:v>3.3640500000000002E-4</c:v>
                </c:pt>
                <c:pt idx="149" formatCode="0.00E+00">
                  <c:v>3.2981699999999999E-4</c:v>
                </c:pt>
                <c:pt idx="150" formatCode="0.00E+00">
                  <c:v>2.8725700000000002E-4</c:v>
                </c:pt>
                <c:pt idx="151" formatCode="0.00E+00">
                  <c:v>2.02993E-4</c:v>
                </c:pt>
                <c:pt idx="152" formatCode="0.00E+00">
                  <c:v>2.28385E-4</c:v>
                </c:pt>
                <c:pt idx="153" formatCode="0.00E+00">
                  <c:v>1.39782E-4</c:v>
                </c:pt>
                <c:pt idx="154" formatCode="0.00E+00">
                  <c:v>2.9312099999999997E-4</c:v>
                </c:pt>
                <c:pt idx="155" formatCode="0.00E+00">
                  <c:v>2.5852600000000002E-4</c:v>
                </c:pt>
                <c:pt idx="156" formatCode="0.00E+00">
                  <c:v>3.4255800000000002E-4</c:v>
                </c:pt>
                <c:pt idx="157" formatCode="0.00E+00">
                  <c:v>2.7500000000000002E-4</c:v>
                </c:pt>
                <c:pt idx="158" formatCode="0.00E+00">
                  <c:v>3.0014899999999999E-4</c:v>
                </c:pt>
                <c:pt idx="159" formatCode="0.00E+00">
                  <c:v>3.19093E-4</c:v>
                </c:pt>
                <c:pt idx="160" formatCode="0.00E+00">
                  <c:v>2.8901799999999999E-4</c:v>
                </c:pt>
                <c:pt idx="161" formatCode="0.00E+00">
                  <c:v>3.1933200000000003E-4</c:v>
                </c:pt>
                <c:pt idx="162" formatCode="0.00E+00">
                  <c:v>2.3558800000000001E-4</c:v>
                </c:pt>
                <c:pt idx="163" formatCode="0.00E+00">
                  <c:v>2.6166299999999998E-4</c:v>
                </c:pt>
                <c:pt idx="164" formatCode="0.00E+00">
                  <c:v>2.7746900000000002E-4</c:v>
                </c:pt>
                <c:pt idx="165" formatCode="0.00E+00">
                  <c:v>2.28428E-4</c:v>
                </c:pt>
                <c:pt idx="166" formatCode="0.00E+00">
                  <c:v>2.31485E-4</c:v>
                </c:pt>
                <c:pt idx="167" formatCode="0.00E+00">
                  <c:v>1.4147399999999999E-4</c:v>
                </c:pt>
                <c:pt idx="168" formatCode="0.00E+00">
                  <c:v>2.0139499999999999E-4</c:v>
                </c:pt>
                <c:pt idx="169" formatCode="0.00E+00">
                  <c:v>2.33911E-4</c:v>
                </c:pt>
                <c:pt idx="170" formatCode="0.00E+00">
                  <c:v>1.6586199999999999E-4</c:v>
                </c:pt>
                <c:pt idx="171" formatCode="0.00E+00">
                  <c:v>2.1042500000000001E-4</c:v>
                </c:pt>
                <c:pt idx="172" formatCode="0.00E+00">
                  <c:v>1.6358200000000001E-4</c:v>
                </c:pt>
                <c:pt idx="173" formatCode="0.00E+00">
                  <c:v>2.2378900000000001E-4</c:v>
                </c:pt>
                <c:pt idx="174" formatCode="0.00E+00">
                  <c:v>1.84179E-4</c:v>
                </c:pt>
                <c:pt idx="175" formatCode="0.00E+00">
                  <c:v>2.3009699999999999E-4</c:v>
                </c:pt>
                <c:pt idx="176" formatCode="0.00E+00">
                  <c:v>1.68309E-4</c:v>
                </c:pt>
                <c:pt idx="177" formatCode="0.00E+00">
                  <c:v>2.26417E-4</c:v>
                </c:pt>
                <c:pt idx="178" formatCode="0.00E+00">
                  <c:v>2.1787799999999999E-4</c:v>
                </c:pt>
                <c:pt idx="179" formatCode="0.00E+00">
                  <c:v>1.3776199999999999E-4</c:v>
                </c:pt>
                <c:pt idx="180" formatCode="0.00E+00">
                  <c:v>1.3723899999999999E-4</c:v>
                </c:pt>
                <c:pt idx="181" formatCode="0.00E+00">
                  <c:v>1.25248E-4</c:v>
                </c:pt>
                <c:pt idx="182" formatCode="0.00E+00">
                  <c:v>2.0013100000000001E-4</c:v>
                </c:pt>
                <c:pt idx="183" formatCode="0.00E+00">
                  <c:v>1.7122E-4</c:v>
                </c:pt>
                <c:pt idx="184" formatCode="0.00E+00">
                  <c:v>1.22991E-4</c:v>
                </c:pt>
                <c:pt idx="185" formatCode="0.00E+00">
                  <c:v>1.6089899999999999E-4</c:v>
                </c:pt>
                <c:pt idx="186" formatCode="0.00E+00">
                  <c:v>1.23084E-4</c:v>
                </c:pt>
                <c:pt idx="187" formatCode="0.00E+00">
                  <c:v>9.7218099999999997E-5</c:v>
                </c:pt>
                <c:pt idx="188" formatCode="0.00E+00">
                  <c:v>2.4812800000000002E-4</c:v>
                </c:pt>
                <c:pt idx="189" formatCode="0.00E+00">
                  <c:v>2.0677400000000001E-4</c:v>
                </c:pt>
                <c:pt idx="190" formatCode="0.00E+00">
                  <c:v>1.5964399999999999E-4</c:v>
                </c:pt>
                <c:pt idx="191" formatCode="0.00E+00">
                  <c:v>1.5153899999999999E-4</c:v>
                </c:pt>
                <c:pt idx="192" formatCode="0.00E+00">
                  <c:v>1.4803200000000001E-4</c:v>
                </c:pt>
                <c:pt idx="193" formatCode="0.00E+00">
                  <c:v>1.61569E-4</c:v>
                </c:pt>
                <c:pt idx="194" formatCode="0.00E+00">
                  <c:v>1.3632999999999999E-4</c:v>
                </c:pt>
                <c:pt idx="195" formatCode="0.00E+00">
                  <c:v>1.18118E-4</c:v>
                </c:pt>
                <c:pt idx="196" formatCode="0.00E+00">
                  <c:v>1.64647E-4</c:v>
                </c:pt>
                <c:pt idx="197" formatCode="0.00E+00">
                  <c:v>7.5389700000000001E-5</c:v>
                </c:pt>
                <c:pt idx="198" formatCode="0.00E+00">
                  <c:v>6.0625399999999997E-5</c:v>
                </c:pt>
                <c:pt idx="199" formatCode="0.00E+00">
                  <c:v>9.0764099999999994E-5</c:v>
                </c:pt>
                <c:pt idx="200" formatCode="0.00E+00">
                  <c:v>1.5768100000000001E-4</c:v>
                </c:pt>
                <c:pt idx="201" formatCode="0.00E+00">
                  <c:v>2.6165999999999999E-4</c:v>
                </c:pt>
                <c:pt idx="202" formatCode="0.00E+00">
                  <c:v>1.41466E-4</c:v>
                </c:pt>
                <c:pt idx="203" formatCode="0.00E+00">
                  <c:v>1.22142E-4</c:v>
                </c:pt>
                <c:pt idx="204" formatCode="0.00E+00">
                  <c:v>7.8362399999999994E-5</c:v>
                </c:pt>
                <c:pt idx="205" formatCode="0.00E+00">
                  <c:v>1.5767099999999999E-4</c:v>
                </c:pt>
                <c:pt idx="206" formatCode="0.00E+00">
                  <c:v>7.7134700000000005E-5</c:v>
                </c:pt>
                <c:pt idx="207" formatCode="0.00E+00">
                  <c:v>1.5642799999999999E-4</c:v>
                </c:pt>
                <c:pt idx="208" formatCode="0.00E+00">
                  <c:v>1.5017200000000001E-4</c:v>
                </c:pt>
                <c:pt idx="209" formatCode="0.00E+00">
                  <c:v>1.8068899999999999E-4</c:v>
                </c:pt>
                <c:pt idx="210" formatCode="0.00E+00">
                  <c:v>1.68522E-4</c:v>
                </c:pt>
                <c:pt idx="211" formatCode="0.00E+00">
                  <c:v>8.3627000000000004E-5</c:v>
                </c:pt>
                <c:pt idx="212" formatCode="0.00E+00">
                  <c:v>1.50118E-4</c:v>
                </c:pt>
                <c:pt idx="213" formatCode="0.00E+00">
                  <c:v>1.7809499999999999E-4</c:v>
                </c:pt>
                <c:pt idx="214" formatCode="0.00E+00">
                  <c:v>1.7233299999999999E-4</c:v>
                </c:pt>
                <c:pt idx="215" formatCode="0.00E+00">
                  <c:v>1.18783E-4</c:v>
                </c:pt>
                <c:pt idx="216" formatCode="0.00E+00">
                  <c:v>1.5449100000000001E-4</c:v>
                </c:pt>
                <c:pt idx="217" formatCode="0.00E+00">
                  <c:v>1.7594299999999999E-4</c:v>
                </c:pt>
                <c:pt idx="218" formatCode="0.00E+00">
                  <c:v>7.3143499999999995E-5</c:v>
                </c:pt>
                <c:pt idx="219" formatCode="0.00E+00">
                  <c:v>1.54807E-4</c:v>
                </c:pt>
                <c:pt idx="220" formatCode="0.00E+00">
                  <c:v>1.48577E-4</c:v>
                </c:pt>
                <c:pt idx="221" formatCode="0.00E+00">
                  <c:v>8.9684800000000006E-5</c:v>
                </c:pt>
                <c:pt idx="222" formatCode="0.00E+00">
                  <c:v>1.4804900000000001E-4</c:v>
                </c:pt>
                <c:pt idx="223" formatCode="0.00E+00">
                  <c:v>1.39371E-4</c:v>
                </c:pt>
                <c:pt idx="224" formatCode="0.00E+00">
                  <c:v>1.2355100000000001E-4</c:v>
                </c:pt>
                <c:pt idx="225" formatCode="0.00E+00">
                  <c:v>9.4199500000000005E-5</c:v>
                </c:pt>
                <c:pt idx="226" formatCode="0.00E+00">
                  <c:v>5.4404999999999998E-5</c:v>
                </c:pt>
                <c:pt idx="227" formatCode="0.00E+00">
                  <c:v>8.3350399999999994E-5</c:v>
                </c:pt>
                <c:pt idx="228" formatCode="0.00E+00">
                  <c:v>1.2416200000000001E-4</c:v>
                </c:pt>
                <c:pt idx="229" formatCode="0.00E+00">
                  <c:v>4.8007599999999998E-5</c:v>
                </c:pt>
                <c:pt idx="230" formatCode="0.00E+00">
                  <c:v>1.4714900000000001E-4</c:v>
                </c:pt>
                <c:pt idx="231" formatCode="0.00E+00">
                  <c:v>1.8986599999999999E-4</c:v>
                </c:pt>
                <c:pt idx="232" formatCode="0.00E+00">
                  <c:v>1.0885799999999999E-4</c:v>
                </c:pt>
                <c:pt idx="233" formatCode="0.00E+00">
                  <c:v>1.80788E-4</c:v>
                </c:pt>
                <c:pt idx="234" formatCode="0.00E+00">
                  <c:v>2.0536099999999999E-4</c:v>
                </c:pt>
                <c:pt idx="235" formatCode="0.00E+00">
                  <c:v>1.25382E-4</c:v>
                </c:pt>
                <c:pt idx="236" formatCode="0.00E+00">
                  <c:v>3.0337000000000001E-5</c:v>
                </c:pt>
                <c:pt idx="237" formatCode="0.00E+00">
                  <c:v>1.57143E-4</c:v>
                </c:pt>
                <c:pt idx="238" formatCode="0.00E+00">
                  <c:v>1.13616E-4</c:v>
                </c:pt>
                <c:pt idx="239" formatCode="0.00E+00">
                  <c:v>7.4803599999999996E-5</c:v>
                </c:pt>
                <c:pt idx="240" formatCode="0.00E+00">
                  <c:v>1.7289200000000001E-4</c:v>
                </c:pt>
                <c:pt idx="241" formatCode="0.00E+00">
                  <c:v>1.1152E-4</c:v>
                </c:pt>
                <c:pt idx="242" formatCode="0.00E+00">
                  <c:v>1.6615400000000001E-4</c:v>
                </c:pt>
                <c:pt idx="243" formatCode="0.00E+00">
                  <c:v>1.97147E-4</c:v>
                </c:pt>
                <c:pt idx="244" formatCode="0.00E+00">
                  <c:v>3.0947600000000002E-5</c:v>
                </c:pt>
                <c:pt idx="245" formatCode="0.00E+00">
                  <c:v>1.2901000000000001E-4</c:v>
                </c:pt>
                <c:pt idx="246" formatCode="0.00E+00">
                  <c:v>7.6744799999999997E-5</c:v>
                </c:pt>
                <c:pt idx="247" formatCode="0.00E+00">
                  <c:v>1.11568E-4</c:v>
                </c:pt>
                <c:pt idx="248" formatCode="0.00E+00">
                  <c:v>9.0441300000000004E-5</c:v>
                </c:pt>
                <c:pt idx="249" formatCode="0.00E+00">
                  <c:v>1.3489200000000001E-4</c:v>
                </c:pt>
                <c:pt idx="250" formatCode="0.00E+00">
                  <c:v>1.4442799999999999E-4</c:v>
                </c:pt>
                <c:pt idx="251" formatCode="0.00E+00">
                  <c:v>1.08207E-4</c:v>
                </c:pt>
                <c:pt idx="252" formatCode="0.00E+00">
                  <c:v>7.6296099999999996E-5</c:v>
                </c:pt>
                <c:pt idx="253" formatCode="0.00E+00">
                  <c:v>8.0378399999999996E-5</c:v>
                </c:pt>
                <c:pt idx="254" formatCode="0.00E+00">
                  <c:v>1.2266299999999999E-4</c:v>
                </c:pt>
                <c:pt idx="255" formatCode="0.00E+00">
                  <c:v>1.3031499999999999E-4</c:v>
                </c:pt>
                <c:pt idx="256" formatCode="0.00E+00">
                  <c:v>8.7677599999999996E-5</c:v>
                </c:pt>
                <c:pt idx="257" formatCode="0.00E+00">
                  <c:v>2.0236399999999999E-4</c:v>
                </c:pt>
                <c:pt idx="258" formatCode="0.00E+00">
                  <c:v>1.4783999999999999E-4</c:v>
                </c:pt>
                <c:pt idx="259" formatCode="0.00E+00">
                  <c:v>8.4346100000000002E-5</c:v>
                </c:pt>
                <c:pt idx="260" formatCode="0.00E+00">
                  <c:v>1.3581800000000001E-4</c:v>
                </c:pt>
                <c:pt idx="261" formatCode="0.00E+00">
                  <c:v>1.3907000000000001E-4</c:v>
                </c:pt>
                <c:pt idx="262" formatCode="0.00E+00">
                  <c:v>1.2526599999999999E-4</c:v>
                </c:pt>
                <c:pt idx="263" formatCode="0.00E+00">
                  <c:v>1.3175400000000001E-4</c:v>
                </c:pt>
                <c:pt idx="264" formatCode="0.00E+00">
                  <c:v>2.0078300000000001E-4</c:v>
                </c:pt>
                <c:pt idx="265" formatCode="0.00E+00">
                  <c:v>1.65668E-4</c:v>
                </c:pt>
                <c:pt idx="266" formatCode="0.00E+00">
                  <c:v>1.08212E-4</c:v>
                </c:pt>
                <c:pt idx="267" formatCode="0.00E+00">
                  <c:v>5.0405999999999998E-5</c:v>
                </c:pt>
                <c:pt idx="268" formatCode="0.00E+00">
                  <c:v>1.60161E-4</c:v>
                </c:pt>
                <c:pt idx="269" formatCode="0.00E+00">
                  <c:v>1.3815999999999999E-4</c:v>
                </c:pt>
                <c:pt idx="270" formatCode="0.00E+00">
                  <c:v>2.5985500000000003E-4</c:v>
                </c:pt>
                <c:pt idx="271" formatCode="0.00E+00">
                  <c:v>2.2639200000000001E-4</c:v>
                </c:pt>
                <c:pt idx="272" formatCode="0.00E+00">
                  <c:v>9.4458199999999996E-5</c:v>
                </c:pt>
                <c:pt idx="273" formatCode="0.00E+00">
                  <c:v>1.11724E-4</c:v>
                </c:pt>
                <c:pt idx="274" formatCode="0.00E+00">
                  <c:v>1.6652999999999999E-4</c:v>
                </c:pt>
                <c:pt idx="275" formatCode="0.00E+00">
                  <c:v>8.8639499999999997E-5</c:v>
                </c:pt>
                <c:pt idx="276" formatCode="0.00E+00">
                  <c:v>1.6531599999999999E-4</c:v>
                </c:pt>
                <c:pt idx="277" formatCode="0.00E+00">
                  <c:v>1.3992900000000001E-4</c:v>
                </c:pt>
                <c:pt idx="278" formatCode="0.00E+00">
                  <c:v>6.1581799999999994E-5</c:v>
                </c:pt>
                <c:pt idx="279" formatCode="0.00E+00">
                  <c:v>1.0292400000000001E-4</c:v>
                </c:pt>
                <c:pt idx="280" formatCode="0.00E+00">
                  <c:v>1.6621999999999999E-4</c:v>
                </c:pt>
                <c:pt idx="281" formatCode="0.00E+00">
                  <c:v>2.0966299999999999E-4</c:v>
                </c:pt>
                <c:pt idx="282" formatCode="0.00E+00">
                  <c:v>1.37105E-4</c:v>
                </c:pt>
                <c:pt idx="283" formatCode="0.00E+00">
                  <c:v>2.51735E-4</c:v>
                </c:pt>
                <c:pt idx="284" formatCode="0.00E+00">
                  <c:v>1.7823000000000001E-4</c:v>
                </c:pt>
                <c:pt idx="285" formatCode="0.00E+00">
                  <c:v>2.3812599999999999E-4</c:v>
                </c:pt>
                <c:pt idx="286" formatCode="0.00E+00">
                  <c:v>2.0240500000000001E-4</c:v>
                </c:pt>
                <c:pt idx="287" formatCode="0.00E+00">
                  <c:v>1.61435E-4</c:v>
                </c:pt>
                <c:pt idx="288" formatCode="0.00E+00">
                  <c:v>1.52795E-4</c:v>
                </c:pt>
                <c:pt idx="289" formatCode="0.00E+00">
                  <c:v>1.6840799999999999E-4</c:v>
                </c:pt>
                <c:pt idx="290" formatCode="0.00E+00">
                  <c:v>1.28839E-4</c:v>
                </c:pt>
                <c:pt idx="291" formatCode="0.00E+00">
                  <c:v>1.2259799999999999E-4</c:v>
                </c:pt>
                <c:pt idx="292" formatCode="0.00E+00">
                  <c:v>9.9505000000000004E-5</c:v>
                </c:pt>
                <c:pt idx="293" formatCode="0.00E+00">
                  <c:v>1.3639899999999999E-4</c:v>
                </c:pt>
                <c:pt idx="294" formatCode="0.00E+00">
                  <c:v>1.3826299999999999E-4</c:v>
                </c:pt>
                <c:pt idx="295" formatCode="0.00E+00">
                  <c:v>1.55248E-4</c:v>
                </c:pt>
                <c:pt idx="296" formatCode="0.00E+00">
                  <c:v>1.47813E-4</c:v>
                </c:pt>
                <c:pt idx="297" formatCode="0.00E+00">
                  <c:v>2.6508199999999998E-4</c:v>
                </c:pt>
                <c:pt idx="298" formatCode="0.00E+00">
                  <c:v>1.9584499999999999E-4</c:v>
                </c:pt>
                <c:pt idx="299" formatCode="0.00E+00">
                  <c:v>2.0533500000000001E-4</c:v>
                </c:pt>
                <c:pt idx="300" formatCode="0.00E+00">
                  <c:v>3.1858899999999998E-4</c:v>
                </c:pt>
                <c:pt idx="301" formatCode="0.00E+00">
                  <c:v>2.9546900000000003E-4</c:v>
                </c:pt>
                <c:pt idx="302" formatCode="0.00E+00">
                  <c:v>2.2201499999999999E-4</c:v>
                </c:pt>
                <c:pt idx="303" formatCode="0.00E+00">
                  <c:v>1.8110899999999999E-4</c:v>
                </c:pt>
                <c:pt idx="304" formatCode="0.00E+00">
                  <c:v>3.2028699999999999E-4</c:v>
                </c:pt>
                <c:pt idx="305" formatCode="0.00E+00">
                  <c:v>2.8865800000000001E-4</c:v>
                </c:pt>
                <c:pt idx="306" formatCode="0.00E+00">
                  <c:v>3.9882999999999997E-4</c:v>
                </c:pt>
                <c:pt idx="307" formatCode="0.00E+00">
                  <c:v>3.84674E-4</c:v>
                </c:pt>
                <c:pt idx="308" formatCode="0.00E+00">
                  <c:v>3.2090899999999997E-4</c:v>
                </c:pt>
                <c:pt idx="309" formatCode="0.00E+00">
                  <c:v>3.4439399999999998E-4</c:v>
                </c:pt>
                <c:pt idx="310" formatCode="0.00E+00">
                  <c:v>4.1307200000000001E-4</c:v>
                </c:pt>
                <c:pt idx="311" formatCode="0.00E+00">
                  <c:v>5.4413300000000003E-4</c:v>
                </c:pt>
                <c:pt idx="312" formatCode="0.00E+00">
                  <c:v>4.6109699999999999E-4</c:v>
                </c:pt>
                <c:pt idx="313" formatCode="0.00E+00">
                  <c:v>4.41466E-4</c:v>
                </c:pt>
                <c:pt idx="314" formatCode="0.00E+00">
                  <c:v>5.2807899999999998E-4</c:v>
                </c:pt>
                <c:pt idx="315" formatCode="0.00E+00">
                  <c:v>7.3231299999999995E-4</c:v>
                </c:pt>
                <c:pt idx="316" formatCode="0.00E+00">
                  <c:v>6.55786E-4</c:v>
                </c:pt>
                <c:pt idx="317" formatCode="0.00E+00">
                  <c:v>6.8476500000000005E-4</c:v>
                </c:pt>
                <c:pt idx="318" formatCode="0.00E+00">
                  <c:v>6.4879900000000003E-4</c:v>
                </c:pt>
                <c:pt idx="319" formatCode="0.00E+00">
                  <c:v>7.2159899999999996E-4</c:v>
                </c:pt>
                <c:pt idx="320" formatCode="0.00E+00">
                  <c:v>7.4827800000000001E-4</c:v>
                </c:pt>
                <c:pt idx="321" formatCode="0.00E+00">
                  <c:v>6.8259099999999997E-4</c:v>
                </c:pt>
                <c:pt idx="322" formatCode="0.00E+00">
                  <c:v>7.4148300000000003E-4</c:v>
                </c:pt>
                <c:pt idx="323" formatCode="0.00E+00">
                  <c:v>5.9424399999999996E-4</c:v>
                </c:pt>
                <c:pt idx="324" formatCode="0.00E+00">
                  <c:v>7.5014899999999998E-4</c:v>
                </c:pt>
                <c:pt idx="325" formatCode="0.00E+00">
                  <c:v>7.2243899999999996E-4</c:v>
                </c:pt>
                <c:pt idx="326" formatCode="0.00E+00">
                  <c:v>7.7775200000000004E-4</c:v>
                </c:pt>
                <c:pt idx="327" formatCode="0.00E+00">
                  <c:v>9.1229799999999997E-4</c:v>
                </c:pt>
                <c:pt idx="328" formatCode="0.00E+00">
                  <c:v>7.9668800000000004E-4</c:v>
                </c:pt>
                <c:pt idx="329">
                  <c:v>1.1199999999999999E-3</c:v>
                </c:pt>
                <c:pt idx="330" formatCode="0.00E+00">
                  <c:v>8.0154100000000002E-4</c:v>
                </c:pt>
                <c:pt idx="331" formatCode="0.00E+00">
                  <c:v>7.80903E-4</c:v>
                </c:pt>
                <c:pt idx="332" formatCode="0.00E+00">
                  <c:v>7.2404900000000005E-4</c:v>
                </c:pt>
                <c:pt idx="333" formatCode="0.00E+00">
                  <c:v>7.1056500000000002E-4</c:v>
                </c:pt>
                <c:pt idx="334" formatCode="0.00E+00">
                  <c:v>6.7437300000000003E-4</c:v>
                </c:pt>
                <c:pt idx="335" formatCode="0.00E+00">
                  <c:v>7.0035099999999999E-4</c:v>
                </c:pt>
                <c:pt idx="336" formatCode="0.00E+00">
                  <c:v>5.7576999999999997E-4</c:v>
                </c:pt>
                <c:pt idx="337" formatCode="0.00E+00">
                  <c:v>8.4514599999999996E-4</c:v>
                </c:pt>
                <c:pt idx="338" formatCode="0.00E+00">
                  <c:v>8.6012899999999995E-4</c:v>
                </c:pt>
                <c:pt idx="339" formatCode="0.00E+00">
                  <c:v>6.7601100000000002E-4</c:v>
                </c:pt>
                <c:pt idx="340" formatCode="0.00E+00">
                  <c:v>8.1289899999999996E-4</c:v>
                </c:pt>
                <c:pt idx="341" formatCode="0.00E+00">
                  <c:v>7.6981700000000001E-4</c:v>
                </c:pt>
                <c:pt idx="342" formatCode="0.00E+00">
                  <c:v>5.7052700000000003E-4</c:v>
                </c:pt>
                <c:pt idx="343" formatCode="0.00E+00">
                  <c:v>5.7083299999999997E-4</c:v>
                </c:pt>
                <c:pt idx="344" formatCode="0.00E+00">
                  <c:v>7.5988200000000003E-4</c:v>
                </c:pt>
                <c:pt idx="345" formatCode="0.00E+00">
                  <c:v>6.5583600000000003E-4</c:v>
                </c:pt>
                <c:pt idx="346" formatCode="0.00E+00">
                  <c:v>4.8887799999999999E-4</c:v>
                </c:pt>
                <c:pt idx="347" formatCode="0.00E+00">
                  <c:v>4.7345299999999998E-4</c:v>
                </c:pt>
                <c:pt idx="348" formatCode="0.00E+00">
                  <c:v>5.2334699999999996E-4</c:v>
                </c:pt>
                <c:pt idx="349" formatCode="0.00E+00">
                  <c:v>5.7430999999999997E-4</c:v>
                </c:pt>
                <c:pt idx="350" formatCode="0.00E+00">
                  <c:v>5.6994599999999999E-4</c:v>
                </c:pt>
                <c:pt idx="351" formatCode="0.00E+00">
                  <c:v>4.95331E-4</c:v>
                </c:pt>
                <c:pt idx="352" formatCode="0.00E+00">
                  <c:v>4.2378899999999999E-4</c:v>
                </c:pt>
                <c:pt idx="353" formatCode="0.00E+00">
                  <c:v>3.9888899999999998E-4</c:v>
                </c:pt>
                <c:pt idx="354" formatCode="0.00E+00">
                  <c:v>3.43834E-4</c:v>
                </c:pt>
                <c:pt idx="355" formatCode="0.00E+00">
                  <c:v>4.3774999999999999E-4</c:v>
                </c:pt>
                <c:pt idx="356" formatCode="0.00E+00">
                  <c:v>3.56308E-4</c:v>
                </c:pt>
                <c:pt idx="357" formatCode="0.00E+00">
                  <c:v>4.6214599999999998E-4</c:v>
                </c:pt>
                <c:pt idx="358" formatCode="0.00E+00">
                  <c:v>4.7041900000000002E-4</c:v>
                </c:pt>
                <c:pt idx="359" formatCode="0.00E+00">
                  <c:v>4.0926999999999999E-4</c:v>
                </c:pt>
                <c:pt idx="360" formatCode="0.00E+00">
                  <c:v>3.92066E-4</c:v>
                </c:pt>
                <c:pt idx="361" formatCode="0.00E+00">
                  <c:v>3.5391399999999999E-4</c:v>
                </c:pt>
                <c:pt idx="362" formatCode="0.00E+00">
                  <c:v>2.8036599999999999E-4</c:v>
                </c:pt>
                <c:pt idx="363" formatCode="0.00E+00">
                  <c:v>4.2082099999999999E-4</c:v>
                </c:pt>
                <c:pt idx="364" formatCode="0.00E+00">
                  <c:v>2.37512E-4</c:v>
                </c:pt>
                <c:pt idx="365" formatCode="0.00E+00">
                  <c:v>2.7781099999999999E-4</c:v>
                </c:pt>
                <c:pt idx="366" formatCode="0.00E+00">
                  <c:v>2.00442E-4</c:v>
                </c:pt>
                <c:pt idx="367" formatCode="0.00E+00">
                  <c:v>2.6472799999999999E-4</c:v>
                </c:pt>
                <c:pt idx="368" formatCode="0.00E+00">
                  <c:v>2.3441099999999999E-4</c:v>
                </c:pt>
                <c:pt idx="369" formatCode="0.00E+00">
                  <c:v>2.9991600000000001E-4</c:v>
                </c:pt>
                <c:pt idx="370" formatCode="0.00E+00">
                  <c:v>2.81E-4</c:v>
                </c:pt>
                <c:pt idx="371" formatCode="0.00E+00">
                  <c:v>2.1137900000000001E-4</c:v>
                </c:pt>
                <c:pt idx="372" formatCode="0.00E+00">
                  <c:v>2.6646200000000002E-4</c:v>
                </c:pt>
                <c:pt idx="373" formatCode="0.00E+00">
                  <c:v>1.83077E-4</c:v>
                </c:pt>
                <c:pt idx="374" formatCode="0.00E+00">
                  <c:v>2.1460899999999999E-4</c:v>
                </c:pt>
                <c:pt idx="375" formatCode="0.00E+00">
                  <c:v>1.5377699999999999E-4</c:v>
                </c:pt>
                <c:pt idx="376" formatCode="0.00E+00">
                  <c:v>1.81986E-4</c:v>
                </c:pt>
                <c:pt idx="377" formatCode="0.00E+00">
                  <c:v>1.3965099999999999E-4</c:v>
                </c:pt>
                <c:pt idx="378" formatCode="0.00E+00">
                  <c:v>1.7712899999999999E-4</c:v>
                </c:pt>
                <c:pt idx="379" formatCode="0.00E+00">
                  <c:v>2.4840300000000001E-4</c:v>
                </c:pt>
                <c:pt idx="380" formatCode="0.00E+00">
                  <c:v>1.3644500000000001E-4</c:v>
                </c:pt>
                <c:pt idx="381" formatCode="0.00E+00">
                  <c:v>1.97085E-4</c:v>
                </c:pt>
                <c:pt idx="382" formatCode="0.00E+00">
                  <c:v>1.5532499999999999E-4</c:v>
                </c:pt>
                <c:pt idx="383" formatCode="0.00E+00">
                  <c:v>1.6320399999999999E-4</c:v>
                </c:pt>
                <c:pt idx="384" formatCode="0.00E+00">
                  <c:v>5.5496199999999999E-5</c:v>
                </c:pt>
                <c:pt idx="385" formatCode="0.00E+00">
                  <c:v>1.3718000000000001E-4</c:v>
                </c:pt>
                <c:pt idx="386" formatCode="0.00E+00">
                  <c:v>1.9211E-4</c:v>
                </c:pt>
                <c:pt idx="387" formatCode="0.00E+00">
                  <c:v>9.2782100000000001E-5</c:v>
                </c:pt>
                <c:pt idx="388" formatCode="0.00E+00">
                  <c:v>1.8549500000000001E-4</c:v>
                </c:pt>
                <c:pt idx="389" formatCode="0.00E+00">
                  <c:v>3.4457099999999999E-5</c:v>
                </c:pt>
                <c:pt idx="390" formatCode="0.00E+00">
                  <c:v>1.1678799999999999E-4</c:v>
                </c:pt>
                <c:pt idx="391" formatCode="0.00E+00">
                  <c:v>3.6065900000000003E-5</c:v>
                </c:pt>
                <c:pt idx="392" formatCode="0.00E+00">
                  <c:v>2.4505999999999999E-5</c:v>
                </c:pt>
                <c:pt idx="393" formatCode="0.00E+00">
                  <c:v>3.6422099999999998E-5</c:v>
                </c:pt>
                <c:pt idx="394" formatCode="0.00E+00">
                  <c:v>6.2972700000000001E-5</c:v>
                </c:pt>
                <c:pt idx="395" formatCode="0.00E+00">
                  <c:v>8.1701799999999998E-5</c:v>
                </c:pt>
                <c:pt idx="396" formatCode="0.00E+00">
                  <c:v>9.86566E-5</c:v>
                </c:pt>
                <c:pt idx="397" formatCode="0.00E+00">
                  <c:v>1.2265299999999999E-4</c:v>
                </c:pt>
                <c:pt idx="398" formatCode="0.00E+00">
                  <c:v>8.0372599999999997E-5</c:v>
                </c:pt>
                <c:pt idx="399" formatCode="0.00E+00">
                  <c:v>1.01462E-4</c:v>
                </c:pt>
                <c:pt idx="400" formatCode="0.00E+00">
                  <c:v>1.3141E-5</c:v>
                </c:pt>
                <c:pt idx="401" formatCode="0.00E+00">
                  <c:v>1.02336E-4</c:v>
                </c:pt>
                <c:pt idx="402" formatCode="0.00E+00">
                  <c:v>2.3347399999999999E-5</c:v>
                </c:pt>
                <c:pt idx="403" formatCode="0.00E+00">
                  <c:v>1.2736500000000001E-5</c:v>
                </c:pt>
                <c:pt idx="404" formatCode="0.00E+00">
                  <c:v>5.5705799999999998E-5</c:v>
                </c:pt>
                <c:pt idx="405" formatCode="0.00E+00">
                  <c:v>7.8157499999999998E-5</c:v>
                </c:pt>
                <c:pt idx="406" formatCode="0.00E+00">
                  <c:v>3.3054099999999999E-5</c:v>
                </c:pt>
                <c:pt idx="407" formatCode="0.00E+00">
                  <c:v>2.1577899999999999E-5</c:v>
                </c:pt>
                <c:pt idx="408" formatCode="0.00E+00">
                  <c:v>4.7218700000000002E-5</c:v>
                </c:pt>
                <c:pt idx="409" formatCode="0.00E+00">
                  <c:v>1.0016799999999999E-4</c:v>
                </c:pt>
                <c:pt idx="410" formatCode="0.00E+00">
                  <c:v>5.3313699999999997E-5</c:v>
                </c:pt>
                <c:pt idx="411" formatCode="0.00E+00">
                  <c:v>9.87897E-5</c:v>
                </c:pt>
                <c:pt idx="412" formatCode="0.00E+00">
                  <c:v>4.8436400000000003E-5</c:v>
                </c:pt>
                <c:pt idx="413" formatCode="0.00E+00">
                  <c:v>6.5859999999999996E-5</c:v>
                </c:pt>
                <c:pt idx="414" formatCode="0.00E+00">
                  <c:v>1.7400099999999999E-4</c:v>
                </c:pt>
                <c:pt idx="415" formatCode="0.00E+00">
                  <c:v>6.17237E-5</c:v>
                </c:pt>
                <c:pt idx="416" formatCode="0.00E+00">
                  <c:v>8.3517799999999995E-5</c:v>
                </c:pt>
                <c:pt idx="417" formatCode="0.00E+00">
                  <c:v>1.20171E-4</c:v>
                </c:pt>
                <c:pt idx="418" formatCode="0.00E+00">
                  <c:v>6.4626600000000002E-5</c:v>
                </c:pt>
                <c:pt idx="419" formatCode="0.00E+00">
                  <c:v>1.49493E-4</c:v>
                </c:pt>
                <c:pt idx="420" formatCode="0.00E+00">
                  <c:v>9.6639700000000002E-5</c:v>
                </c:pt>
                <c:pt idx="421" formatCode="0.00E+00">
                  <c:v>1.67404E-5</c:v>
                </c:pt>
                <c:pt idx="422" formatCode="0.00E+00">
                  <c:v>8.3207600000000006E-5</c:v>
                </c:pt>
                <c:pt idx="423" formatCode="0.00E+00">
                  <c:v>9.6135500000000005E-6</c:v>
                </c:pt>
                <c:pt idx="424" formatCode="0.00E+00">
                  <c:v>9.6855500000000001E-5</c:v>
                </c:pt>
                <c:pt idx="425" formatCode="0.00E+00">
                  <c:v>6.8779099999999993E-5</c:v>
                </c:pt>
                <c:pt idx="426" formatCode="0.00E+00">
                  <c:v>6.7665700000000005E-5</c:v>
                </c:pt>
                <c:pt idx="427" formatCode="0.00E+00">
                  <c:v>5.7133199999999997E-5</c:v>
                </c:pt>
                <c:pt idx="428" formatCode="0.00E+00">
                  <c:v>1.2239899999999999E-5</c:v>
                </c:pt>
                <c:pt idx="429" formatCode="0.00E+00">
                  <c:v>8.1717600000000005E-5</c:v>
                </c:pt>
                <c:pt idx="430" formatCode="0.00E+00">
                  <c:v>1.2467500000000001E-4</c:v>
                </c:pt>
                <c:pt idx="431" formatCode="0.00E+00">
                  <c:v>1.63239E-4</c:v>
                </c:pt>
                <c:pt idx="432" formatCode="0.00E+00">
                  <c:v>1.3107900000000001E-4</c:v>
                </c:pt>
                <c:pt idx="433" formatCode="0.00E+00">
                  <c:v>1.13631E-4</c:v>
                </c:pt>
                <c:pt idx="434" formatCode="0.00E+00">
                  <c:v>1.6507199999999999E-4</c:v>
                </c:pt>
                <c:pt idx="435" formatCode="0.00E+00">
                  <c:v>1.4165200000000001E-4</c:v>
                </c:pt>
                <c:pt idx="436" formatCode="0.00E+00">
                  <c:v>2.0596899999999999E-4</c:v>
                </c:pt>
                <c:pt idx="437" formatCode="0.00E+00">
                  <c:v>3.1437799999999998E-4</c:v>
                </c:pt>
                <c:pt idx="438" formatCode="0.00E+00">
                  <c:v>1.9065900000000001E-4</c:v>
                </c:pt>
                <c:pt idx="439" formatCode="0.00E+00">
                  <c:v>9.3535499999999999E-5</c:v>
                </c:pt>
                <c:pt idx="440" formatCode="0.00E+00">
                  <c:v>1.62206E-4</c:v>
                </c:pt>
                <c:pt idx="441" formatCode="0.00E+00">
                  <c:v>1.7920999999999999E-4</c:v>
                </c:pt>
                <c:pt idx="442" formatCode="0.00E+00">
                  <c:v>2.2942200000000001E-4</c:v>
                </c:pt>
                <c:pt idx="443" formatCode="0.00E+00">
                  <c:v>2.5129200000000002E-4</c:v>
                </c:pt>
                <c:pt idx="444" formatCode="0.00E+00">
                  <c:v>8.3287899999999999E-5</c:v>
                </c:pt>
                <c:pt idx="445" formatCode="0.00E+00">
                  <c:v>1.53177E-4</c:v>
                </c:pt>
                <c:pt idx="446" formatCode="0.00E+00">
                  <c:v>5.4456799999999997E-5</c:v>
                </c:pt>
                <c:pt idx="447" formatCode="0.00E+00">
                  <c:v>1.6130300000000001E-4</c:v>
                </c:pt>
                <c:pt idx="448" formatCode="0.00E+00">
                  <c:v>6.1833299999999996E-5</c:v>
                </c:pt>
                <c:pt idx="449" formatCode="0.00E+00">
                  <c:v>1.6761E-4</c:v>
                </c:pt>
                <c:pt idx="450" formatCode="0.00E+00">
                  <c:v>1.20264E-4</c:v>
                </c:pt>
                <c:pt idx="451" formatCode="0.00E+00">
                  <c:v>5.4738799999999997E-6</c:v>
                </c:pt>
                <c:pt idx="452" formatCode="0.00E+00">
                  <c:v>8.5048200000000003E-5</c:v>
                </c:pt>
                <c:pt idx="453" formatCode="0.00E+00">
                  <c:v>1.1655900000000001E-4</c:v>
                </c:pt>
                <c:pt idx="454" formatCode="0.00E+00">
                  <c:v>9.1725599999999995E-5</c:v>
                </c:pt>
                <c:pt idx="455" formatCode="0.00E+00">
                  <c:v>1.06934E-4</c:v>
                </c:pt>
                <c:pt idx="456" formatCode="0.00E+00">
                  <c:v>1.9997299999999999E-4</c:v>
                </c:pt>
                <c:pt idx="457" formatCode="0.00E+00">
                  <c:v>1.3500400000000001E-4</c:v>
                </c:pt>
                <c:pt idx="458" formatCode="0.00E+00">
                  <c:v>6.70019E-5</c:v>
                </c:pt>
                <c:pt idx="459" formatCode="0.00E+00">
                  <c:v>1.3092299999999999E-4</c:v>
                </c:pt>
                <c:pt idx="460" formatCode="0.00E+00">
                  <c:v>1.2269200000000001E-4</c:v>
                </c:pt>
                <c:pt idx="461" formatCode="0.00E+00">
                  <c:v>1.2209800000000001E-4</c:v>
                </c:pt>
                <c:pt idx="462" formatCode="0.00E+00">
                  <c:v>4.2284999999999999E-5</c:v>
                </c:pt>
                <c:pt idx="463" formatCode="0.00E+00">
                  <c:v>6.9831499999999997E-5</c:v>
                </c:pt>
                <c:pt idx="464" formatCode="0.00E+00">
                  <c:v>4.6017799999999998E-5</c:v>
                </c:pt>
                <c:pt idx="465" formatCode="0.00E+00">
                  <c:v>4.3804799999999998E-5</c:v>
                </c:pt>
                <c:pt idx="466" formatCode="0.00E+00">
                  <c:v>3.4672999999999998E-5</c:v>
                </c:pt>
                <c:pt idx="467" formatCode="0.00E+00">
                  <c:v>4.4103100000000001E-5</c:v>
                </c:pt>
                <c:pt idx="468" formatCode="0.00E+00">
                  <c:v>8.5774100000000003E-5</c:v>
                </c:pt>
                <c:pt idx="469" formatCode="0.00E+00">
                  <c:v>3.1640100000000002E-5</c:v>
                </c:pt>
                <c:pt idx="470" formatCode="0.00E+00">
                  <c:v>3.7726699999999999E-5</c:v>
                </c:pt>
                <c:pt idx="471" formatCode="0.00E+00">
                  <c:v>1.13978E-4</c:v>
                </c:pt>
                <c:pt idx="472" formatCode="0.00E+00">
                  <c:v>5.2052899999999998E-5</c:v>
                </c:pt>
                <c:pt idx="473" formatCode="0.00E+00">
                  <c:v>7.0084299999999996E-5</c:v>
                </c:pt>
                <c:pt idx="474" formatCode="0.00E+00">
                  <c:v>8.2440000000000004E-5</c:v>
                </c:pt>
                <c:pt idx="475" formatCode="0.00E+00">
                  <c:v>3.8290200000000001E-5</c:v>
                </c:pt>
                <c:pt idx="476" formatCode="0.00E+00">
                  <c:v>3.5500799999999997E-5</c:v>
                </c:pt>
                <c:pt idx="477" formatCode="0.00E+00">
                  <c:v>1.2180099999999999E-4</c:v>
                </c:pt>
                <c:pt idx="478" formatCode="0.00E+00">
                  <c:v>4.8157500000000001E-5</c:v>
                </c:pt>
                <c:pt idx="479" formatCode="0.00E+00">
                  <c:v>9.53686E-5</c:v>
                </c:pt>
                <c:pt idx="480" formatCode="0.00E+00">
                  <c:v>5.4394300000000002E-5</c:v>
                </c:pt>
                <c:pt idx="481" formatCode="0.00E+00">
                  <c:v>1.80831E-5</c:v>
                </c:pt>
                <c:pt idx="482" formatCode="0.00E+00">
                  <c:v>5.5691900000000001E-5</c:v>
                </c:pt>
                <c:pt idx="483" formatCode="0.00E+00">
                  <c:v>6.0154200000000001E-5</c:v>
                </c:pt>
                <c:pt idx="484" formatCode="0.00E+00">
                  <c:v>4.7566299999999999E-5</c:v>
                </c:pt>
                <c:pt idx="485" formatCode="0.00E+00">
                  <c:v>6.1874300000000005E-5</c:v>
                </c:pt>
                <c:pt idx="486" formatCode="0.00E+00">
                  <c:v>1.9617199999999999E-5</c:v>
                </c:pt>
                <c:pt idx="487" formatCode="0.00E+00">
                  <c:v>3.64135E-5</c:v>
                </c:pt>
                <c:pt idx="488" formatCode="0.00E+00">
                  <c:v>4.3017399999999999E-5</c:v>
                </c:pt>
                <c:pt idx="489" formatCode="0.00E+00">
                  <c:v>1.7698099999999999E-5</c:v>
                </c:pt>
                <c:pt idx="490" formatCode="0.00E+00">
                  <c:v>5.1368700000000002E-5</c:v>
                </c:pt>
                <c:pt idx="491" formatCode="0.00E+00">
                  <c:v>1.66201E-5</c:v>
                </c:pt>
                <c:pt idx="492" formatCode="0.00E+00">
                  <c:v>2.7081399999999998E-6</c:v>
                </c:pt>
                <c:pt idx="493" formatCode="0.00E+00">
                  <c:v>5.8502399999999997E-5</c:v>
                </c:pt>
                <c:pt idx="494" formatCode="0.00E+00">
                  <c:v>2.0910399999999999E-5</c:v>
                </c:pt>
                <c:pt idx="495" formatCode="0.00E+00">
                  <c:v>3.5404799999999997E-5</c:v>
                </c:pt>
                <c:pt idx="496" formatCode="0.00E+00">
                  <c:v>8.7288500000000003E-6</c:v>
                </c:pt>
                <c:pt idx="497" formatCode="0.00E+00">
                  <c:v>7.9571600000000002E-5</c:v>
                </c:pt>
                <c:pt idx="498" formatCode="0.00E+00">
                  <c:v>1.4333999999999999E-4</c:v>
                </c:pt>
                <c:pt idx="499" formatCode="0.00E+00">
                  <c:v>8.5704099999999998E-5</c:v>
                </c:pt>
                <c:pt idx="500" formatCode="0.00E+00">
                  <c:v>9.0612599999999994E-5</c:v>
                </c:pt>
                <c:pt idx="501" formatCode="0.00E+00">
                  <c:v>3.6268199999999999E-5</c:v>
                </c:pt>
                <c:pt idx="502" formatCode="0.00E+00">
                  <c:v>3.6446399999999997E-5</c:v>
                </c:pt>
                <c:pt idx="503" formatCode="0.00E+00">
                  <c:v>1.2597699999999999E-4</c:v>
                </c:pt>
                <c:pt idx="504" formatCode="0.00E+00">
                  <c:v>9.3474300000000001E-5</c:v>
                </c:pt>
                <c:pt idx="505" formatCode="0.00E+00">
                  <c:v>8.2358499999999994E-5</c:v>
                </c:pt>
                <c:pt idx="506" formatCode="0.00E+00">
                  <c:v>4.7253500000000004E-6</c:v>
                </c:pt>
                <c:pt idx="507" formatCode="0.00E+00">
                  <c:v>8.0600100000000001E-5</c:v>
                </c:pt>
                <c:pt idx="508" formatCode="0.00E+00">
                  <c:v>4.2616900000000002E-5</c:v>
                </c:pt>
                <c:pt idx="509" formatCode="0.00E+00">
                  <c:v>2.7367000000000001E-5</c:v>
                </c:pt>
                <c:pt idx="510" formatCode="0.00E+00">
                  <c:v>4.1536700000000002E-6</c:v>
                </c:pt>
                <c:pt idx="511" formatCode="0.00E+00">
                  <c:v>6.4428299999999994E-5</c:v>
                </c:pt>
                <c:pt idx="512" formatCode="0.00E+00">
                  <c:v>6.0820799999999999E-5</c:v>
                </c:pt>
                <c:pt idx="513" formatCode="0.00E+00">
                  <c:v>8.4942600000000002E-5</c:v>
                </c:pt>
                <c:pt idx="514" formatCode="0.00E+00">
                  <c:v>4.8893700000000003E-5</c:v>
                </c:pt>
                <c:pt idx="515" formatCode="0.00E+00">
                  <c:v>2.25861E-5</c:v>
                </c:pt>
                <c:pt idx="516" formatCode="0.00E+00">
                  <c:v>4.9487100000000003E-5</c:v>
                </c:pt>
                <c:pt idx="517" formatCode="0.00E+00">
                  <c:v>1.19138E-4</c:v>
                </c:pt>
                <c:pt idx="518" formatCode="0.00E+00">
                  <c:v>8.4208000000000004E-5</c:v>
                </c:pt>
                <c:pt idx="519" formatCode="0.00E+00">
                  <c:v>4.9073300000000003E-5</c:v>
                </c:pt>
                <c:pt idx="520" formatCode="0.00E+00">
                  <c:v>1.16265E-4</c:v>
                </c:pt>
                <c:pt idx="521" formatCode="0.00E+00">
                  <c:v>3.2662400000000001E-5</c:v>
                </c:pt>
                <c:pt idx="522" formatCode="0.00E+00">
                  <c:v>2.4005299999999999E-5</c:v>
                </c:pt>
                <c:pt idx="523" formatCode="0.00E+00">
                  <c:v>7.5438600000000006E-5</c:v>
                </c:pt>
                <c:pt idx="524" formatCode="0.00E+00">
                  <c:v>8.6737599999999994E-5</c:v>
                </c:pt>
                <c:pt idx="525" formatCode="0.00E+00">
                  <c:v>1.2846099999999999E-4</c:v>
                </c:pt>
                <c:pt idx="526" formatCode="0.00E+00">
                  <c:v>1.4835400000000001E-4</c:v>
                </c:pt>
                <c:pt idx="527" formatCode="0.00E+00">
                  <c:v>6.3554500000000003E-5</c:v>
                </c:pt>
                <c:pt idx="528" formatCode="0.00E+00">
                  <c:v>1.13919E-4</c:v>
                </c:pt>
                <c:pt idx="529" formatCode="0.00E+00">
                  <c:v>5.5844999999999998E-5</c:v>
                </c:pt>
                <c:pt idx="530" formatCode="0.00E+00">
                  <c:v>1.46535E-5</c:v>
                </c:pt>
                <c:pt idx="531" formatCode="0.00E+00">
                  <c:v>1.7214199999999999E-4</c:v>
                </c:pt>
                <c:pt idx="532" formatCode="0.00E+00">
                  <c:v>6.3742000000000001E-5</c:v>
                </c:pt>
                <c:pt idx="533" formatCode="0.00E+00">
                  <c:v>7.9893000000000002E-5</c:v>
                </c:pt>
                <c:pt idx="534" formatCode="0.00E+00">
                  <c:v>9.7541500000000001E-5</c:v>
                </c:pt>
                <c:pt idx="535" formatCode="0.00E+00">
                  <c:v>4.2138400000000003E-5</c:v>
                </c:pt>
                <c:pt idx="536" formatCode="0.00E+00">
                  <c:v>2.1526699999999998E-5</c:v>
                </c:pt>
                <c:pt idx="537" formatCode="0.00E+00">
                  <c:v>6.7553199999999996E-5</c:v>
                </c:pt>
                <c:pt idx="538" formatCode="0.00E+00">
                  <c:v>5.4679799999999998E-5</c:v>
                </c:pt>
                <c:pt idx="539" formatCode="0.00E+00">
                  <c:v>1.1074299999999999E-4</c:v>
                </c:pt>
                <c:pt idx="540" formatCode="0.00E+00">
                  <c:v>8.6200100000000002E-5</c:v>
                </c:pt>
                <c:pt idx="541" formatCode="0.00E+00">
                  <c:v>6.8157999999999994E-5</c:v>
                </c:pt>
                <c:pt idx="542" formatCode="0.00E+00">
                  <c:v>8.32728E-5</c:v>
                </c:pt>
                <c:pt idx="543" formatCode="0.00E+00">
                  <c:v>6.3915600000000002E-5</c:v>
                </c:pt>
                <c:pt idx="544" formatCode="0.00E+00">
                  <c:v>1.6417999999999999E-4</c:v>
                </c:pt>
                <c:pt idx="545" formatCode="0.00E+00">
                  <c:v>6.9324199999999996E-6</c:v>
                </c:pt>
                <c:pt idx="546" formatCode="0.00E+00">
                  <c:v>6.2662800000000006E-5</c:v>
                </c:pt>
                <c:pt idx="547" formatCode="0.00E+00">
                  <c:v>1.7312100000000001E-4</c:v>
                </c:pt>
                <c:pt idx="548" formatCode="0.00E+00">
                  <c:v>1.7333299999999999E-4</c:v>
                </c:pt>
                <c:pt idx="549" formatCode="0.00E+00">
                  <c:v>3.8641399999999999E-5</c:v>
                </c:pt>
                <c:pt idx="550" formatCode="0.00E+00">
                  <c:v>9.1815299999999995E-5</c:v>
                </c:pt>
                <c:pt idx="551" formatCode="0.00E+00">
                  <c:v>2.2639200000000001E-4</c:v>
                </c:pt>
                <c:pt idx="552" formatCode="0.00E+00">
                  <c:v>1.8939900000000001E-4</c:v>
                </c:pt>
                <c:pt idx="553" formatCode="0.00E+00">
                  <c:v>4.2864999999999997E-5</c:v>
                </c:pt>
                <c:pt idx="554" formatCode="0.00E+00">
                  <c:v>8.5966900000000005E-5</c:v>
                </c:pt>
                <c:pt idx="555" formatCode="0.00E+00">
                  <c:v>6.0222900000000002E-5</c:v>
                </c:pt>
                <c:pt idx="556" formatCode="0.00E+00">
                  <c:v>1.3457599999999999E-4</c:v>
                </c:pt>
                <c:pt idx="557" formatCode="0.00E+00">
                  <c:v>1.74692E-4</c:v>
                </c:pt>
                <c:pt idx="558" formatCode="0.00E+00">
                  <c:v>1.15148E-4</c:v>
                </c:pt>
                <c:pt idx="559" formatCode="0.00E+00">
                  <c:v>1.58216E-4</c:v>
                </c:pt>
                <c:pt idx="560" formatCode="0.00E+00">
                  <c:v>3.8970200000000002E-5</c:v>
                </c:pt>
                <c:pt idx="561" formatCode="0.00E+00">
                  <c:v>1.61836E-4</c:v>
                </c:pt>
                <c:pt idx="562" formatCode="0.00E+00">
                  <c:v>5.1862900000000001E-5</c:v>
                </c:pt>
                <c:pt idx="563" formatCode="0.00E+00">
                  <c:v>9.8393800000000007E-5</c:v>
                </c:pt>
                <c:pt idx="564" formatCode="0.00E+00">
                  <c:v>1.2392999999999999E-4</c:v>
                </c:pt>
                <c:pt idx="565" formatCode="0.00E+00">
                  <c:v>1.46021E-4</c:v>
                </c:pt>
                <c:pt idx="566" formatCode="0.00E+00">
                  <c:v>1.3554300000000001E-4</c:v>
                </c:pt>
                <c:pt idx="567" formatCode="0.00E+00">
                  <c:v>1.21897E-4</c:v>
                </c:pt>
                <c:pt idx="568" formatCode="0.00E+00">
                  <c:v>1.8344300000000001E-4</c:v>
                </c:pt>
                <c:pt idx="569" formatCode="0.00E+00">
                  <c:v>1.6843300000000001E-4</c:v>
                </c:pt>
                <c:pt idx="570" formatCode="0.00E+00">
                  <c:v>2.0520900000000001E-4</c:v>
                </c:pt>
                <c:pt idx="571" formatCode="0.00E+00">
                  <c:v>1.39295E-4</c:v>
                </c:pt>
                <c:pt idx="572" formatCode="0.00E+00">
                  <c:v>1.6777099999999999E-4</c:v>
                </c:pt>
                <c:pt idx="573" formatCode="0.00E+00">
                  <c:v>2.8324900000000001E-4</c:v>
                </c:pt>
                <c:pt idx="574" formatCode="0.00E+00">
                  <c:v>1.38548E-4</c:v>
                </c:pt>
                <c:pt idx="575" formatCode="0.00E+00">
                  <c:v>2.0191100000000001E-4</c:v>
                </c:pt>
                <c:pt idx="576" formatCode="0.00E+00">
                  <c:v>2.7794099999999997E-4</c:v>
                </c:pt>
                <c:pt idx="577" formatCode="0.00E+00">
                  <c:v>1.57214E-4</c:v>
                </c:pt>
                <c:pt idx="578" formatCode="0.00E+00">
                  <c:v>2.3828900000000001E-4</c:v>
                </c:pt>
                <c:pt idx="579" formatCode="0.00E+00">
                  <c:v>1.7503500000000001E-4</c:v>
                </c:pt>
                <c:pt idx="580" formatCode="0.00E+00">
                  <c:v>2.1275600000000001E-4</c:v>
                </c:pt>
                <c:pt idx="581" formatCode="0.00E+00">
                  <c:v>2.1656299999999999E-4</c:v>
                </c:pt>
                <c:pt idx="582" formatCode="0.00E+00">
                  <c:v>2.20394E-4</c:v>
                </c:pt>
                <c:pt idx="583" formatCode="0.00E+00">
                  <c:v>3.1063800000000002E-4</c:v>
                </c:pt>
                <c:pt idx="584" formatCode="0.00E+00">
                  <c:v>1.4343400000000001E-4</c:v>
                </c:pt>
                <c:pt idx="585" formatCode="0.00E+00">
                  <c:v>2.26896E-4</c:v>
                </c:pt>
                <c:pt idx="586" formatCode="0.00E+00">
                  <c:v>2.4124199999999999E-4</c:v>
                </c:pt>
                <c:pt idx="587" formatCode="0.00E+00">
                  <c:v>3.1550300000000002E-4</c:v>
                </c:pt>
                <c:pt idx="588" formatCode="0.00E+00">
                  <c:v>3.4997499999999998E-4</c:v>
                </c:pt>
                <c:pt idx="589" formatCode="0.00E+00">
                  <c:v>1.97247E-4</c:v>
                </c:pt>
                <c:pt idx="590" formatCode="0.00E+00">
                  <c:v>1.177E-4</c:v>
                </c:pt>
                <c:pt idx="591" formatCode="0.00E+00">
                  <c:v>2.96617E-4</c:v>
                </c:pt>
                <c:pt idx="592" formatCode="0.00E+00">
                  <c:v>2.8974099999999999E-4</c:v>
                </c:pt>
                <c:pt idx="593" formatCode="0.00E+00">
                  <c:v>4.06902E-4</c:v>
                </c:pt>
                <c:pt idx="594" formatCode="0.00E+00">
                  <c:v>3.2384900000000002E-4</c:v>
                </c:pt>
                <c:pt idx="595" formatCode="0.00E+00">
                  <c:v>3.1878800000000002E-4</c:v>
                </c:pt>
                <c:pt idx="596" formatCode="0.00E+00">
                  <c:v>3.7804400000000001E-4</c:v>
                </c:pt>
                <c:pt idx="597" formatCode="0.00E+00">
                  <c:v>3.1268399999999998E-4</c:v>
                </c:pt>
                <c:pt idx="598" formatCode="0.00E+00">
                  <c:v>3.1620299999999998E-4</c:v>
                </c:pt>
                <c:pt idx="599" formatCode="0.00E+00">
                  <c:v>2.8765399999999998E-4</c:v>
                </c:pt>
                <c:pt idx="600" formatCode="0.00E+00">
                  <c:v>3.36208E-4</c:v>
                </c:pt>
                <c:pt idx="601" formatCode="0.00E+00">
                  <c:v>3.67611E-4</c:v>
                </c:pt>
                <c:pt idx="602" formatCode="0.00E+00">
                  <c:v>3.34583E-4</c:v>
                </c:pt>
                <c:pt idx="603" formatCode="0.00E+00">
                  <c:v>3.9667800000000003E-4</c:v>
                </c:pt>
                <c:pt idx="604" formatCode="0.00E+00">
                  <c:v>4.2544499999999999E-4</c:v>
                </c:pt>
                <c:pt idx="605" formatCode="0.00E+00">
                  <c:v>3.6555000000000002E-4</c:v>
                </c:pt>
                <c:pt idx="606" formatCode="0.00E+00">
                  <c:v>3.80143E-4</c:v>
                </c:pt>
                <c:pt idx="607" formatCode="0.00E+00">
                  <c:v>3.3576999999999999E-4</c:v>
                </c:pt>
                <c:pt idx="608" formatCode="0.00E+00">
                  <c:v>3.43228E-4</c:v>
                </c:pt>
                <c:pt idx="609" formatCode="0.00E+00">
                  <c:v>2.6071699999999999E-4</c:v>
                </c:pt>
                <c:pt idx="610" formatCode="0.00E+00">
                  <c:v>3.2347099999999998E-4</c:v>
                </c:pt>
                <c:pt idx="611" formatCode="0.00E+00">
                  <c:v>3.1132700000000002E-4</c:v>
                </c:pt>
                <c:pt idx="612" formatCode="0.00E+00">
                  <c:v>3.5347800000000001E-4</c:v>
                </c:pt>
                <c:pt idx="613" formatCode="0.00E+00">
                  <c:v>4.0806300000000001E-4</c:v>
                </c:pt>
                <c:pt idx="614" formatCode="0.00E+00">
                  <c:v>3.8564799999999999E-4</c:v>
                </c:pt>
                <c:pt idx="615" formatCode="0.00E+00">
                  <c:v>3.4215999999999999E-4</c:v>
                </c:pt>
                <c:pt idx="616" formatCode="0.00E+00">
                  <c:v>3.4063399999999998E-4</c:v>
                </c:pt>
                <c:pt idx="617" formatCode="0.00E+00">
                  <c:v>3.1068399999999998E-4</c:v>
                </c:pt>
                <c:pt idx="618" formatCode="0.00E+00">
                  <c:v>3.1192299999999997E-4</c:v>
                </c:pt>
                <c:pt idx="619" formatCode="0.00E+00">
                  <c:v>3.4860099999999998E-4</c:v>
                </c:pt>
                <c:pt idx="620" formatCode="0.00E+00">
                  <c:v>3.9831799999999999E-4</c:v>
                </c:pt>
                <c:pt idx="621" formatCode="0.00E+00">
                  <c:v>3.6034000000000001E-4</c:v>
                </c:pt>
                <c:pt idx="622" formatCode="0.00E+00">
                  <c:v>3.9633000000000002E-4</c:v>
                </c:pt>
                <c:pt idx="623" formatCode="0.00E+00">
                  <c:v>4.02946E-4</c:v>
                </c:pt>
                <c:pt idx="624" formatCode="0.00E+00">
                  <c:v>4.23979E-4</c:v>
                </c:pt>
                <c:pt idx="625" formatCode="0.00E+00">
                  <c:v>3.31887E-4</c:v>
                </c:pt>
                <c:pt idx="626" formatCode="0.00E+00">
                  <c:v>3.4329599999999999E-4</c:v>
                </c:pt>
                <c:pt idx="627" formatCode="0.00E+00">
                  <c:v>3.6331500000000001E-4</c:v>
                </c:pt>
                <c:pt idx="628" formatCode="0.00E+00">
                  <c:v>3.4240699999999998E-4</c:v>
                </c:pt>
                <c:pt idx="629" formatCode="0.00E+00">
                  <c:v>3.2467299999999999E-4</c:v>
                </c:pt>
                <c:pt idx="630" formatCode="0.00E+00">
                  <c:v>3.8298199999999997E-4</c:v>
                </c:pt>
                <c:pt idx="631" formatCode="0.00E+00">
                  <c:v>4.1668899999999998E-4</c:v>
                </c:pt>
                <c:pt idx="632" formatCode="0.00E+00">
                  <c:v>3.24908E-4</c:v>
                </c:pt>
                <c:pt idx="633" formatCode="0.00E+00">
                  <c:v>3.92841E-4</c:v>
                </c:pt>
                <c:pt idx="634" formatCode="0.00E+00">
                  <c:v>5.0788999999999999E-4</c:v>
                </c:pt>
                <c:pt idx="635" formatCode="0.00E+00">
                  <c:v>3.3199E-4</c:v>
                </c:pt>
                <c:pt idx="636" formatCode="0.00E+00">
                  <c:v>4.9385E-4</c:v>
                </c:pt>
                <c:pt idx="637" formatCode="0.00E+00">
                  <c:v>4.5974699999999999E-4</c:v>
                </c:pt>
                <c:pt idx="638" formatCode="0.00E+00">
                  <c:v>4.1381000000000002E-4</c:v>
                </c:pt>
                <c:pt idx="639" formatCode="0.00E+00">
                  <c:v>3.5378100000000001E-4</c:v>
                </c:pt>
                <c:pt idx="640" formatCode="0.00E+00">
                  <c:v>3.3666099999999998E-4</c:v>
                </c:pt>
                <c:pt idx="641" formatCode="0.00E+00">
                  <c:v>4.0755499999999998E-4</c:v>
                </c:pt>
                <c:pt idx="642" formatCode="0.00E+00">
                  <c:v>4.1782599999999999E-4</c:v>
                </c:pt>
                <c:pt idx="643" formatCode="0.00E+00">
                  <c:v>4.7488000000000001E-4</c:v>
                </c:pt>
                <c:pt idx="644" formatCode="0.00E+00">
                  <c:v>4.1761400000000002E-4</c:v>
                </c:pt>
                <c:pt idx="645" formatCode="0.00E+00">
                  <c:v>4.0972799999999999E-4</c:v>
                </c:pt>
                <c:pt idx="646" formatCode="0.00E+00">
                  <c:v>4.64165E-4</c:v>
                </c:pt>
                <c:pt idx="647" formatCode="0.00E+00">
                  <c:v>3.76129E-4</c:v>
                </c:pt>
                <c:pt idx="648" formatCode="0.00E+00">
                  <c:v>4.7981800000000002E-4</c:v>
                </c:pt>
                <c:pt idx="649" formatCode="0.00E+00">
                  <c:v>3.31921E-4</c:v>
                </c:pt>
                <c:pt idx="650" formatCode="0.00E+00">
                  <c:v>3.2991299999999998E-4</c:v>
                </c:pt>
                <c:pt idx="651" formatCode="0.00E+00">
                  <c:v>4.6336100000000002E-4</c:v>
                </c:pt>
                <c:pt idx="652" formatCode="0.00E+00">
                  <c:v>4.7742900000000003E-4</c:v>
                </c:pt>
                <c:pt idx="653" formatCode="0.00E+00">
                  <c:v>5.0620400000000001E-4</c:v>
                </c:pt>
                <c:pt idx="654" formatCode="0.00E+00">
                  <c:v>3.8748599999999998E-4</c:v>
                </c:pt>
                <c:pt idx="655" formatCode="0.00E+00">
                  <c:v>4.3753800000000001E-4</c:v>
                </c:pt>
                <c:pt idx="656" formatCode="0.00E+00">
                  <c:v>4.8361699999999999E-4</c:v>
                </c:pt>
                <c:pt idx="657" formatCode="0.00E+00">
                  <c:v>3.4083699999999998E-4</c:v>
                </c:pt>
                <c:pt idx="658" formatCode="0.00E+00">
                  <c:v>4.6565499999999999E-4</c:v>
                </c:pt>
                <c:pt idx="659" formatCode="0.00E+00">
                  <c:v>4.5459500000000002E-4</c:v>
                </c:pt>
                <c:pt idx="660" formatCode="0.00E+00">
                  <c:v>4.0013800000000002E-4</c:v>
                </c:pt>
                <c:pt idx="661" formatCode="0.00E+00">
                  <c:v>5.4334900000000005E-4</c:v>
                </c:pt>
                <c:pt idx="662" formatCode="0.00E+00">
                  <c:v>5.0457699999999998E-4</c:v>
                </c:pt>
                <c:pt idx="663" formatCode="0.00E+00">
                  <c:v>4.8544899999999999E-4</c:v>
                </c:pt>
                <c:pt idx="664" formatCode="0.00E+00">
                  <c:v>5.4048400000000004E-4</c:v>
                </c:pt>
                <c:pt idx="665" formatCode="0.00E+00">
                  <c:v>4.7263900000000001E-4</c:v>
                </c:pt>
                <c:pt idx="666" formatCode="0.00E+00">
                  <c:v>5.2537299999999999E-4</c:v>
                </c:pt>
                <c:pt idx="667" formatCode="0.00E+00">
                  <c:v>4.6392299999999998E-4</c:v>
                </c:pt>
                <c:pt idx="668" formatCode="0.00E+00">
                  <c:v>5.1950399999999995E-4</c:v>
                </c:pt>
                <c:pt idx="669" formatCode="0.00E+00">
                  <c:v>4.9744999999999998E-4</c:v>
                </c:pt>
                <c:pt idx="670" formatCode="0.00E+00">
                  <c:v>5.1511199999999997E-4</c:v>
                </c:pt>
                <c:pt idx="671" formatCode="0.00E+00">
                  <c:v>5.8071499999999999E-4</c:v>
                </c:pt>
                <c:pt idx="672" formatCode="0.00E+00">
                  <c:v>6.0073699999999995E-4</c:v>
                </c:pt>
                <c:pt idx="673" formatCode="0.00E+00">
                  <c:v>5.4944800000000002E-4</c:v>
                </c:pt>
                <c:pt idx="674" formatCode="0.00E+00">
                  <c:v>6.0328200000000002E-4</c:v>
                </c:pt>
                <c:pt idx="675" formatCode="0.00E+00">
                  <c:v>5.4593600000000001E-4</c:v>
                </c:pt>
                <c:pt idx="676" formatCode="0.00E+00">
                  <c:v>5.3617699999999999E-4</c:v>
                </c:pt>
                <c:pt idx="677" formatCode="0.00E+00">
                  <c:v>6.0019800000000003E-4</c:v>
                </c:pt>
                <c:pt idx="678" formatCode="0.00E+00">
                  <c:v>5.6224499999999995E-4</c:v>
                </c:pt>
                <c:pt idx="679" formatCode="0.00E+00">
                  <c:v>5.0215299999999997E-4</c:v>
                </c:pt>
                <c:pt idx="680" formatCode="0.00E+00">
                  <c:v>6.3022499999999999E-4</c:v>
                </c:pt>
                <c:pt idx="681" formatCode="0.00E+00">
                  <c:v>5.8844400000000003E-4</c:v>
                </c:pt>
                <c:pt idx="682" formatCode="0.00E+00">
                  <c:v>5.6856300000000001E-4</c:v>
                </c:pt>
                <c:pt idx="683" formatCode="0.00E+00">
                  <c:v>5.8635600000000001E-4</c:v>
                </c:pt>
                <c:pt idx="684" formatCode="0.00E+00">
                  <c:v>6.6233299999999998E-4</c:v>
                </c:pt>
                <c:pt idx="685" formatCode="0.00E+00">
                  <c:v>5.3975300000000002E-4</c:v>
                </c:pt>
                <c:pt idx="686" formatCode="0.00E+00">
                  <c:v>5.5220499999999995E-4</c:v>
                </c:pt>
                <c:pt idx="687" formatCode="0.00E+00">
                  <c:v>7.0835500000000003E-4</c:v>
                </c:pt>
                <c:pt idx="688" formatCode="0.00E+00">
                  <c:v>5.5142500000000003E-4</c:v>
                </c:pt>
                <c:pt idx="689" formatCode="0.00E+00">
                  <c:v>6.7117299999999995E-4</c:v>
                </c:pt>
                <c:pt idx="690" formatCode="0.00E+00">
                  <c:v>6.2074000000000005E-4</c:v>
                </c:pt>
                <c:pt idx="691" formatCode="0.00E+00">
                  <c:v>6.6436000000000002E-4</c:v>
                </c:pt>
                <c:pt idx="692" formatCode="0.00E+00">
                  <c:v>6.0113600000000005E-4</c:v>
                </c:pt>
                <c:pt idx="693" formatCode="0.00E+00">
                  <c:v>6.6582200000000005E-4</c:v>
                </c:pt>
                <c:pt idx="694" formatCode="0.00E+00">
                  <c:v>6.2475300000000003E-4</c:v>
                </c:pt>
                <c:pt idx="695" formatCode="0.00E+00">
                  <c:v>6.3272199999999995E-4</c:v>
                </c:pt>
                <c:pt idx="696" formatCode="0.00E+00">
                  <c:v>6.6330100000000004E-4</c:v>
                </c:pt>
                <c:pt idx="697" formatCode="0.00E+00">
                  <c:v>6.6858800000000002E-4</c:v>
                </c:pt>
                <c:pt idx="698" formatCode="0.00E+00">
                  <c:v>6.7520199999999996E-4</c:v>
                </c:pt>
                <c:pt idx="699" formatCode="0.00E+00">
                  <c:v>8.4202599999999995E-4</c:v>
                </c:pt>
                <c:pt idx="700" formatCode="0.00E+00">
                  <c:v>6.7253799999999998E-4</c:v>
                </c:pt>
                <c:pt idx="701" formatCode="0.00E+00">
                  <c:v>6.5875600000000003E-4</c:v>
                </c:pt>
                <c:pt idx="702" formatCode="0.00E+00">
                  <c:v>7.0753299999999999E-4</c:v>
                </c:pt>
                <c:pt idx="703" formatCode="0.00E+00">
                  <c:v>6.8300900000000005E-4</c:v>
                </c:pt>
                <c:pt idx="704" formatCode="0.00E+00">
                  <c:v>6.7870699999999996E-4</c:v>
                </c:pt>
                <c:pt idx="705" formatCode="0.00E+00">
                  <c:v>6.7287900000000003E-4</c:v>
                </c:pt>
                <c:pt idx="706" formatCode="0.00E+00">
                  <c:v>8.2086799999999999E-4</c:v>
                </c:pt>
                <c:pt idx="707" formatCode="0.00E+00">
                  <c:v>6.6719499999999998E-4</c:v>
                </c:pt>
                <c:pt idx="708" formatCode="0.00E+00">
                  <c:v>7.86591E-4</c:v>
                </c:pt>
                <c:pt idx="709" formatCode="0.00E+00">
                  <c:v>7.1806099999999998E-4</c:v>
                </c:pt>
                <c:pt idx="710" formatCode="0.00E+00">
                  <c:v>7.49882E-4</c:v>
                </c:pt>
                <c:pt idx="711" formatCode="0.00E+00">
                  <c:v>7.8610500000000005E-4</c:v>
                </c:pt>
                <c:pt idx="712" formatCode="0.00E+00">
                  <c:v>7.8981099999999996E-4</c:v>
                </c:pt>
                <c:pt idx="713" formatCode="0.00E+00">
                  <c:v>7.4784099999999996E-4</c:v>
                </c:pt>
                <c:pt idx="714" formatCode="0.00E+00">
                  <c:v>7.4369900000000001E-4</c:v>
                </c:pt>
                <c:pt idx="715" formatCode="0.00E+00">
                  <c:v>7.7101000000000003E-4</c:v>
                </c:pt>
                <c:pt idx="716" formatCode="0.00E+00">
                  <c:v>6.8087699999999998E-4</c:v>
                </c:pt>
                <c:pt idx="717" formatCode="0.00E+00">
                  <c:v>6.8354400000000001E-4</c:v>
                </c:pt>
                <c:pt idx="718" formatCode="0.00E+00">
                  <c:v>7.3722900000000005E-4</c:v>
                </c:pt>
                <c:pt idx="719" formatCode="0.00E+00">
                  <c:v>6.7900100000000004E-4</c:v>
                </c:pt>
                <c:pt idx="720" formatCode="0.00E+00">
                  <c:v>7.6042999999999998E-4</c:v>
                </c:pt>
                <c:pt idx="721" formatCode="0.00E+00">
                  <c:v>7.2383600000000005E-4</c:v>
                </c:pt>
                <c:pt idx="722" formatCode="0.00E+00">
                  <c:v>6.8491799999999996E-4</c:v>
                </c:pt>
                <c:pt idx="723" formatCode="0.00E+00">
                  <c:v>8.4936600000000005E-4</c:v>
                </c:pt>
                <c:pt idx="724" formatCode="0.00E+00">
                  <c:v>8.0429000000000004E-4</c:v>
                </c:pt>
                <c:pt idx="725" formatCode="0.00E+00">
                  <c:v>8.3224000000000004E-4</c:v>
                </c:pt>
                <c:pt idx="726" formatCode="0.00E+00">
                  <c:v>8.4570000000000001E-4</c:v>
                </c:pt>
                <c:pt idx="727" formatCode="0.00E+00">
                  <c:v>7.7121899999999996E-4</c:v>
                </c:pt>
                <c:pt idx="728" formatCode="0.00E+00">
                  <c:v>7.8626100000000001E-4</c:v>
                </c:pt>
                <c:pt idx="729" formatCode="0.00E+00">
                  <c:v>7.6286500000000005E-4</c:v>
                </c:pt>
                <c:pt idx="730" formatCode="0.00E+00">
                  <c:v>8.0282599999999997E-4</c:v>
                </c:pt>
                <c:pt idx="731" formatCode="0.00E+00">
                  <c:v>7.4396599999999998E-4</c:v>
                </c:pt>
                <c:pt idx="732" formatCode="0.00E+00">
                  <c:v>7.6438099999999996E-4</c:v>
                </c:pt>
                <c:pt idx="733" formatCode="0.00E+00">
                  <c:v>8.9305500000000002E-4</c:v>
                </c:pt>
                <c:pt idx="734" formatCode="0.00E+00">
                  <c:v>8.0095999999999997E-4</c:v>
                </c:pt>
                <c:pt idx="735" formatCode="0.00E+00">
                  <c:v>9.3552900000000005E-4</c:v>
                </c:pt>
                <c:pt idx="736" formatCode="0.00E+00">
                  <c:v>8.5788499999999996E-4</c:v>
                </c:pt>
                <c:pt idx="737" formatCode="0.00E+00">
                  <c:v>8.1185600000000001E-4</c:v>
                </c:pt>
                <c:pt idx="738" formatCode="0.00E+00">
                  <c:v>8.4991099999999996E-4</c:v>
                </c:pt>
                <c:pt idx="739" formatCode="0.00E+00">
                  <c:v>7.9329900000000002E-4</c:v>
                </c:pt>
                <c:pt idx="740" formatCode="0.00E+00">
                  <c:v>7.7881499999999998E-4</c:v>
                </c:pt>
                <c:pt idx="741" formatCode="0.00E+00">
                  <c:v>8.0418799999999995E-4</c:v>
                </c:pt>
                <c:pt idx="742" formatCode="0.00E+00">
                  <c:v>8.1787199999999998E-4</c:v>
                </c:pt>
                <c:pt idx="743" formatCode="0.00E+00">
                  <c:v>8.8181399999999997E-4</c:v>
                </c:pt>
                <c:pt idx="744" formatCode="0.00E+00">
                  <c:v>8.4437399999999995E-4</c:v>
                </c:pt>
                <c:pt idx="745" formatCode="0.00E+00">
                  <c:v>7.5782599999999996E-4</c:v>
                </c:pt>
                <c:pt idx="746" formatCode="0.00E+00">
                  <c:v>8.8996300000000002E-4</c:v>
                </c:pt>
                <c:pt idx="747" formatCode="0.00E+00">
                  <c:v>9.1794900000000004E-4</c:v>
                </c:pt>
                <c:pt idx="748" formatCode="0.00E+00">
                  <c:v>8.4233599999999995E-4</c:v>
                </c:pt>
                <c:pt idx="749" formatCode="0.00E+00">
                  <c:v>8.2470899999999997E-4</c:v>
                </c:pt>
                <c:pt idx="750" formatCode="0.00E+00">
                  <c:v>9.0910399999999999E-4</c:v>
                </c:pt>
                <c:pt idx="751" formatCode="0.00E+00">
                  <c:v>8.1249899999999995E-4</c:v>
                </c:pt>
                <c:pt idx="752" formatCode="0.00E+00">
                  <c:v>7.7717300000000003E-4</c:v>
                </c:pt>
                <c:pt idx="753" formatCode="0.00E+00">
                  <c:v>8.1926899999999997E-4</c:v>
                </c:pt>
                <c:pt idx="754" formatCode="0.00E+00">
                  <c:v>7.4990400000000002E-4</c:v>
                </c:pt>
                <c:pt idx="755" formatCode="0.00E+00">
                  <c:v>8.4863199999999999E-4</c:v>
                </c:pt>
                <c:pt idx="756" formatCode="0.00E+00">
                  <c:v>7.4406299999999999E-4</c:v>
                </c:pt>
                <c:pt idx="757" formatCode="0.00E+00">
                  <c:v>8.7192300000000003E-4</c:v>
                </c:pt>
                <c:pt idx="758" formatCode="0.00E+00">
                  <c:v>7.8630400000000004E-4</c:v>
                </c:pt>
                <c:pt idx="759" formatCode="0.00E+00">
                  <c:v>8.2323900000000002E-4</c:v>
                </c:pt>
                <c:pt idx="760" formatCode="0.00E+00">
                  <c:v>8.5179500000000003E-4</c:v>
                </c:pt>
                <c:pt idx="761" formatCode="0.00E+00">
                  <c:v>8.9231800000000002E-4</c:v>
                </c:pt>
                <c:pt idx="762" formatCode="0.00E+00">
                  <c:v>8.7042399999999996E-4</c:v>
                </c:pt>
                <c:pt idx="763" formatCode="0.00E+00">
                  <c:v>8.6492700000000004E-4</c:v>
                </c:pt>
                <c:pt idx="764" formatCode="0.00E+00">
                  <c:v>7.6730199999999998E-4</c:v>
                </c:pt>
                <c:pt idx="765" formatCode="0.00E+00">
                  <c:v>9.7453800000000005E-4</c:v>
                </c:pt>
                <c:pt idx="766" formatCode="0.00E+00">
                  <c:v>7.62125E-4</c:v>
                </c:pt>
                <c:pt idx="767" formatCode="0.00E+00">
                  <c:v>8.41871E-4</c:v>
                </c:pt>
                <c:pt idx="768" formatCode="0.00E+00">
                  <c:v>8.48488E-4</c:v>
                </c:pt>
                <c:pt idx="769" formatCode="0.00E+00">
                  <c:v>8.1544300000000001E-4</c:v>
                </c:pt>
                <c:pt idx="770" formatCode="0.00E+00">
                  <c:v>8.3507600000000003E-4</c:v>
                </c:pt>
                <c:pt idx="771" formatCode="0.00E+00">
                  <c:v>8.42229E-4</c:v>
                </c:pt>
                <c:pt idx="772" formatCode="0.00E+00">
                  <c:v>8.2272900000000002E-4</c:v>
                </c:pt>
                <c:pt idx="773" formatCode="0.00E+00">
                  <c:v>9.0817399999999998E-4</c:v>
                </c:pt>
                <c:pt idx="774" formatCode="0.00E+00">
                  <c:v>7.8926599999999995E-4</c:v>
                </c:pt>
                <c:pt idx="775" formatCode="0.00E+00">
                  <c:v>7.88677E-4</c:v>
                </c:pt>
                <c:pt idx="776" formatCode="0.00E+00">
                  <c:v>8.6254699999999997E-4</c:v>
                </c:pt>
                <c:pt idx="777" formatCode="0.00E+00">
                  <c:v>7.9641499999999997E-4</c:v>
                </c:pt>
                <c:pt idx="778" formatCode="0.00E+00">
                  <c:v>8.7716400000000005E-4</c:v>
                </c:pt>
                <c:pt idx="779" formatCode="0.00E+00">
                  <c:v>9.6345600000000001E-4</c:v>
                </c:pt>
                <c:pt idx="780" formatCode="0.00E+00">
                  <c:v>9.3172100000000005E-4</c:v>
                </c:pt>
                <c:pt idx="781" formatCode="0.00E+00">
                  <c:v>8.8385899999999997E-4</c:v>
                </c:pt>
                <c:pt idx="782" formatCode="0.00E+00">
                  <c:v>9.8187600000000002E-4</c:v>
                </c:pt>
                <c:pt idx="783" formatCode="0.00E+00">
                  <c:v>7.9115999999999995E-4</c:v>
                </c:pt>
                <c:pt idx="784" formatCode="0.00E+00">
                  <c:v>8.7898000000000002E-4</c:v>
                </c:pt>
                <c:pt idx="785" formatCode="0.00E+00">
                  <c:v>9.7783000000000006E-4</c:v>
                </c:pt>
                <c:pt idx="786" formatCode="0.00E+00">
                  <c:v>9.4826100000000005E-4</c:v>
                </c:pt>
                <c:pt idx="787" formatCode="0.00E+00">
                  <c:v>8.9216899999999995E-4</c:v>
                </c:pt>
                <c:pt idx="788" formatCode="0.00E+00">
                  <c:v>9.9762200000000009E-4</c:v>
                </c:pt>
                <c:pt idx="789" formatCode="0.00E+00">
                  <c:v>8.6991399999999995E-4</c:v>
                </c:pt>
                <c:pt idx="790" formatCode="0.00E+00">
                  <c:v>8.9661099999999996E-4</c:v>
                </c:pt>
                <c:pt idx="791" formatCode="0.00E+00">
                  <c:v>9.6276599999999999E-4</c:v>
                </c:pt>
                <c:pt idx="792" formatCode="0.00E+00">
                  <c:v>9.8012399999999997E-4</c:v>
                </c:pt>
                <c:pt idx="793" formatCode="0.00E+00">
                  <c:v>9.3343300000000001E-4</c:v>
                </c:pt>
                <c:pt idx="794" formatCode="0.00E+00">
                  <c:v>9.9503599999999992E-4</c:v>
                </c:pt>
                <c:pt idx="795" formatCode="0.00E+00">
                  <c:v>9.6704899999999999E-4</c:v>
                </c:pt>
                <c:pt idx="796" formatCode="0.00E+00">
                  <c:v>9.1029299999999995E-4</c:v>
                </c:pt>
                <c:pt idx="797" formatCode="0.00E+00">
                  <c:v>9.9336699999999999E-4</c:v>
                </c:pt>
                <c:pt idx="798" formatCode="0.00E+00">
                  <c:v>9.0204100000000002E-4</c:v>
                </c:pt>
                <c:pt idx="799" formatCode="0.00E+00">
                  <c:v>9.3385899999999999E-4</c:v>
                </c:pt>
                <c:pt idx="800" formatCode="0.00E+00">
                  <c:v>9.9377699999999994E-4</c:v>
                </c:pt>
                <c:pt idx="801" formatCode="0.00E+00">
                  <c:v>8.9975799999999996E-4</c:v>
                </c:pt>
                <c:pt idx="802">
                  <c:v>1.0399999999999999E-3</c:v>
                </c:pt>
                <c:pt idx="803" formatCode="0.00E+00">
                  <c:v>9.8343299999999992E-4</c:v>
                </c:pt>
                <c:pt idx="804" formatCode="0.00E+00">
                  <c:v>9.9359499999999989E-4</c:v>
                </c:pt>
                <c:pt idx="805" formatCode="0.00E+00">
                  <c:v>9.6495399999999996E-4</c:v>
                </c:pt>
                <c:pt idx="806">
                  <c:v>1.01E-3</c:v>
                </c:pt>
                <c:pt idx="807" formatCode="0.00E+00">
                  <c:v>9.6637000000000003E-4</c:v>
                </c:pt>
                <c:pt idx="808">
                  <c:v>1.0300000000000001E-3</c:v>
                </c:pt>
                <c:pt idx="809">
                  <c:v>1.0499999999999999E-3</c:v>
                </c:pt>
                <c:pt idx="810">
                  <c:v>1.0399999999999999E-3</c:v>
                </c:pt>
                <c:pt idx="811">
                  <c:v>1E-3</c:v>
                </c:pt>
                <c:pt idx="812">
                  <c:v>1.06E-3</c:v>
                </c:pt>
                <c:pt idx="813">
                  <c:v>1.1100000000000001E-3</c:v>
                </c:pt>
                <c:pt idx="814">
                  <c:v>1.06E-3</c:v>
                </c:pt>
                <c:pt idx="815">
                  <c:v>1.09E-3</c:v>
                </c:pt>
                <c:pt idx="816">
                  <c:v>1.1299999999999999E-3</c:v>
                </c:pt>
                <c:pt idx="817">
                  <c:v>1.1199999999999999E-3</c:v>
                </c:pt>
                <c:pt idx="818">
                  <c:v>1.1100000000000001E-3</c:v>
                </c:pt>
                <c:pt idx="819">
                  <c:v>1.2600000000000001E-3</c:v>
                </c:pt>
                <c:pt idx="820">
                  <c:v>1.2600000000000001E-3</c:v>
                </c:pt>
                <c:pt idx="821">
                  <c:v>1.2700000000000001E-3</c:v>
                </c:pt>
                <c:pt idx="822">
                  <c:v>1.2899999999999999E-3</c:v>
                </c:pt>
                <c:pt idx="823">
                  <c:v>1.2899999999999999E-3</c:v>
                </c:pt>
                <c:pt idx="824">
                  <c:v>1.2700000000000001E-3</c:v>
                </c:pt>
                <c:pt idx="825">
                  <c:v>1.3600000000000001E-3</c:v>
                </c:pt>
                <c:pt idx="826">
                  <c:v>1.39E-3</c:v>
                </c:pt>
                <c:pt idx="827">
                  <c:v>1.39E-3</c:v>
                </c:pt>
                <c:pt idx="828">
                  <c:v>1.47E-3</c:v>
                </c:pt>
                <c:pt idx="829">
                  <c:v>1.42E-3</c:v>
                </c:pt>
                <c:pt idx="830">
                  <c:v>1.48E-3</c:v>
                </c:pt>
                <c:pt idx="831">
                  <c:v>1.5499999999999999E-3</c:v>
                </c:pt>
                <c:pt idx="832">
                  <c:v>1.56E-3</c:v>
                </c:pt>
                <c:pt idx="833">
                  <c:v>1.57E-3</c:v>
                </c:pt>
                <c:pt idx="834">
                  <c:v>1.47E-3</c:v>
                </c:pt>
                <c:pt idx="835">
                  <c:v>1.65E-3</c:v>
                </c:pt>
                <c:pt idx="836">
                  <c:v>1.7600000000000001E-3</c:v>
                </c:pt>
                <c:pt idx="837">
                  <c:v>1.72E-3</c:v>
                </c:pt>
                <c:pt idx="838">
                  <c:v>1.67E-3</c:v>
                </c:pt>
                <c:pt idx="839">
                  <c:v>1.7799999999999999E-3</c:v>
                </c:pt>
                <c:pt idx="840">
                  <c:v>1.7899999999999999E-3</c:v>
                </c:pt>
                <c:pt idx="841">
                  <c:v>1.8699999999999999E-3</c:v>
                </c:pt>
                <c:pt idx="842">
                  <c:v>1.92E-3</c:v>
                </c:pt>
                <c:pt idx="843">
                  <c:v>1.9400000000000001E-3</c:v>
                </c:pt>
                <c:pt idx="844">
                  <c:v>1.8500000000000001E-3</c:v>
                </c:pt>
                <c:pt idx="845">
                  <c:v>1.97E-3</c:v>
                </c:pt>
                <c:pt idx="846">
                  <c:v>2.0200000000000001E-3</c:v>
                </c:pt>
                <c:pt idx="847">
                  <c:v>2.0500000000000002E-3</c:v>
                </c:pt>
                <c:pt idx="848">
                  <c:v>2.0400000000000001E-3</c:v>
                </c:pt>
                <c:pt idx="849">
                  <c:v>2.0899999999999998E-3</c:v>
                </c:pt>
                <c:pt idx="850">
                  <c:v>2.15E-3</c:v>
                </c:pt>
                <c:pt idx="851">
                  <c:v>2.1199999999999999E-3</c:v>
                </c:pt>
                <c:pt idx="852">
                  <c:v>2.1900000000000001E-3</c:v>
                </c:pt>
                <c:pt idx="853">
                  <c:v>2.0799999999999998E-3</c:v>
                </c:pt>
                <c:pt idx="854">
                  <c:v>2.2699999999999999E-3</c:v>
                </c:pt>
                <c:pt idx="855">
                  <c:v>2.14E-3</c:v>
                </c:pt>
                <c:pt idx="856">
                  <c:v>2.2399999999999998E-3</c:v>
                </c:pt>
                <c:pt idx="857">
                  <c:v>2.0300000000000001E-3</c:v>
                </c:pt>
                <c:pt idx="858">
                  <c:v>1.9499999999999999E-3</c:v>
                </c:pt>
                <c:pt idx="859">
                  <c:v>2.1199999999999999E-3</c:v>
                </c:pt>
                <c:pt idx="860">
                  <c:v>2.1199999999999999E-3</c:v>
                </c:pt>
                <c:pt idx="861">
                  <c:v>2.1800000000000001E-3</c:v>
                </c:pt>
                <c:pt idx="862">
                  <c:v>2.0699999999999998E-3</c:v>
                </c:pt>
                <c:pt idx="863">
                  <c:v>2.0600000000000002E-3</c:v>
                </c:pt>
                <c:pt idx="864">
                  <c:v>2.0500000000000002E-3</c:v>
                </c:pt>
                <c:pt idx="865">
                  <c:v>2.0600000000000002E-3</c:v>
                </c:pt>
                <c:pt idx="866">
                  <c:v>2.0100000000000001E-3</c:v>
                </c:pt>
                <c:pt idx="867">
                  <c:v>2.0400000000000001E-3</c:v>
                </c:pt>
                <c:pt idx="868">
                  <c:v>1.9400000000000001E-3</c:v>
                </c:pt>
                <c:pt idx="869">
                  <c:v>1.83E-3</c:v>
                </c:pt>
                <c:pt idx="870">
                  <c:v>1.7600000000000001E-3</c:v>
                </c:pt>
                <c:pt idx="871">
                  <c:v>1.7899999999999999E-3</c:v>
                </c:pt>
                <c:pt idx="872">
                  <c:v>1.7700000000000001E-3</c:v>
                </c:pt>
                <c:pt idx="873">
                  <c:v>1.6800000000000001E-3</c:v>
                </c:pt>
                <c:pt idx="874">
                  <c:v>1.74E-3</c:v>
                </c:pt>
                <c:pt idx="875">
                  <c:v>1.57E-3</c:v>
                </c:pt>
                <c:pt idx="876">
                  <c:v>1.64E-3</c:v>
                </c:pt>
                <c:pt idx="877">
                  <c:v>1.5200000000000001E-3</c:v>
                </c:pt>
                <c:pt idx="878">
                  <c:v>1.5100000000000001E-3</c:v>
                </c:pt>
                <c:pt idx="879">
                  <c:v>1.4599999999999999E-3</c:v>
                </c:pt>
                <c:pt idx="880">
                  <c:v>1.5200000000000001E-3</c:v>
                </c:pt>
                <c:pt idx="881">
                  <c:v>1.39E-3</c:v>
                </c:pt>
                <c:pt idx="882">
                  <c:v>1.2600000000000001E-3</c:v>
                </c:pt>
                <c:pt idx="883">
                  <c:v>1.3600000000000001E-3</c:v>
                </c:pt>
                <c:pt idx="884">
                  <c:v>1.2700000000000001E-3</c:v>
                </c:pt>
                <c:pt idx="885">
                  <c:v>1.2600000000000001E-3</c:v>
                </c:pt>
                <c:pt idx="886">
                  <c:v>1.25E-3</c:v>
                </c:pt>
                <c:pt idx="887">
                  <c:v>1.15E-3</c:v>
                </c:pt>
                <c:pt idx="888">
                  <c:v>1.1299999999999999E-3</c:v>
                </c:pt>
                <c:pt idx="889">
                  <c:v>1.01E-3</c:v>
                </c:pt>
                <c:pt idx="890" formatCode="0.00E+00">
                  <c:v>9.5877600000000005E-4</c:v>
                </c:pt>
                <c:pt idx="891" formatCode="0.00E+00">
                  <c:v>8.5353499999999999E-4</c:v>
                </c:pt>
                <c:pt idx="892" formatCode="0.00E+00">
                  <c:v>7.1074400000000002E-4</c:v>
                </c:pt>
                <c:pt idx="893" formatCode="0.00E+00">
                  <c:v>8.4194700000000001E-4</c:v>
                </c:pt>
                <c:pt idx="894" formatCode="0.00E+00">
                  <c:v>7.6577399999999999E-4</c:v>
                </c:pt>
                <c:pt idx="895" formatCode="0.00E+00">
                  <c:v>8.2361499999999998E-4</c:v>
                </c:pt>
                <c:pt idx="896" formatCode="0.00E+00">
                  <c:v>7.0159300000000003E-4</c:v>
                </c:pt>
                <c:pt idx="897" formatCode="0.00E+00">
                  <c:v>7.1184099999999995E-4</c:v>
                </c:pt>
                <c:pt idx="898" formatCode="0.00E+00">
                  <c:v>7.2937100000000003E-4</c:v>
                </c:pt>
                <c:pt idx="899" formatCode="0.00E+00">
                  <c:v>6.1391500000000003E-4</c:v>
                </c:pt>
                <c:pt idx="900" formatCode="0.00E+00">
                  <c:v>5.1099499999999998E-4</c:v>
                </c:pt>
                <c:pt idx="901" formatCode="0.00E+00">
                  <c:v>5.4931100000000003E-4</c:v>
                </c:pt>
                <c:pt idx="902" formatCode="0.00E+00">
                  <c:v>5.5334700000000004E-4</c:v>
                </c:pt>
                <c:pt idx="903" formatCode="0.00E+00">
                  <c:v>6.0954800000000001E-4</c:v>
                </c:pt>
                <c:pt idx="904" formatCode="0.00E+00">
                  <c:v>5.0216699999999998E-4</c:v>
                </c:pt>
                <c:pt idx="905" formatCode="0.00E+00">
                  <c:v>5.4544299999999995E-4</c:v>
                </c:pt>
                <c:pt idx="906" formatCode="0.00E+00">
                  <c:v>5.6932800000000002E-4</c:v>
                </c:pt>
                <c:pt idx="907" formatCode="0.00E+00">
                  <c:v>4.35196E-4</c:v>
                </c:pt>
                <c:pt idx="908" formatCode="0.00E+00">
                  <c:v>5.19803E-4</c:v>
                </c:pt>
                <c:pt idx="909" formatCode="0.00E+00">
                  <c:v>5.0868099999999998E-4</c:v>
                </c:pt>
                <c:pt idx="910" formatCode="0.00E+00">
                  <c:v>5.4776900000000003E-4</c:v>
                </c:pt>
                <c:pt idx="911" formatCode="0.00E+00">
                  <c:v>5.5882000000000002E-4</c:v>
                </c:pt>
                <c:pt idx="912" formatCode="0.00E+00">
                  <c:v>5.2381900000000002E-4</c:v>
                </c:pt>
                <c:pt idx="913" formatCode="0.00E+00">
                  <c:v>4.7711500000000002E-4</c:v>
                </c:pt>
                <c:pt idx="914" formatCode="0.00E+00">
                  <c:v>4.4028699999999998E-4</c:v>
                </c:pt>
                <c:pt idx="915" formatCode="0.00E+00">
                  <c:v>5.8339999999999998E-4</c:v>
                </c:pt>
                <c:pt idx="916" formatCode="0.00E+00">
                  <c:v>5.0467999999999997E-4</c:v>
                </c:pt>
                <c:pt idx="917" formatCode="0.00E+00">
                  <c:v>5.2337100000000001E-4</c:v>
                </c:pt>
                <c:pt idx="918" formatCode="0.00E+00">
                  <c:v>4.8194699999999999E-4</c:v>
                </c:pt>
                <c:pt idx="919" formatCode="0.00E+00">
                  <c:v>5.9231099999999999E-4</c:v>
                </c:pt>
                <c:pt idx="920" formatCode="0.00E+00">
                  <c:v>4.31626E-4</c:v>
                </c:pt>
                <c:pt idx="921" formatCode="0.00E+00">
                  <c:v>5.0013800000000001E-4</c:v>
                </c:pt>
                <c:pt idx="922" formatCode="0.00E+00">
                  <c:v>5.0410899999999998E-4</c:v>
                </c:pt>
                <c:pt idx="923" formatCode="0.00E+00">
                  <c:v>5.5248299999999999E-4</c:v>
                </c:pt>
                <c:pt idx="924" formatCode="0.00E+00">
                  <c:v>5.5750299999999999E-4</c:v>
                </c:pt>
                <c:pt idx="925" formatCode="0.00E+00">
                  <c:v>4.6378700000000001E-4</c:v>
                </c:pt>
                <c:pt idx="926" formatCode="0.00E+00">
                  <c:v>4.0582599999999997E-4</c:v>
                </c:pt>
                <c:pt idx="927" formatCode="0.00E+00">
                  <c:v>5.5594900000000003E-4</c:v>
                </c:pt>
                <c:pt idx="928" formatCode="0.00E+00">
                  <c:v>6.5482500000000005E-4</c:v>
                </c:pt>
                <c:pt idx="929" formatCode="0.00E+00">
                  <c:v>5.0336300000000005E-4</c:v>
                </c:pt>
                <c:pt idx="930" formatCode="0.00E+00">
                  <c:v>5.2796099999999997E-4</c:v>
                </c:pt>
                <c:pt idx="931" formatCode="0.00E+00">
                  <c:v>5.64431E-4</c:v>
                </c:pt>
                <c:pt idx="932" formatCode="0.00E+00">
                  <c:v>5.7321100000000001E-4</c:v>
                </c:pt>
                <c:pt idx="933" formatCode="0.00E+00">
                  <c:v>3.9326500000000001E-4</c:v>
                </c:pt>
                <c:pt idx="934" formatCode="0.00E+00">
                  <c:v>4.1864799999999998E-4</c:v>
                </c:pt>
                <c:pt idx="935" formatCode="0.00E+00">
                  <c:v>5.2338099999999995E-4</c:v>
                </c:pt>
                <c:pt idx="936" formatCode="0.00E+00">
                  <c:v>5.4646299999999996E-4</c:v>
                </c:pt>
                <c:pt idx="937" formatCode="0.00E+00">
                  <c:v>5.1418199999999996E-4</c:v>
                </c:pt>
                <c:pt idx="938" formatCode="0.00E+00">
                  <c:v>6.4658999999999995E-4</c:v>
                </c:pt>
                <c:pt idx="939" formatCode="0.00E+00">
                  <c:v>7.2939900000000004E-4</c:v>
                </c:pt>
                <c:pt idx="940" formatCode="0.00E+00">
                  <c:v>8.0985699999999998E-4</c:v>
                </c:pt>
                <c:pt idx="941" formatCode="0.00E+00">
                  <c:v>6.8484100000000005E-4</c:v>
                </c:pt>
                <c:pt idx="942" formatCode="0.00E+00">
                  <c:v>8.1217099999999999E-4</c:v>
                </c:pt>
                <c:pt idx="943" formatCode="0.00E+00">
                  <c:v>7.7957000000000005E-4</c:v>
                </c:pt>
                <c:pt idx="944" formatCode="0.00E+00">
                  <c:v>8.6709500000000002E-4</c:v>
                </c:pt>
                <c:pt idx="945" formatCode="0.00E+00">
                  <c:v>8.9235099999999999E-4</c:v>
                </c:pt>
                <c:pt idx="946" formatCode="0.00E+00">
                  <c:v>9.6865099999999995E-4</c:v>
                </c:pt>
                <c:pt idx="947" formatCode="0.00E+00">
                  <c:v>9.5598700000000005E-4</c:v>
                </c:pt>
                <c:pt idx="948">
                  <c:v>1.01E-3</c:v>
                </c:pt>
                <c:pt idx="949">
                  <c:v>1.09E-3</c:v>
                </c:pt>
                <c:pt idx="950">
                  <c:v>1.1800000000000001E-3</c:v>
                </c:pt>
                <c:pt idx="951">
                  <c:v>1.16E-3</c:v>
                </c:pt>
                <c:pt idx="952">
                  <c:v>1.2199999999999999E-3</c:v>
                </c:pt>
                <c:pt idx="953">
                  <c:v>1.23E-3</c:v>
                </c:pt>
                <c:pt idx="954">
                  <c:v>1.34E-3</c:v>
                </c:pt>
                <c:pt idx="955">
                  <c:v>1.4300000000000001E-3</c:v>
                </c:pt>
                <c:pt idx="956">
                  <c:v>1.48E-3</c:v>
                </c:pt>
                <c:pt idx="957">
                  <c:v>1.5399999999999999E-3</c:v>
                </c:pt>
                <c:pt idx="958">
                  <c:v>1.6900000000000001E-3</c:v>
                </c:pt>
                <c:pt idx="959">
                  <c:v>1.9E-3</c:v>
                </c:pt>
                <c:pt idx="960">
                  <c:v>1.9400000000000001E-3</c:v>
                </c:pt>
                <c:pt idx="961">
                  <c:v>2.1700000000000001E-3</c:v>
                </c:pt>
                <c:pt idx="962">
                  <c:v>2.2699999999999999E-3</c:v>
                </c:pt>
                <c:pt idx="963">
                  <c:v>2.4399999999999999E-3</c:v>
                </c:pt>
                <c:pt idx="964">
                  <c:v>2.5400000000000002E-3</c:v>
                </c:pt>
                <c:pt idx="965">
                  <c:v>2.7599999999999999E-3</c:v>
                </c:pt>
                <c:pt idx="966">
                  <c:v>3.0599999999999998E-3</c:v>
                </c:pt>
                <c:pt idx="967">
                  <c:v>3.3700000000000002E-3</c:v>
                </c:pt>
                <c:pt idx="968">
                  <c:v>3.7200000000000002E-3</c:v>
                </c:pt>
                <c:pt idx="969">
                  <c:v>4.1000000000000003E-3</c:v>
                </c:pt>
                <c:pt idx="970">
                  <c:v>4.47E-3</c:v>
                </c:pt>
                <c:pt idx="971">
                  <c:v>4.9100000000000003E-3</c:v>
                </c:pt>
                <c:pt idx="972">
                  <c:v>5.45E-3</c:v>
                </c:pt>
                <c:pt idx="973">
                  <c:v>6.1999999999999998E-3</c:v>
                </c:pt>
                <c:pt idx="974">
                  <c:v>6.9499999999999996E-3</c:v>
                </c:pt>
                <c:pt idx="975">
                  <c:v>7.7099999999999998E-3</c:v>
                </c:pt>
                <c:pt idx="976">
                  <c:v>8.8000000000000005E-3</c:v>
                </c:pt>
                <c:pt idx="977">
                  <c:v>9.9000000000000008E-3</c:v>
                </c:pt>
                <c:pt idx="978">
                  <c:v>1.115E-2</c:v>
                </c:pt>
                <c:pt idx="979">
                  <c:v>1.252E-2</c:v>
                </c:pt>
                <c:pt idx="980">
                  <c:v>1.389E-2</c:v>
                </c:pt>
                <c:pt idx="981">
                  <c:v>1.5299999999999999E-2</c:v>
                </c:pt>
                <c:pt idx="982">
                  <c:v>1.6760000000000001E-2</c:v>
                </c:pt>
                <c:pt idx="983">
                  <c:v>1.8010000000000002E-2</c:v>
                </c:pt>
                <c:pt idx="984">
                  <c:v>1.9300000000000001E-2</c:v>
                </c:pt>
                <c:pt idx="985">
                  <c:v>2.018E-2</c:v>
                </c:pt>
                <c:pt idx="986">
                  <c:v>2.053E-2</c:v>
                </c:pt>
                <c:pt idx="987">
                  <c:v>2.078E-2</c:v>
                </c:pt>
                <c:pt idx="988">
                  <c:v>2.0639999999999999E-2</c:v>
                </c:pt>
                <c:pt idx="989">
                  <c:v>1.9990000000000001E-2</c:v>
                </c:pt>
                <c:pt idx="990">
                  <c:v>1.9109999999999999E-2</c:v>
                </c:pt>
                <c:pt idx="991">
                  <c:v>1.796E-2</c:v>
                </c:pt>
                <c:pt idx="992">
                  <c:v>1.6539999999999999E-2</c:v>
                </c:pt>
                <c:pt idx="993">
                  <c:v>1.5100000000000001E-2</c:v>
                </c:pt>
                <c:pt idx="994">
                  <c:v>1.359E-2</c:v>
                </c:pt>
                <c:pt idx="995">
                  <c:v>1.1979999999999999E-2</c:v>
                </c:pt>
                <c:pt idx="996">
                  <c:v>1.0580000000000001E-2</c:v>
                </c:pt>
                <c:pt idx="997">
                  <c:v>9.11E-3</c:v>
                </c:pt>
                <c:pt idx="998">
                  <c:v>7.92E-3</c:v>
                </c:pt>
                <c:pt idx="999">
                  <c:v>6.7999999999999996E-3</c:v>
                </c:pt>
                <c:pt idx="1000">
                  <c:v>5.8799999999999998E-3</c:v>
                </c:pt>
                <c:pt idx="1001">
                  <c:v>5.11E-3</c:v>
                </c:pt>
                <c:pt idx="1002">
                  <c:v>4.3899999999999998E-3</c:v>
                </c:pt>
                <c:pt idx="1003">
                  <c:v>3.79E-3</c:v>
                </c:pt>
                <c:pt idx="1004">
                  <c:v>3.3500000000000001E-3</c:v>
                </c:pt>
                <c:pt idx="1005">
                  <c:v>2.9399999999999999E-3</c:v>
                </c:pt>
                <c:pt idx="1006">
                  <c:v>2.5799999999999998E-3</c:v>
                </c:pt>
                <c:pt idx="1007">
                  <c:v>2.3600000000000001E-3</c:v>
                </c:pt>
                <c:pt idx="1008">
                  <c:v>1.91E-3</c:v>
                </c:pt>
                <c:pt idx="1009">
                  <c:v>1.8699999999999999E-3</c:v>
                </c:pt>
                <c:pt idx="1010">
                  <c:v>1.6800000000000001E-3</c:v>
                </c:pt>
                <c:pt idx="1011">
                  <c:v>1.4E-3</c:v>
                </c:pt>
                <c:pt idx="1012">
                  <c:v>1.2899999999999999E-3</c:v>
                </c:pt>
                <c:pt idx="1013">
                  <c:v>1.1000000000000001E-3</c:v>
                </c:pt>
                <c:pt idx="1014" formatCode="0.00E+00">
                  <c:v>9.4561500000000002E-4</c:v>
                </c:pt>
                <c:pt idx="1015" formatCode="0.00E+00">
                  <c:v>9.2740200000000002E-4</c:v>
                </c:pt>
                <c:pt idx="1016" formatCode="0.00E+00">
                  <c:v>8.5803300000000002E-4</c:v>
                </c:pt>
                <c:pt idx="1017" formatCode="0.00E+00">
                  <c:v>8.3141300000000003E-4</c:v>
                </c:pt>
                <c:pt idx="1018" formatCode="0.00E+00">
                  <c:v>6.9695399999999995E-4</c:v>
                </c:pt>
                <c:pt idx="1019" formatCode="0.00E+00">
                  <c:v>6.1799499999999998E-4</c:v>
                </c:pt>
                <c:pt idx="1020" formatCode="0.00E+00">
                  <c:v>5.8668800000000003E-4</c:v>
                </c:pt>
                <c:pt idx="1021" formatCode="0.00E+00">
                  <c:v>5.0559400000000005E-4</c:v>
                </c:pt>
                <c:pt idx="1022" formatCode="0.00E+00">
                  <c:v>3.9450899999999997E-4</c:v>
                </c:pt>
                <c:pt idx="1023" formatCode="0.00E+00">
                  <c:v>5.13351E-4</c:v>
                </c:pt>
                <c:pt idx="1024" formatCode="0.00E+00">
                  <c:v>4.5415000000000001E-4</c:v>
                </c:pt>
                <c:pt idx="1025" formatCode="0.00E+00">
                  <c:v>3.9902600000000002E-4</c:v>
                </c:pt>
                <c:pt idx="1026" formatCode="0.00E+00">
                  <c:v>3.9968499999999999E-4</c:v>
                </c:pt>
                <c:pt idx="1027" formatCode="0.00E+00">
                  <c:v>3.1261E-4</c:v>
                </c:pt>
                <c:pt idx="1028" formatCode="0.00E+00">
                  <c:v>3.1231999999999999E-4</c:v>
                </c:pt>
                <c:pt idx="1029" formatCode="0.00E+00">
                  <c:v>2.7033299999999999E-4</c:v>
                </c:pt>
                <c:pt idx="1030" formatCode="0.00E+00">
                  <c:v>2.43267E-4</c:v>
                </c:pt>
                <c:pt idx="1031" formatCode="0.00E+00">
                  <c:v>2.7575100000000002E-4</c:v>
                </c:pt>
                <c:pt idx="1032" formatCode="0.00E+00">
                  <c:v>2.75429E-4</c:v>
                </c:pt>
                <c:pt idx="1033" formatCode="0.00E+00">
                  <c:v>2.16739E-4</c:v>
                </c:pt>
                <c:pt idx="1034" formatCode="0.00E+00">
                  <c:v>9.3088E-5</c:v>
                </c:pt>
                <c:pt idx="1035" formatCode="0.00E+00">
                  <c:v>1.37E-4</c:v>
                </c:pt>
                <c:pt idx="1036" formatCode="0.00E+00">
                  <c:v>1.52213E-4</c:v>
                </c:pt>
                <c:pt idx="1037" formatCode="0.00E+00">
                  <c:v>1.3618699999999999E-4</c:v>
                </c:pt>
                <c:pt idx="1038" formatCode="0.00E+00">
                  <c:v>9.2609800000000002E-6</c:v>
                </c:pt>
                <c:pt idx="1039" formatCode="0.00E+00">
                  <c:v>1.2554999999999999E-4</c:v>
                </c:pt>
                <c:pt idx="1040" formatCode="0.00E+00">
                  <c:v>1.6312799999999999E-4</c:v>
                </c:pt>
                <c:pt idx="1041" formatCode="0.00E+00">
                  <c:v>1.2616299999999999E-6</c:v>
                </c:pt>
                <c:pt idx="1042" formatCode="0.00E+00">
                  <c:v>1.2267199999999999E-4</c:v>
                </c:pt>
                <c:pt idx="1043" formatCode="0.00E+00">
                  <c:v>4.0198099999999997E-5</c:v>
                </c:pt>
                <c:pt idx="1044" formatCode="0.00E+00">
                  <c:v>8.1715999999999998E-6</c:v>
                </c:pt>
                <c:pt idx="1045" formatCode="0.00E+00">
                  <c:v>2.2349700000000001E-5</c:v>
                </c:pt>
                <c:pt idx="1046" formatCode="0.00E+00">
                  <c:v>4.0402599999999998E-5</c:v>
                </c:pt>
                <c:pt idx="1047" formatCode="0.00E+00">
                  <c:v>1.2103799999999999E-5</c:v>
                </c:pt>
                <c:pt idx="1048" formatCode="0.00E+00">
                  <c:v>3.9774000000000002E-6</c:v>
                </c:pt>
                <c:pt idx="1049" formatCode="0.00E+00">
                  <c:v>2.1848199999999999E-5</c:v>
                </c:pt>
                <c:pt idx="1050" formatCode="0.00E+00">
                  <c:v>5.8477499999999997E-5</c:v>
                </c:pt>
                <c:pt idx="1051" formatCode="0.00E+00">
                  <c:v>5.4891200000000001E-5</c:v>
                </c:pt>
                <c:pt idx="1052" formatCode="0.00E+00">
                  <c:v>8.1249900000000003E-5</c:v>
                </c:pt>
                <c:pt idx="1053" formatCode="0.00E+00">
                  <c:v>6.2224200000000006E-5</c:v>
                </c:pt>
                <c:pt idx="1054" formatCode="0.00E+00">
                  <c:v>1.9046999999999999E-5</c:v>
                </c:pt>
                <c:pt idx="1055" formatCode="0.00E+00">
                  <c:v>4.0599599999999998E-6</c:v>
                </c:pt>
                <c:pt idx="1056" formatCode="0.00E+00">
                  <c:v>5.11185E-6</c:v>
                </c:pt>
                <c:pt idx="1057" formatCode="0.00E+00">
                  <c:v>3.62282E-5</c:v>
                </c:pt>
                <c:pt idx="1058" formatCode="0.00E+00">
                  <c:v>7.2290499999999995E-5</c:v>
                </c:pt>
                <c:pt idx="1059" formatCode="0.00E+00">
                  <c:v>7.6320400000000002E-5</c:v>
                </c:pt>
                <c:pt idx="1060" formatCode="0.00E+00">
                  <c:v>9.0354900000000005E-5</c:v>
                </c:pt>
                <c:pt idx="1061" formatCode="0.00E+00">
                  <c:v>9.5913099999999995E-5</c:v>
                </c:pt>
                <c:pt idx="1062" formatCode="0.00E+00">
                  <c:v>1.2310000000000001E-4</c:v>
                </c:pt>
                <c:pt idx="1063" formatCode="0.00E+00">
                  <c:v>9.6809600000000002E-5</c:v>
                </c:pt>
                <c:pt idx="1064" formatCode="0.00E+00">
                  <c:v>1.2324699999999999E-4</c:v>
                </c:pt>
                <c:pt idx="1065" formatCode="0.00E+00">
                  <c:v>9.2168000000000003E-5</c:v>
                </c:pt>
                <c:pt idx="1066" formatCode="0.00E+00">
                  <c:v>3.0876800000000002E-5</c:v>
                </c:pt>
                <c:pt idx="1067" formatCode="0.00E+00">
                  <c:v>5.7188200000000002E-5</c:v>
                </c:pt>
                <c:pt idx="1068" formatCode="0.00E+00">
                  <c:v>3.4650000000000002E-5</c:v>
                </c:pt>
                <c:pt idx="1069" formatCode="0.00E+00">
                  <c:v>3.4054000000000003E-5</c:v>
                </c:pt>
                <c:pt idx="1070" formatCode="0.00E+00">
                  <c:v>2.24811E-6</c:v>
                </c:pt>
                <c:pt idx="1071" formatCode="0.00E+00">
                  <c:v>1.38551E-4</c:v>
                </c:pt>
                <c:pt idx="1072" formatCode="0.00E+00">
                  <c:v>8.6386700000000004E-5</c:v>
                </c:pt>
                <c:pt idx="1073" formatCode="0.00E+00">
                  <c:v>3.2841600000000001E-5</c:v>
                </c:pt>
                <c:pt idx="1074" formatCode="0.00E+00">
                  <c:v>8.0682500000000006E-5</c:v>
                </c:pt>
                <c:pt idx="1075" formatCode="0.00E+00">
                  <c:v>3.1479700000000003E-5</c:v>
                </c:pt>
                <c:pt idx="1076" formatCode="0.00E+00">
                  <c:v>4.05207E-5</c:v>
                </c:pt>
                <c:pt idx="1077" formatCode="0.00E+00">
                  <c:v>3.34255E-5</c:v>
                </c:pt>
                <c:pt idx="1078" formatCode="0.00E+00">
                  <c:v>7.8643300000000006E-5</c:v>
                </c:pt>
                <c:pt idx="1079" formatCode="0.00E+00">
                  <c:v>9.6920600000000002E-5</c:v>
                </c:pt>
                <c:pt idx="1080" formatCode="0.00E+00">
                  <c:v>9.0391799999999997E-5</c:v>
                </c:pt>
                <c:pt idx="1081" formatCode="0.00E+00">
                  <c:v>1.3225199999999999E-4</c:v>
                </c:pt>
                <c:pt idx="1082" formatCode="0.00E+00">
                  <c:v>8.0730300000000002E-5</c:v>
                </c:pt>
                <c:pt idx="1083" formatCode="0.00E+00">
                  <c:v>1.4483399999999999E-4</c:v>
                </c:pt>
                <c:pt idx="1084" formatCode="0.00E+00">
                  <c:v>3.4260600000000002E-5</c:v>
                </c:pt>
                <c:pt idx="1085" formatCode="0.00E+00">
                  <c:v>1.3624899999999999E-4</c:v>
                </c:pt>
                <c:pt idx="1086" formatCode="0.00E+00">
                  <c:v>7.0856800000000002E-5</c:v>
                </c:pt>
                <c:pt idx="1087" formatCode="0.00E+00">
                  <c:v>1.2091600000000001E-4</c:v>
                </c:pt>
                <c:pt idx="1088" formatCode="0.00E+00">
                  <c:v>1.2267100000000001E-4</c:v>
                </c:pt>
                <c:pt idx="1089" formatCode="0.00E+00">
                  <c:v>1.9318699999999999E-5</c:v>
                </c:pt>
                <c:pt idx="1090" formatCode="0.00E+00">
                  <c:v>6.6077199999999998E-5</c:v>
                </c:pt>
                <c:pt idx="1091" formatCode="0.00E+00">
                  <c:v>2.0427800000000001E-5</c:v>
                </c:pt>
                <c:pt idx="1092" formatCode="0.00E+00">
                  <c:v>6.5515300000000006E-5</c:v>
                </c:pt>
                <c:pt idx="1093" formatCode="0.00E+00">
                  <c:v>1.46489E-4</c:v>
                </c:pt>
                <c:pt idx="1094" formatCode="0.00E+00">
                  <c:v>9.5796200000000003E-6</c:v>
                </c:pt>
                <c:pt idx="1095" formatCode="0.00E+00">
                  <c:v>1.4969399999999999E-4</c:v>
                </c:pt>
                <c:pt idx="1096" formatCode="0.00E+00">
                  <c:v>6.7972000000000006E-5</c:v>
                </c:pt>
                <c:pt idx="1097" formatCode="0.00E+00">
                  <c:v>1.0733199999999999E-4</c:v>
                </c:pt>
                <c:pt idx="1098" formatCode="0.00E+00">
                  <c:v>1.04492E-4</c:v>
                </c:pt>
                <c:pt idx="1099" formatCode="0.00E+00">
                  <c:v>1.5407999999999999E-4</c:v>
                </c:pt>
                <c:pt idx="1100" formatCode="0.00E+00">
                  <c:v>9.0434399999999996E-5</c:v>
                </c:pt>
                <c:pt idx="1101" formatCode="0.00E+00">
                  <c:v>9.6367500000000002E-5</c:v>
                </c:pt>
                <c:pt idx="1102" formatCode="0.00E+00">
                  <c:v>1.7784299999999998E-5</c:v>
                </c:pt>
                <c:pt idx="1103" formatCode="0.00E+00">
                  <c:v>1.4813900000000001E-5</c:v>
                </c:pt>
                <c:pt idx="1104" formatCode="0.00E+00">
                  <c:v>1.7689999999999998E-5</c:v>
                </c:pt>
                <c:pt idx="1105" formatCode="0.00E+00">
                  <c:v>5.7287599999999997E-5</c:v>
                </c:pt>
                <c:pt idx="1106" formatCode="0.00E+00">
                  <c:v>4.6644499999999997E-5</c:v>
                </c:pt>
                <c:pt idx="1107" formatCode="0.00E+00">
                  <c:v>5.3282400000000003E-5</c:v>
                </c:pt>
                <c:pt idx="1108" formatCode="0.00E+00">
                  <c:v>8.6295899999999995E-5</c:v>
                </c:pt>
                <c:pt idx="1109" formatCode="0.00E+00">
                  <c:v>2.0681899999999999E-5</c:v>
                </c:pt>
                <c:pt idx="1110" formatCode="0.00E+00">
                  <c:v>9.8052499999999997E-5</c:v>
                </c:pt>
                <c:pt idx="1111" formatCode="0.00E+00">
                  <c:v>5.1448799999999999E-6</c:v>
                </c:pt>
                <c:pt idx="1112" formatCode="0.00E+00">
                  <c:v>1.2311599999999999E-6</c:v>
                </c:pt>
                <c:pt idx="1113" formatCode="0.00E+00">
                  <c:v>9.2919300000000003E-6</c:v>
                </c:pt>
                <c:pt idx="1114" formatCode="0.00E+00">
                  <c:v>1.03659E-4</c:v>
                </c:pt>
                <c:pt idx="1115" formatCode="0.00E+00">
                  <c:v>1.8360699999999999E-5</c:v>
                </c:pt>
                <c:pt idx="1116" formatCode="0.00E+00">
                  <c:v>4.9457399999999998E-5</c:v>
                </c:pt>
                <c:pt idx="1117" formatCode="0.00E+00">
                  <c:v>1.2142300000000001E-4</c:v>
                </c:pt>
                <c:pt idx="1118" formatCode="0.00E+00">
                  <c:v>4.2440200000000001E-5</c:v>
                </c:pt>
                <c:pt idx="1119" formatCode="0.00E+00">
                  <c:v>6.5320200000000005E-5</c:v>
                </c:pt>
                <c:pt idx="1120" formatCode="0.00E+00">
                  <c:v>5.7348300000000001E-5</c:v>
                </c:pt>
                <c:pt idx="1121" formatCode="0.00E+00">
                  <c:v>6.0723900000000003E-5</c:v>
                </c:pt>
                <c:pt idx="1122" formatCode="0.00E+00">
                  <c:v>8.3058299999999997E-5</c:v>
                </c:pt>
                <c:pt idx="1123" formatCode="0.00E+00">
                  <c:v>6.8257999999999999E-6</c:v>
                </c:pt>
                <c:pt idx="1124" formatCode="0.00E+00">
                  <c:v>2.26568E-5</c:v>
                </c:pt>
                <c:pt idx="1125" formatCode="0.00E+00">
                  <c:v>5.4667100000000004E-6</c:v>
                </c:pt>
                <c:pt idx="1126" formatCode="0.00E+00">
                  <c:v>6.2048299999999993E-5</c:v>
                </c:pt>
                <c:pt idx="1127" formatCode="0.00E+00">
                  <c:v>4.0519000000000003E-5</c:v>
                </c:pt>
                <c:pt idx="1128" formatCode="0.00E+00">
                  <c:v>6.8707999999999993E-5</c:v>
                </c:pt>
                <c:pt idx="1129" formatCode="0.00E+00">
                  <c:v>9.2999599999999996E-5</c:v>
                </c:pt>
                <c:pt idx="1130" formatCode="0.00E+00">
                  <c:v>1.3906200000000001E-5</c:v>
                </c:pt>
                <c:pt idx="1131" formatCode="0.00E+00">
                  <c:v>5.0397900000000001E-5</c:v>
                </c:pt>
                <c:pt idx="1132" formatCode="0.00E+00">
                  <c:v>6.3552000000000004E-5</c:v>
                </c:pt>
                <c:pt idx="1133" formatCode="0.00E+00">
                  <c:v>1.05989E-4</c:v>
                </c:pt>
                <c:pt idx="1134" formatCode="0.00E+00">
                  <c:v>6.1675599999999996E-5</c:v>
                </c:pt>
                <c:pt idx="1135" formatCode="0.00E+00">
                  <c:v>5.6641999999999997E-5</c:v>
                </c:pt>
                <c:pt idx="1136" formatCode="0.00E+00">
                  <c:v>1.8241300000000001E-5</c:v>
                </c:pt>
                <c:pt idx="1137" formatCode="0.00E+00">
                  <c:v>8.7041500000000003E-6</c:v>
                </c:pt>
                <c:pt idx="1138" formatCode="0.00E+00">
                  <c:v>6.8950799999999997E-5</c:v>
                </c:pt>
                <c:pt idx="1139" formatCode="0.00E+00">
                  <c:v>1.1359899999999999E-4</c:v>
                </c:pt>
                <c:pt idx="1140" formatCode="0.00E+00">
                  <c:v>1.0993900000000001E-4</c:v>
                </c:pt>
                <c:pt idx="1141" formatCode="0.00E+00">
                  <c:v>1.23836E-4</c:v>
                </c:pt>
                <c:pt idx="1142" formatCode="0.00E+00">
                  <c:v>9.4928900000000005E-5</c:v>
                </c:pt>
                <c:pt idx="1143" formatCode="0.00E+00">
                  <c:v>1.09392E-4</c:v>
                </c:pt>
                <c:pt idx="1144" formatCode="0.00E+00">
                  <c:v>1.54831E-4</c:v>
                </c:pt>
                <c:pt idx="1145" formatCode="0.00E+00">
                  <c:v>8.2604399999999998E-5</c:v>
                </c:pt>
                <c:pt idx="1146" formatCode="0.00E+00">
                  <c:v>9.4356899999999998E-5</c:v>
                </c:pt>
                <c:pt idx="1147" formatCode="0.00E+00">
                  <c:v>1.10004E-4</c:v>
                </c:pt>
                <c:pt idx="1148" formatCode="0.00E+00">
                  <c:v>1.6525000000000001E-4</c:v>
                </c:pt>
                <c:pt idx="1149" formatCode="0.00E+00">
                  <c:v>9.7845300000000003E-5</c:v>
                </c:pt>
                <c:pt idx="1150" formatCode="0.00E+00">
                  <c:v>1.36286E-4</c:v>
                </c:pt>
                <c:pt idx="1151" formatCode="0.00E+00">
                  <c:v>8.2779000000000001E-5</c:v>
                </c:pt>
                <c:pt idx="1152" formatCode="0.00E+00">
                  <c:v>1.9389900000000001E-4</c:v>
                </c:pt>
                <c:pt idx="1153" formatCode="0.00E+00">
                  <c:v>1.8909499999999999E-4</c:v>
                </c:pt>
                <c:pt idx="1154" formatCode="0.00E+00">
                  <c:v>1.51903E-4</c:v>
                </c:pt>
                <c:pt idx="1155" formatCode="0.00E+00">
                  <c:v>1.77326E-4</c:v>
                </c:pt>
                <c:pt idx="1156" formatCode="0.00E+00">
                  <c:v>2.04019E-4</c:v>
                </c:pt>
                <c:pt idx="1157" formatCode="0.00E+00">
                  <c:v>2.0617199999999999E-4</c:v>
                </c:pt>
                <c:pt idx="1158" formatCode="0.00E+00">
                  <c:v>1.74239E-4</c:v>
                </c:pt>
                <c:pt idx="1159" formatCode="0.00E+00">
                  <c:v>1.69698E-4</c:v>
                </c:pt>
                <c:pt idx="1160" formatCode="0.00E+00">
                  <c:v>2.02437E-4</c:v>
                </c:pt>
                <c:pt idx="1161" formatCode="0.00E+00">
                  <c:v>2.22327E-4</c:v>
                </c:pt>
                <c:pt idx="1162" formatCode="0.00E+00">
                  <c:v>2.2581599999999999E-4</c:v>
                </c:pt>
                <c:pt idx="1163" formatCode="0.00E+00">
                  <c:v>1.4767900000000001E-4</c:v>
                </c:pt>
                <c:pt idx="1164" formatCode="0.00E+00">
                  <c:v>2.21578E-4</c:v>
                </c:pt>
                <c:pt idx="1165" formatCode="0.00E+00">
                  <c:v>2.0993300000000001E-4</c:v>
                </c:pt>
                <c:pt idx="1166" formatCode="0.00E+00">
                  <c:v>1.8352E-4</c:v>
                </c:pt>
                <c:pt idx="1167" formatCode="0.00E+00">
                  <c:v>4.1278000000000002E-4</c:v>
                </c:pt>
                <c:pt idx="1168" formatCode="0.00E+00">
                  <c:v>2.9068799999999999E-4</c:v>
                </c:pt>
                <c:pt idx="1169" formatCode="0.00E+00">
                  <c:v>3.3148299999999998E-4</c:v>
                </c:pt>
                <c:pt idx="1170" formatCode="0.00E+00">
                  <c:v>3.6631499999999998E-4</c:v>
                </c:pt>
                <c:pt idx="1171" formatCode="0.00E+00">
                  <c:v>2.8497199999999998E-4</c:v>
                </c:pt>
                <c:pt idx="1172" formatCode="0.00E+00">
                  <c:v>4.00057E-4</c:v>
                </c:pt>
                <c:pt idx="1173" formatCode="0.00E+00">
                  <c:v>3.5827400000000001E-4</c:v>
                </c:pt>
                <c:pt idx="1174" formatCode="0.00E+00">
                  <c:v>4.37331E-4</c:v>
                </c:pt>
                <c:pt idx="1175" formatCode="0.00E+00">
                  <c:v>4.2332200000000001E-4</c:v>
                </c:pt>
                <c:pt idx="1176" formatCode="0.00E+00">
                  <c:v>5.9373800000000001E-4</c:v>
                </c:pt>
                <c:pt idx="1177" formatCode="0.00E+00">
                  <c:v>3.5523400000000001E-4</c:v>
                </c:pt>
                <c:pt idx="1178" formatCode="0.00E+00">
                  <c:v>3.7660200000000002E-4</c:v>
                </c:pt>
                <c:pt idx="1179" formatCode="0.00E+00">
                  <c:v>3.7771199999999999E-4</c:v>
                </c:pt>
                <c:pt idx="1180" formatCode="0.00E+00">
                  <c:v>3.8640499999999998E-4</c:v>
                </c:pt>
                <c:pt idx="1181" formatCode="0.00E+00">
                  <c:v>4.58653E-4</c:v>
                </c:pt>
                <c:pt idx="1182" formatCode="0.00E+00">
                  <c:v>4.0312300000000002E-4</c:v>
                </c:pt>
                <c:pt idx="1183" formatCode="0.00E+00">
                  <c:v>5.0293699999999996E-4</c:v>
                </c:pt>
                <c:pt idx="1184" formatCode="0.00E+00">
                  <c:v>3.1742199999999998E-4</c:v>
                </c:pt>
                <c:pt idx="1185" formatCode="0.00E+00">
                  <c:v>3.5914900000000001E-4</c:v>
                </c:pt>
                <c:pt idx="1186" formatCode="0.00E+00">
                  <c:v>4.5168999999999998E-4</c:v>
                </c:pt>
                <c:pt idx="1187" formatCode="0.00E+00">
                  <c:v>4.9601199999999999E-4</c:v>
                </c:pt>
                <c:pt idx="1188" formatCode="0.00E+00">
                  <c:v>4.2736400000000001E-4</c:v>
                </c:pt>
                <c:pt idx="1189" formatCode="0.00E+00">
                  <c:v>5.2450000000000001E-4</c:v>
                </c:pt>
                <c:pt idx="1190" formatCode="0.00E+00">
                  <c:v>4.88321E-4</c:v>
                </c:pt>
                <c:pt idx="1191" formatCode="0.00E+00">
                  <c:v>5.8850899999999997E-4</c:v>
                </c:pt>
                <c:pt idx="1192" formatCode="0.00E+00">
                  <c:v>5.7318199999999999E-4</c:v>
                </c:pt>
                <c:pt idx="1193" formatCode="0.00E+00">
                  <c:v>5.8918700000000002E-4</c:v>
                </c:pt>
                <c:pt idx="1194" formatCode="0.00E+00">
                  <c:v>5.9377200000000001E-4</c:v>
                </c:pt>
                <c:pt idx="1195" formatCode="0.00E+00">
                  <c:v>6.1785099999999999E-4</c:v>
                </c:pt>
                <c:pt idx="1196" formatCode="0.00E+00">
                  <c:v>5.8111000000000002E-4</c:v>
                </c:pt>
                <c:pt idx="1197" formatCode="0.00E+00">
                  <c:v>6.4805099999999997E-4</c:v>
                </c:pt>
                <c:pt idx="1198" formatCode="0.00E+00">
                  <c:v>7.9295899999999998E-4</c:v>
                </c:pt>
                <c:pt idx="1199" formatCode="0.00E+00">
                  <c:v>6.8885500000000004E-4</c:v>
                </c:pt>
                <c:pt idx="1200" formatCode="0.00E+00">
                  <c:v>6.8310799999999998E-4</c:v>
                </c:pt>
                <c:pt idx="1201" formatCode="0.00E+00">
                  <c:v>6.8735599999999997E-4</c:v>
                </c:pt>
                <c:pt idx="1202" formatCode="0.00E+00">
                  <c:v>7.97629E-4</c:v>
                </c:pt>
                <c:pt idx="1203" formatCode="0.00E+00">
                  <c:v>8.62852E-4</c:v>
                </c:pt>
                <c:pt idx="1204" formatCode="0.00E+00">
                  <c:v>8.0347100000000005E-4</c:v>
                </c:pt>
                <c:pt idx="1205" formatCode="0.00E+00">
                  <c:v>8.3022200000000003E-4</c:v>
                </c:pt>
                <c:pt idx="1206" formatCode="0.00E+00">
                  <c:v>9.9292299999999994E-4</c:v>
                </c:pt>
                <c:pt idx="1207" formatCode="0.00E+00">
                  <c:v>9.1454299999999997E-4</c:v>
                </c:pt>
                <c:pt idx="1208" formatCode="0.00E+00">
                  <c:v>9.7385400000000002E-4</c:v>
                </c:pt>
                <c:pt idx="1209" formatCode="0.00E+00">
                  <c:v>9.2287000000000001E-4</c:v>
                </c:pt>
                <c:pt idx="1210">
                  <c:v>1.0200000000000001E-3</c:v>
                </c:pt>
                <c:pt idx="1211" formatCode="0.00E+00">
                  <c:v>9.7088999999999997E-4</c:v>
                </c:pt>
                <c:pt idx="1212">
                  <c:v>1.08E-3</c:v>
                </c:pt>
                <c:pt idx="1213">
                  <c:v>1.0399999999999999E-3</c:v>
                </c:pt>
                <c:pt idx="1214">
                  <c:v>1.14E-3</c:v>
                </c:pt>
                <c:pt idx="1215">
                  <c:v>1.1999999999999999E-3</c:v>
                </c:pt>
                <c:pt idx="1216">
                  <c:v>1.1999999999999999E-3</c:v>
                </c:pt>
                <c:pt idx="1217">
                  <c:v>1.24E-3</c:v>
                </c:pt>
                <c:pt idx="1218">
                  <c:v>1.33E-3</c:v>
                </c:pt>
                <c:pt idx="1219">
                  <c:v>1.32E-3</c:v>
                </c:pt>
                <c:pt idx="1220">
                  <c:v>1.5100000000000001E-3</c:v>
                </c:pt>
                <c:pt idx="1221">
                  <c:v>1.64E-3</c:v>
                </c:pt>
                <c:pt idx="1222">
                  <c:v>1.6900000000000001E-3</c:v>
                </c:pt>
                <c:pt idx="1223">
                  <c:v>1.65E-3</c:v>
                </c:pt>
                <c:pt idx="1224">
                  <c:v>1.8699999999999999E-3</c:v>
                </c:pt>
                <c:pt idx="1225">
                  <c:v>1.81E-3</c:v>
                </c:pt>
                <c:pt idx="1226">
                  <c:v>1.82E-3</c:v>
                </c:pt>
                <c:pt idx="1227">
                  <c:v>1.99E-3</c:v>
                </c:pt>
                <c:pt idx="1228">
                  <c:v>1.9400000000000001E-3</c:v>
                </c:pt>
                <c:pt idx="1229">
                  <c:v>2.0500000000000002E-3</c:v>
                </c:pt>
                <c:pt idx="1230">
                  <c:v>2.2699999999999999E-3</c:v>
                </c:pt>
                <c:pt idx="1231">
                  <c:v>2.3900000000000002E-3</c:v>
                </c:pt>
                <c:pt idx="1232">
                  <c:v>2.47E-3</c:v>
                </c:pt>
                <c:pt idx="1233">
                  <c:v>2.5899999999999999E-3</c:v>
                </c:pt>
                <c:pt idx="1234">
                  <c:v>2.7000000000000001E-3</c:v>
                </c:pt>
                <c:pt idx="1235">
                  <c:v>2.9099999999999998E-3</c:v>
                </c:pt>
                <c:pt idx="1236">
                  <c:v>2.96E-3</c:v>
                </c:pt>
                <c:pt idx="1237">
                  <c:v>3.1800000000000001E-3</c:v>
                </c:pt>
                <c:pt idx="1238">
                  <c:v>3.4299999999999999E-3</c:v>
                </c:pt>
                <c:pt idx="1239">
                  <c:v>3.5400000000000002E-3</c:v>
                </c:pt>
                <c:pt idx="1240">
                  <c:v>3.81E-3</c:v>
                </c:pt>
                <c:pt idx="1241">
                  <c:v>4.0200000000000001E-3</c:v>
                </c:pt>
                <c:pt idx="1242">
                  <c:v>4.3E-3</c:v>
                </c:pt>
                <c:pt idx="1243">
                  <c:v>4.5300000000000002E-3</c:v>
                </c:pt>
                <c:pt idx="1244">
                  <c:v>4.81E-3</c:v>
                </c:pt>
                <c:pt idx="1245">
                  <c:v>5.0800000000000003E-3</c:v>
                </c:pt>
                <c:pt idx="1246">
                  <c:v>5.4999999999999997E-3</c:v>
                </c:pt>
                <c:pt idx="1247">
                  <c:v>5.8799999999999998E-3</c:v>
                </c:pt>
                <c:pt idx="1248">
                  <c:v>6.2500000000000003E-3</c:v>
                </c:pt>
                <c:pt idx="1249">
                  <c:v>6.6899999999999998E-3</c:v>
                </c:pt>
                <c:pt idx="1250">
                  <c:v>7.1799999999999998E-3</c:v>
                </c:pt>
                <c:pt idx="1251">
                  <c:v>7.6699999999999997E-3</c:v>
                </c:pt>
                <c:pt idx="1252">
                  <c:v>8.2000000000000007E-3</c:v>
                </c:pt>
                <c:pt idx="1253">
                  <c:v>8.9200000000000008E-3</c:v>
                </c:pt>
                <c:pt idx="1254">
                  <c:v>9.58E-3</c:v>
                </c:pt>
                <c:pt idx="1255">
                  <c:v>1.04E-2</c:v>
                </c:pt>
                <c:pt idx="1256">
                  <c:v>1.116E-2</c:v>
                </c:pt>
                <c:pt idx="1257">
                  <c:v>1.221E-2</c:v>
                </c:pt>
                <c:pt idx="1258">
                  <c:v>1.308E-2</c:v>
                </c:pt>
                <c:pt idx="1259">
                  <c:v>1.4250000000000001E-2</c:v>
                </c:pt>
                <c:pt idx="1260">
                  <c:v>1.553E-2</c:v>
                </c:pt>
                <c:pt idx="1261">
                  <c:v>1.6990000000000002E-2</c:v>
                </c:pt>
                <c:pt idx="1262">
                  <c:v>1.8579999999999999E-2</c:v>
                </c:pt>
                <c:pt idx="1263">
                  <c:v>2.036E-2</c:v>
                </c:pt>
                <c:pt idx="1264">
                  <c:v>2.248E-2</c:v>
                </c:pt>
                <c:pt idx="1265">
                  <c:v>2.4809999999999999E-2</c:v>
                </c:pt>
                <c:pt idx="1266">
                  <c:v>2.7609999999999999E-2</c:v>
                </c:pt>
                <c:pt idx="1267">
                  <c:v>3.0679999999999999E-2</c:v>
                </c:pt>
                <c:pt idx="1268">
                  <c:v>3.4410000000000003E-2</c:v>
                </c:pt>
                <c:pt idx="1269">
                  <c:v>3.8370000000000001E-2</c:v>
                </c:pt>
                <c:pt idx="1270">
                  <c:v>4.333E-2</c:v>
                </c:pt>
                <c:pt idx="1271">
                  <c:v>4.8919999999999998E-2</c:v>
                </c:pt>
                <c:pt idx="1272">
                  <c:v>5.5690000000000003E-2</c:v>
                </c:pt>
                <c:pt idx="1273">
                  <c:v>6.3719999999999999E-2</c:v>
                </c:pt>
                <c:pt idx="1274">
                  <c:v>7.3050000000000004E-2</c:v>
                </c:pt>
                <c:pt idx="1275">
                  <c:v>8.4459999999999993E-2</c:v>
                </c:pt>
                <c:pt idx="1276">
                  <c:v>9.7809999999999994E-2</c:v>
                </c:pt>
                <c:pt idx="1277">
                  <c:v>0.11473</c:v>
                </c:pt>
                <c:pt idx="1278">
                  <c:v>0.13497999999999999</c:v>
                </c:pt>
                <c:pt idx="1279">
                  <c:v>0.16123999999999999</c:v>
                </c:pt>
                <c:pt idx="1280">
                  <c:v>0.19409999999999999</c:v>
                </c:pt>
                <c:pt idx="1281">
                  <c:v>0.23404</c:v>
                </c:pt>
                <c:pt idx="1282">
                  <c:v>0.28747</c:v>
                </c:pt>
                <c:pt idx="1283">
                  <c:v>0.35593999999999998</c:v>
                </c:pt>
                <c:pt idx="1284">
                  <c:v>0.44713000000000003</c:v>
                </c:pt>
                <c:pt idx="1285">
                  <c:v>0.57474000000000003</c:v>
                </c:pt>
                <c:pt idx="1286">
                  <c:v>0.75221000000000005</c:v>
                </c:pt>
                <c:pt idx="1287">
                  <c:v>0.99778</c:v>
                </c:pt>
                <c:pt idx="1288">
                  <c:v>1.3473299999999999</c:v>
                </c:pt>
                <c:pt idx="1289">
                  <c:v>1.87799</c:v>
                </c:pt>
                <c:pt idx="1290">
                  <c:v>2.6503800000000002</c:v>
                </c:pt>
                <c:pt idx="1291">
                  <c:v>3.8143199999999999</c:v>
                </c:pt>
                <c:pt idx="1292">
                  <c:v>5.2096</c:v>
                </c:pt>
                <c:pt idx="1293">
                  <c:v>6.9820399999999996</c:v>
                </c:pt>
                <c:pt idx="1294">
                  <c:v>8.8678299999999997</c:v>
                </c:pt>
                <c:pt idx="1295">
                  <c:v>11.841710000000001</c:v>
                </c:pt>
                <c:pt idx="1296">
                  <c:v>15.917719999999999</c:v>
                </c:pt>
                <c:pt idx="1297">
                  <c:v>21.175820000000002</c:v>
                </c:pt>
                <c:pt idx="1298">
                  <c:v>27.584710000000001</c:v>
                </c:pt>
                <c:pt idx="1299">
                  <c:v>33.814709999999998</c:v>
                </c:pt>
                <c:pt idx="1300">
                  <c:v>38.22786</c:v>
                </c:pt>
                <c:pt idx="1301">
                  <c:v>40.482059999999997</c:v>
                </c:pt>
                <c:pt idx="1302">
                  <c:v>40.749639999999999</c:v>
                </c:pt>
                <c:pt idx="1303">
                  <c:v>39.816650000000003</c:v>
                </c:pt>
                <c:pt idx="1304">
                  <c:v>37.956670000000003</c:v>
                </c:pt>
                <c:pt idx="1305">
                  <c:v>34.917079999999999</c:v>
                </c:pt>
                <c:pt idx="1306">
                  <c:v>30.635680000000001</c:v>
                </c:pt>
                <c:pt idx="1307">
                  <c:v>25.38768</c:v>
                </c:pt>
                <c:pt idx="1308">
                  <c:v>19.780280000000001</c:v>
                </c:pt>
                <c:pt idx="1309">
                  <c:v>14.870200000000001</c:v>
                </c:pt>
                <c:pt idx="1310">
                  <c:v>10.997809999999999</c:v>
                </c:pt>
                <c:pt idx="1311">
                  <c:v>8.0737000000000005</c:v>
                </c:pt>
                <c:pt idx="1312">
                  <c:v>6.0867599999999999</c:v>
                </c:pt>
                <c:pt idx="1313">
                  <c:v>4.7948199999999996</c:v>
                </c:pt>
                <c:pt idx="1314">
                  <c:v>3.66107</c:v>
                </c:pt>
                <c:pt idx="1315">
                  <c:v>2.7030799999999999</c:v>
                </c:pt>
                <c:pt idx="1316">
                  <c:v>1.94306</c:v>
                </c:pt>
                <c:pt idx="1317">
                  <c:v>1.3832100000000001</c:v>
                </c:pt>
                <c:pt idx="1318">
                  <c:v>1.0070600000000001</c:v>
                </c:pt>
                <c:pt idx="1319">
                  <c:v>0.75836999999999999</c:v>
                </c:pt>
                <c:pt idx="1320">
                  <c:v>0.57503000000000004</c:v>
                </c:pt>
                <c:pt idx="1321">
                  <c:v>0.44696999999999998</c:v>
                </c:pt>
                <c:pt idx="1322">
                  <c:v>0.35145999999999999</c:v>
                </c:pt>
                <c:pt idx="1323">
                  <c:v>0.28038000000000002</c:v>
                </c:pt>
                <c:pt idx="1324">
                  <c:v>0.22572999999999999</c:v>
                </c:pt>
                <c:pt idx="1325">
                  <c:v>0.18384</c:v>
                </c:pt>
                <c:pt idx="1326">
                  <c:v>0.15307999999999999</c:v>
                </c:pt>
                <c:pt idx="1327">
                  <c:v>0.12720999999999999</c:v>
                </c:pt>
                <c:pt idx="1328">
                  <c:v>0.10697</c:v>
                </c:pt>
                <c:pt idx="1329">
                  <c:v>9.0550000000000005E-2</c:v>
                </c:pt>
                <c:pt idx="1330">
                  <c:v>7.6960000000000001E-2</c:v>
                </c:pt>
                <c:pt idx="1331">
                  <c:v>6.5820000000000004E-2</c:v>
                </c:pt>
                <c:pt idx="1332">
                  <c:v>5.6689999999999997E-2</c:v>
                </c:pt>
                <c:pt idx="1333">
                  <c:v>4.8739999999999999E-2</c:v>
                </c:pt>
                <c:pt idx="1334">
                  <c:v>4.2540000000000001E-2</c:v>
                </c:pt>
                <c:pt idx="1335">
                  <c:v>3.737E-2</c:v>
                </c:pt>
                <c:pt idx="1336">
                  <c:v>3.2800000000000003E-2</c:v>
                </c:pt>
                <c:pt idx="1337">
                  <c:v>2.9020000000000001E-2</c:v>
                </c:pt>
                <c:pt idx="1338">
                  <c:v>2.572E-2</c:v>
                </c:pt>
                <c:pt idx="1339">
                  <c:v>2.2939999999999999E-2</c:v>
                </c:pt>
                <c:pt idx="1340">
                  <c:v>2.0500000000000001E-2</c:v>
                </c:pt>
                <c:pt idx="1341">
                  <c:v>1.831E-2</c:v>
                </c:pt>
                <c:pt idx="1342">
                  <c:v>1.6459999999999999E-2</c:v>
                </c:pt>
                <c:pt idx="1343">
                  <c:v>1.464E-2</c:v>
                </c:pt>
                <c:pt idx="1344">
                  <c:v>1.3180000000000001E-2</c:v>
                </c:pt>
                <c:pt idx="1345">
                  <c:v>1.2030000000000001E-2</c:v>
                </c:pt>
                <c:pt idx="1346">
                  <c:v>1.09E-2</c:v>
                </c:pt>
                <c:pt idx="1347">
                  <c:v>9.7400000000000004E-3</c:v>
                </c:pt>
                <c:pt idx="1348">
                  <c:v>8.94E-3</c:v>
                </c:pt>
                <c:pt idx="1349">
                  <c:v>8.1300000000000001E-3</c:v>
                </c:pt>
                <c:pt idx="1350">
                  <c:v>7.3499999999999998E-3</c:v>
                </c:pt>
                <c:pt idx="1351">
                  <c:v>6.7099999999999998E-3</c:v>
                </c:pt>
                <c:pt idx="1352">
                  <c:v>6.2300000000000003E-3</c:v>
                </c:pt>
                <c:pt idx="1353">
                  <c:v>5.64E-3</c:v>
                </c:pt>
                <c:pt idx="1354">
                  <c:v>5.13E-3</c:v>
                </c:pt>
                <c:pt idx="1355">
                  <c:v>4.6299999999999996E-3</c:v>
                </c:pt>
                <c:pt idx="1356">
                  <c:v>4.2900000000000004E-3</c:v>
                </c:pt>
                <c:pt idx="1357">
                  <c:v>3.9199999999999999E-3</c:v>
                </c:pt>
                <c:pt idx="1358">
                  <c:v>3.5699999999999998E-3</c:v>
                </c:pt>
                <c:pt idx="1359">
                  <c:v>3.1900000000000001E-3</c:v>
                </c:pt>
                <c:pt idx="1360">
                  <c:v>2.8900000000000002E-3</c:v>
                </c:pt>
                <c:pt idx="1361">
                  <c:v>2.7000000000000001E-3</c:v>
                </c:pt>
                <c:pt idx="1362">
                  <c:v>2.32E-3</c:v>
                </c:pt>
                <c:pt idx="1363">
                  <c:v>2.2899999999999999E-3</c:v>
                </c:pt>
                <c:pt idx="1364">
                  <c:v>1.9499999999999999E-3</c:v>
                </c:pt>
                <c:pt idx="1365">
                  <c:v>1.81E-3</c:v>
                </c:pt>
                <c:pt idx="1366">
                  <c:v>1.57E-3</c:v>
                </c:pt>
                <c:pt idx="1367">
                  <c:v>1.4E-3</c:v>
                </c:pt>
                <c:pt idx="1368">
                  <c:v>1.2999999999999999E-3</c:v>
                </c:pt>
                <c:pt idx="1369">
                  <c:v>1.0399999999999999E-3</c:v>
                </c:pt>
                <c:pt idx="1370">
                  <c:v>1.0200000000000001E-3</c:v>
                </c:pt>
                <c:pt idx="1371" formatCode="0.00E+00">
                  <c:v>9.2426200000000002E-4</c:v>
                </c:pt>
                <c:pt idx="1372" formatCode="0.00E+00">
                  <c:v>8.24422E-4</c:v>
                </c:pt>
                <c:pt idx="1373" formatCode="0.00E+00">
                  <c:v>6.6783800000000003E-4</c:v>
                </c:pt>
                <c:pt idx="1374" formatCode="0.00E+00">
                  <c:v>6.0189100000000001E-4</c:v>
                </c:pt>
                <c:pt idx="1375" formatCode="0.00E+00">
                  <c:v>5.3336499999999995E-4</c:v>
                </c:pt>
                <c:pt idx="1376" formatCode="0.00E+00">
                  <c:v>5.8308299999999997E-4</c:v>
                </c:pt>
                <c:pt idx="1377" formatCode="0.00E+00">
                  <c:v>4.76198E-4</c:v>
                </c:pt>
                <c:pt idx="1378" formatCode="0.00E+00">
                  <c:v>2.8338400000000002E-4</c:v>
                </c:pt>
                <c:pt idx="1379" formatCode="0.00E+00">
                  <c:v>3.3620200000000002E-4</c:v>
                </c:pt>
                <c:pt idx="1380" formatCode="0.00E+00">
                  <c:v>2.12489E-4</c:v>
                </c:pt>
                <c:pt idx="1381" formatCode="0.00E+00">
                  <c:v>1.8424899999999999E-4</c:v>
                </c:pt>
                <c:pt idx="1382" formatCode="0.00E+00">
                  <c:v>2.73336E-4</c:v>
                </c:pt>
                <c:pt idx="1383" formatCode="0.00E+00">
                  <c:v>1.14286E-4</c:v>
                </c:pt>
                <c:pt idx="1384" formatCode="0.00E+00">
                  <c:v>1.13288E-4</c:v>
                </c:pt>
                <c:pt idx="1385" formatCode="0.00E+00">
                  <c:v>3.0515299999999999E-5</c:v>
                </c:pt>
                <c:pt idx="1386" formatCode="0.00E+00">
                  <c:v>5.67329E-5</c:v>
                </c:pt>
                <c:pt idx="1387" formatCode="0.00E+00">
                  <c:v>6.39234E-6</c:v>
                </c:pt>
                <c:pt idx="1388" formatCode="0.00E+00">
                  <c:v>1.7133600000000001E-5</c:v>
                </c:pt>
                <c:pt idx="1389" formatCode="0.00E+00">
                  <c:v>9.6879999999999994E-5</c:v>
                </c:pt>
                <c:pt idx="1390" formatCode="0.00E+00">
                  <c:v>1.87402E-7</c:v>
                </c:pt>
                <c:pt idx="1391" formatCode="0.00E+00">
                  <c:v>2.6769499999999998E-5</c:v>
                </c:pt>
                <c:pt idx="1392" formatCode="0.00E+00">
                  <c:v>2.5932299999999999E-5</c:v>
                </c:pt>
                <c:pt idx="1393" formatCode="0.00E+00">
                  <c:v>1.6347699999999999E-5</c:v>
                </c:pt>
                <c:pt idx="1394" formatCode="0.00E+00">
                  <c:v>2.2024300000000001E-4</c:v>
                </c:pt>
                <c:pt idx="1395" formatCode="0.00E+00">
                  <c:v>1.1402499999999999E-4</c:v>
                </c:pt>
                <c:pt idx="1396" formatCode="0.00E+00">
                  <c:v>1.8936800000000001E-4</c:v>
                </c:pt>
                <c:pt idx="1397" formatCode="0.00E+00">
                  <c:v>1.15312E-4</c:v>
                </c:pt>
                <c:pt idx="1398" formatCode="0.00E+00">
                  <c:v>9.4007799999999998E-5</c:v>
                </c:pt>
                <c:pt idx="1399" formatCode="0.00E+00">
                  <c:v>9.4784200000000006E-5</c:v>
                </c:pt>
                <c:pt idx="1400" formatCode="0.00E+00">
                  <c:v>1.1661499999999999E-4</c:v>
                </c:pt>
                <c:pt idx="1401" formatCode="0.00E+00">
                  <c:v>1.3111E-5</c:v>
                </c:pt>
                <c:pt idx="1402" formatCode="0.00E+00">
                  <c:v>6.8158999999999996E-5</c:v>
                </c:pt>
                <c:pt idx="1403" formatCode="0.00E+00">
                  <c:v>6.7642899999999996E-5</c:v>
                </c:pt>
                <c:pt idx="1404" formatCode="0.00E+00">
                  <c:v>1.2458599999999999E-4</c:v>
                </c:pt>
                <c:pt idx="1405" formatCode="0.00E+00">
                  <c:v>1.5460300000000001E-4</c:v>
                </c:pt>
                <c:pt idx="1406" formatCode="0.00E+00">
                  <c:v>2.45851E-4</c:v>
                </c:pt>
                <c:pt idx="1407" formatCode="0.00E+00">
                  <c:v>2.2232E-4</c:v>
                </c:pt>
                <c:pt idx="1408" formatCode="0.00E+00">
                  <c:v>9.8351599999999995E-5</c:v>
                </c:pt>
                <c:pt idx="1409" formatCode="0.00E+00">
                  <c:v>1.9071100000000001E-4</c:v>
                </c:pt>
                <c:pt idx="1410" formatCode="0.00E+00">
                  <c:v>2.3769000000000001E-4</c:v>
                </c:pt>
                <c:pt idx="1411" formatCode="0.00E+00">
                  <c:v>2.12983E-4</c:v>
                </c:pt>
                <c:pt idx="1412" formatCode="0.00E+00">
                  <c:v>1.7869500000000001E-4</c:v>
                </c:pt>
                <c:pt idx="1413" formatCode="0.00E+00">
                  <c:v>2.3066300000000001E-4</c:v>
                </c:pt>
                <c:pt idx="1414" formatCode="0.00E+00">
                  <c:v>2.16541E-4</c:v>
                </c:pt>
                <c:pt idx="1415" formatCode="0.00E+00">
                  <c:v>1.8619200000000001E-4</c:v>
                </c:pt>
                <c:pt idx="1416" formatCode="0.00E+00">
                  <c:v>1.4507499999999999E-4</c:v>
                </c:pt>
                <c:pt idx="1417" formatCode="0.00E+00">
                  <c:v>2.0671E-4</c:v>
                </c:pt>
                <c:pt idx="1418" formatCode="0.00E+00">
                  <c:v>2.0876099999999999E-4</c:v>
                </c:pt>
                <c:pt idx="1419" formatCode="0.00E+00">
                  <c:v>2.47693E-4</c:v>
                </c:pt>
                <c:pt idx="1420" formatCode="0.00E+00">
                  <c:v>2.4581499999999998E-4</c:v>
                </c:pt>
                <c:pt idx="1421" formatCode="0.00E+00">
                  <c:v>2.4152399999999999E-4</c:v>
                </c:pt>
                <c:pt idx="1422" formatCode="0.00E+00">
                  <c:v>1.7871400000000001E-4</c:v>
                </c:pt>
                <c:pt idx="1423" formatCode="0.00E+00">
                  <c:v>2.0616699999999999E-4</c:v>
                </c:pt>
                <c:pt idx="1424" formatCode="0.00E+00">
                  <c:v>1.5701199999999999E-4</c:v>
                </c:pt>
                <c:pt idx="1425" formatCode="0.00E+00">
                  <c:v>2.29979E-4</c:v>
                </c:pt>
                <c:pt idx="1426" formatCode="0.00E+00">
                  <c:v>2.9809699999999999E-4</c:v>
                </c:pt>
                <c:pt idx="1427" formatCode="0.00E+00">
                  <c:v>3.47466E-4</c:v>
                </c:pt>
                <c:pt idx="1428" formatCode="0.00E+00">
                  <c:v>2.7167000000000001E-4</c:v>
                </c:pt>
                <c:pt idx="1429" formatCode="0.00E+00">
                  <c:v>2.38192E-4</c:v>
                </c:pt>
                <c:pt idx="1430" formatCode="0.00E+00">
                  <c:v>1.0422E-4</c:v>
                </c:pt>
                <c:pt idx="1431" formatCode="0.00E+00">
                  <c:v>2.1043E-4</c:v>
                </c:pt>
                <c:pt idx="1432" formatCode="0.00E+00">
                  <c:v>2.2755599999999999E-4</c:v>
                </c:pt>
                <c:pt idx="1433" formatCode="0.00E+00">
                  <c:v>2.9594300000000001E-4</c:v>
                </c:pt>
                <c:pt idx="1434" formatCode="0.00E+00">
                  <c:v>1.6879899999999999E-4</c:v>
                </c:pt>
                <c:pt idx="1435" formatCode="0.00E+00">
                  <c:v>1.9865700000000001E-4</c:v>
                </c:pt>
                <c:pt idx="1436" formatCode="0.00E+00">
                  <c:v>2.7424699999999998E-4</c:v>
                </c:pt>
                <c:pt idx="1437" formatCode="0.00E+00">
                  <c:v>2.35307E-4</c:v>
                </c:pt>
                <c:pt idx="1438" formatCode="0.00E+00">
                  <c:v>2.8214199999999998E-4</c:v>
                </c:pt>
                <c:pt idx="1439" formatCode="0.00E+00">
                  <c:v>2.7199899999999998E-4</c:v>
                </c:pt>
                <c:pt idx="1440" formatCode="0.00E+00">
                  <c:v>2.1971800000000001E-4</c:v>
                </c:pt>
                <c:pt idx="1441" formatCode="0.00E+00">
                  <c:v>2.72961E-4</c:v>
                </c:pt>
                <c:pt idx="1442" formatCode="0.00E+00">
                  <c:v>2.25183E-4</c:v>
                </c:pt>
                <c:pt idx="1443" formatCode="0.00E+00">
                  <c:v>1.9575500000000001E-4</c:v>
                </c:pt>
                <c:pt idx="1444" formatCode="0.00E+00">
                  <c:v>3.0107099999999998E-4</c:v>
                </c:pt>
                <c:pt idx="1445" formatCode="0.00E+00">
                  <c:v>1.8992E-4</c:v>
                </c:pt>
                <c:pt idx="1446" formatCode="0.00E+00">
                  <c:v>2.17412E-4</c:v>
                </c:pt>
                <c:pt idx="1447" formatCode="0.00E+00">
                  <c:v>3.1666799999999998E-4</c:v>
                </c:pt>
                <c:pt idx="1448" formatCode="0.00E+00">
                  <c:v>2.3461599999999999E-4</c:v>
                </c:pt>
                <c:pt idx="1449" formatCode="0.00E+00">
                  <c:v>2.01762E-4</c:v>
                </c:pt>
                <c:pt idx="1450" formatCode="0.00E+00">
                  <c:v>3.0404100000000001E-4</c:v>
                </c:pt>
                <c:pt idx="1451" formatCode="0.00E+00">
                  <c:v>2.4841300000000001E-4</c:v>
                </c:pt>
                <c:pt idx="1452" formatCode="0.00E+00">
                  <c:v>1.75942E-4</c:v>
                </c:pt>
                <c:pt idx="1453" formatCode="0.00E+00">
                  <c:v>1.47882E-4</c:v>
                </c:pt>
                <c:pt idx="1454" formatCode="0.00E+00">
                  <c:v>2.0648699999999999E-4</c:v>
                </c:pt>
                <c:pt idx="1455" formatCode="0.00E+00">
                  <c:v>3.0990100000000001E-4</c:v>
                </c:pt>
                <c:pt idx="1456" formatCode="0.00E+00">
                  <c:v>2.6977700000000002E-4</c:v>
                </c:pt>
                <c:pt idx="1457" formatCode="0.00E+00">
                  <c:v>2.0907599999999999E-4</c:v>
                </c:pt>
                <c:pt idx="1458" formatCode="0.00E+00">
                  <c:v>1.7703E-4</c:v>
                </c:pt>
                <c:pt idx="1459" formatCode="0.00E+00">
                  <c:v>2.7204699999999998E-4</c:v>
                </c:pt>
                <c:pt idx="1460" formatCode="0.00E+00">
                  <c:v>2.27502E-4</c:v>
                </c:pt>
                <c:pt idx="1461" formatCode="0.00E+00">
                  <c:v>1.9914800000000001E-4</c:v>
                </c:pt>
                <c:pt idx="1462" formatCode="0.00E+00">
                  <c:v>2.9335100000000002E-4</c:v>
                </c:pt>
                <c:pt idx="1463" formatCode="0.00E+00">
                  <c:v>1.7560199999999999E-4</c:v>
                </c:pt>
                <c:pt idx="1464" formatCode="0.00E+00">
                  <c:v>2.0381500000000001E-4</c:v>
                </c:pt>
                <c:pt idx="1465" formatCode="0.00E+00">
                  <c:v>2.7649E-4</c:v>
                </c:pt>
                <c:pt idx="1466" formatCode="0.00E+00">
                  <c:v>2.1910500000000001E-4</c:v>
                </c:pt>
                <c:pt idx="1467" formatCode="0.00E+00">
                  <c:v>2.6118400000000003E-4</c:v>
                </c:pt>
                <c:pt idx="1468" formatCode="0.00E+00">
                  <c:v>2.8004100000000002E-4</c:v>
                </c:pt>
                <c:pt idx="1469" formatCode="0.00E+00">
                  <c:v>3.2899999999999997E-4</c:v>
                </c:pt>
                <c:pt idx="1470" formatCode="0.00E+00">
                  <c:v>3.08616E-4</c:v>
                </c:pt>
                <c:pt idx="1471" formatCode="0.00E+00">
                  <c:v>3.1696300000000002E-4</c:v>
                </c:pt>
                <c:pt idx="1472" formatCode="0.00E+00">
                  <c:v>2.04508E-4</c:v>
                </c:pt>
                <c:pt idx="1473" formatCode="0.00E+00">
                  <c:v>3.1861999999999998E-4</c:v>
                </c:pt>
                <c:pt idx="1474" formatCode="0.00E+00">
                  <c:v>1.5449499999999999E-4</c:v>
                </c:pt>
                <c:pt idx="1475" formatCode="0.00E+00">
                  <c:v>2.4563999999999999E-4</c:v>
                </c:pt>
                <c:pt idx="1476" formatCode="0.00E+00">
                  <c:v>2.6790899999999999E-4</c:v>
                </c:pt>
                <c:pt idx="1477" formatCode="0.00E+00">
                  <c:v>1.87252E-4</c:v>
                </c:pt>
                <c:pt idx="1478" formatCode="0.00E+00">
                  <c:v>1.94988E-4</c:v>
                </c:pt>
                <c:pt idx="1479" formatCode="0.00E+00">
                  <c:v>2.2176499999999999E-4</c:v>
                </c:pt>
                <c:pt idx="1480" formatCode="0.00E+00">
                  <c:v>1.56766E-4</c:v>
                </c:pt>
                <c:pt idx="1481" formatCode="0.00E+00">
                  <c:v>2.5669499999999998E-4</c:v>
                </c:pt>
                <c:pt idx="1482" formatCode="0.00E+00">
                  <c:v>1.9174E-4</c:v>
                </c:pt>
                <c:pt idx="1483" formatCode="0.00E+00">
                  <c:v>2.61513E-4</c:v>
                </c:pt>
                <c:pt idx="1484" formatCode="0.00E+00">
                  <c:v>2.2057700000000001E-4</c:v>
                </c:pt>
                <c:pt idx="1485" formatCode="0.00E+00">
                  <c:v>2.40962E-4</c:v>
                </c:pt>
                <c:pt idx="1486" formatCode="0.00E+00">
                  <c:v>2.50926E-4</c:v>
                </c:pt>
                <c:pt idx="1487" formatCode="0.00E+00">
                  <c:v>3.0362400000000001E-4</c:v>
                </c:pt>
                <c:pt idx="1488" formatCode="0.00E+00">
                  <c:v>3.0743699999999998E-4</c:v>
                </c:pt>
                <c:pt idx="1489" formatCode="0.00E+00">
                  <c:v>1.83153E-4</c:v>
                </c:pt>
                <c:pt idx="1490" formatCode="0.00E+00">
                  <c:v>2.9466099999999999E-4</c:v>
                </c:pt>
                <c:pt idx="1491" formatCode="0.00E+00">
                  <c:v>1.6243799999999999E-4</c:v>
                </c:pt>
                <c:pt idx="1492" formatCode="0.00E+00">
                  <c:v>2.7676000000000003E-4</c:v>
                </c:pt>
                <c:pt idx="1493" formatCode="0.00E+00">
                  <c:v>2.9050199999999999E-4</c:v>
                </c:pt>
                <c:pt idx="1494" formatCode="0.00E+00">
                  <c:v>7.9084000000000004E-5</c:v>
                </c:pt>
                <c:pt idx="1495" formatCode="0.00E+00">
                  <c:v>2.7008400000000003E-4</c:v>
                </c:pt>
                <c:pt idx="1496" formatCode="0.00E+00">
                  <c:v>2.3978899999999999E-4</c:v>
                </c:pt>
                <c:pt idx="1497" formatCode="0.00E+00">
                  <c:v>2.4523299999999997E-4</c:v>
                </c:pt>
                <c:pt idx="1498" formatCode="0.00E+00">
                  <c:v>1.9731699999999999E-4</c:v>
                </c:pt>
                <c:pt idx="1499" formatCode="0.00E+00">
                  <c:v>1.8617300000000001E-4</c:v>
                </c:pt>
                <c:pt idx="1500" formatCode="0.00E+00">
                  <c:v>2.3969099999999999E-4</c:v>
                </c:pt>
                <c:pt idx="1501" formatCode="0.00E+00">
                  <c:v>2.7535299999999999E-4</c:v>
                </c:pt>
                <c:pt idx="1502" formatCode="0.00E+00">
                  <c:v>2.32196E-4</c:v>
                </c:pt>
                <c:pt idx="1503" formatCode="0.00E+00">
                  <c:v>3.0738199999999998E-4</c:v>
                </c:pt>
                <c:pt idx="1504" formatCode="0.00E+00">
                  <c:v>1.99404E-4</c:v>
                </c:pt>
                <c:pt idx="1505" formatCode="0.00E+00">
                  <c:v>2.1972800000000001E-4</c:v>
                </c:pt>
                <c:pt idx="1506" formatCode="0.00E+00">
                  <c:v>2.27879E-4</c:v>
                </c:pt>
                <c:pt idx="1507" formatCode="0.00E+00">
                  <c:v>3.0278299999999999E-4</c:v>
                </c:pt>
                <c:pt idx="1508" formatCode="0.00E+00">
                  <c:v>1.9939400000000001E-4</c:v>
                </c:pt>
                <c:pt idx="1509" formatCode="0.00E+00">
                  <c:v>1.83871E-4</c:v>
                </c:pt>
                <c:pt idx="1510" formatCode="0.00E+00">
                  <c:v>2.58545E-4</c:v>
                </c:pt>
                <c:pt idx="1511" formatCode="0.00E+00">
                  <c:v>1.69989E-4</c:v>
                </c:pt>
                <c:pt idx="1512" formatCode="0.00E+00">
                  <c:v>1.26396E-4</c:v>
                </c:pt>
                <c:pt idx="1513" formatCode="0.00E+00">
                  <c:v>2.6876200000000003E-4</c:v>
                </c:pt>
                <c:pt idx="1514" formatCode="0.00E+00">
                  <c:v>2.1484E-4</c:v>
                </c:pt>
                <c:pt idx="1515" formatCode="0.00E+00">
                  <c:v>2.5798100000000001E-4</c:v>
                </c:pt>
                <c:pt idx="1516" formatCode="0.00E+00">
                  <c:v>2.39552E-4</c:v>
                </c:pt>
                <c:pt idx="1517" formatCode="0.00E+00">
                  <c:v>2.1406999999999999E-4</c:v>
                </c:pt>
                <c:pt idx="1518" formatCode="0.00E+00">
                  <c:v>2.9747699999999998E-4</c:v>
                </c:pt>
                <c:pt idx="1519" formatCode="0.00E+00">
                  <c:v>2.2894699999999999E-4</c:v>
                </c:pt>
                <c:pt idx="1520" formatCode="0.00E+00">
                  <c:v>1.8786399999999999E-4</c:v>
                </c:pt>
                <c:pt idx="1521" formatCode="0.00E+00">
                  <c:v>2.1013E-4</c:v>
                </c:pt>
                <c:pt idx="1522" formatCode="0.00E+00">
                  <c:v>1.3071299999999999E-4</c:v>
                </c:pt>
                <c:pt idx="1523" formatCode="0.00E+00">
                  <c:v>1.9146000000000001E-4</c:v>
                </c:pt>
                <c:pt idx="1524" formatCode="0.00E+00">
                  <c:v>2.0719400000000001E-4</c:v>
                </c:pt>
                <c:pt idx="1525" formatCode="0.00E+00">
                  <c:v>2.8602199999999998E-4</c:v>
                </c:pt>
                <c:pt idx="1526" formatCode="0.00E+00">
                  <c:v>1.02583E-4</c:v>
                </c:pt>
                <c:pt idx="1527" formatCode="0.00E+00">
                  <c:v>1.10506E-4</c:v>
                </c:pt>
                <c:pt idx="1528" formatCode="0.00E+00">
                  <c:v>2.06085E-4</c:v>
                </c:pt>
                <c:pt idx="1529" formatCode="0.00E+00">
                  <c:v>1.6843199999999999E-4</c:v>
                </c:pt>
                <c:pt idx="1530" formatCode="0.00E+00">
                  <c:v>8.4412200000000005E-5</c:v>
                </c:pt>
                <c:pt idx="1531" formatCode="0.00E+00">
                  <c:v>3.3353799999999999E-5</c:v>
                </c:pt>
                <c:pt idx="1532" formatCode="0.00E+00">
                  <c:v>2.94033E-5</c:v>
                </c:pt>
                <c:pt idx="1533" formatCode="0.00E+00">
                  <c:v>2.5735999999999999E-5</c:v>
                </c:pt>
                <c:pt idx="1534" formatCode="0.00E+00">
                  <c:v>8.1628900000000004E-6</c:v>
                </c:pt>
                <c:pt idx="1535" formatCode="0.00E+00">
                  <c:v>2.6077100000000001E-5</c:v>
                </c:pt>
                <c:pt idx="1536" formatCode="0.00E+00">
                  <c:v>1.2426799999999999E-5</c:v>
                </c:pt>
                <c:pt idx="1537" formatCode="0.00E+00">
                  <c:v>6.3518100000000004E-5</c:v>
                </c:pt>
                <c:pt idx="1538" formatCode="0.00E+00">
                  <c:v>1.87941E-5</c:v>
                </c:pt>
                <c:pt idx="1539" formatCode="0.00E+00">
                  <c:v>4.4937400000000001E-5</c:v>
                </c:pt>
                <c:pt idx="1540" formatCode="0.00E+00">
                  <c:v>8.7200400000000006E-5</c:v>
                </c:pt>
                <c:pt idx="1541" formatCode="0.00E+00">
                  <c:v>6.9265999999999997E-5</c:v>
                </c:pt>
                <c:pt idx="1542" formatCode="0.00E+00">
                  <c:v>5.1243399999999996E-6</c:v>
                </c:pt>
                <c:pt idx="1543" formatCode="0.00E+00">
                  <c:v>8.07944E-5</c:v>
                </c:pt>
                <c:pt idx="1544" formatCode="0.00E+00">
                  <c:v>4.2957899999999997E-5</c:v>
                </c:pt>
                <c:pt idx="1545" formatCode="0.00E+00">
                  <c:v>1.4040799999999999E-4</c:v>
                </c:pt>
                <c:pt idx="1546" formatCode="0.00E+00">
                  <c:v>4.8337699999999998E-6</c:v>
                </c:pt>
                <c:pt idx="1547" formatCode="0.00E+00">
                  <c:v>1.37181E-4</c:v>
                </c:pt>
                <c:pt idx="1548" formatCode="0.00E+00">
                  <c:v>1.4494700000000001E-4</c:v>
                </c:pt>
                <c:pt idx="1549" formatCode="0.00E+00">
                  <c:v>2.8159799999999998E-4</c:v>
                </c:pt>
                <c:pt idx="1550" formatCode="0.00E+00">
                  <c:v>1.14817E-4</c:v>
                </c:pt>
                <c:pt idx="1551" formatCode="0.00E+00">
                  <c:v>1.17098E-4</c:v>
                </c:pt>
                <c:pt idx="1552" formatCode="0.00E+00">
                  <c:v>1.7041800000000001E-4</c:v>
                </c:pt>
                <c:pt idx="1553" formatCode="0.00E+00">
                  <c:v>2.0332E-4</c:v>
                </c:pt>
                <c:pt idx="1554" formatCode="0.00E+00">
                  <c:v>1.55706E-4</c:v>
                </c:pt>
                <c:pt idx="1555" formatCode="0.00E+00">
                  <c:v>1.4272199999999999E-4</c:v>
                </c:pt>
                <c:pt idx="1556" formatCode="0.00E+00">
                  <c:v>1.7783799999999999E-4</c:v>
                </c:pt>
                <c:pt idx="1557" formatCode="0.00E+00">
                  <c:v>1.4505E-4</c:v>
                </c:pt>
                <c:pt idx="1558" formatCode="0.00E+00">
                  <c:v>8.0952900000000002E-5</c:v>
                </c:pt>
                <c:pt idx="1559" formatCode="0.00E+00">
                  <c:v>2.52303E-4</c:v>
                </c:pt>
                <c:pt idx="1560" formatCode="0.00E+00">
                  <c:v>2.78511E-4</c:v>
                </c:pt>
                <c:pt idx="1561" formatCode="0.00E+00">
                  <c:v>1.9318199999999999E-4</c:v>
                </c:pt>
                <c:pt idx="1562" formatCode="0.00E+00">
                  <c:v>1.8463999999999999E-4</c:v>
                </c:pt>
                <c:pt idx="1563" formatCode="0.00E+00">
                  <c:v>1.05462E-4</c:v>
                </c:pt>
                <c:pt idx="1564" formatCode="0.00E+00">
                  <c:v>1.7725400000000001E-4</c:v>
                </c:pt>
                <c:pt idx="1565" formatCode="0.00E+00">
                  <c:v>1.8970599999999999E-4</c:v>
                </c:pt>
                <c:pt idx="1566" formatCode="0.00E+00">
                  <c:v>1.6334800000000001E-4</c:v>
                </c:pt>
                <c:pt idx="1567" formatCode="0.00E+00">
                  <c:v>2.0518899999999999E-4</c:v>
                </c:pt>
                <c:pt idx="1568" formatCode="0.00E+00">
                  <c:v>2.0484400000000001E-4</c:v>
                </c:pt>
                <c:pt idx="1569" formatCode="0.00E+00">
                  <c:v>1.8102600000000001E-4</c:v>
                </c:pt>
                <c:pt idx="1570" formatCode="0.00E+00">
                  <c:v>1.77663E-4</c:v>
                </c:pt>
                <c:pt idx="1571" formatCode="0.00E+00">
                  <c:v>2.7272100000000002E-4</c:v>
                </c:pt>
                <c:pt idx="1572" formatCode="0.00E+00">
                  <c:v>3.0213400000000002E-4</c:v>
                </c:pt>
                <c:pt idx="1573" formatCode="0.00E+00">
                  <c:v>3.4038299999999998E-4</c:v>
                </c:pt>
                <c:pt idx="1574" formatCode="0.00E+00">
                  <c:v>2.5890599999999999E-4</c:v>
                </c:pt>
                <c:pt idx="1575" formatCode="0.00E+00">
                  <c:v>1.35198E-4</c:v>
                </c:pt>
                <c:pt idx="1576" formatCode="0.00E+00">
                  <c:v>2.0069099999999999E-4</c:v>
                </c:pt>
                <c:pt idx="1577" formatCode="0.00E+00">
                  <c:v>1.9009699999999999E-4</c:v>
                </c:pt>
                <c:pt idx="1578" formatCode="0.00E+00">
                  <c:v>2.7753100000000002E-4</c:v>
                </c:pt>
                <c:pt idx="1579" formatCode="0.00E+00">
                  <c:v>2.98628E-4</c:v>
                </c:pt>
                <c:pt idx="1580" formatCode="0.00E+00">
                  <c:v>2.4896E-4</c:v>
                </c:pt>
                <c:pt idx="1581" formatCode="0.00E+00">
                  <c:v>3.1751300000000001E-4</c:v>
                </c:pt>
                <c:pt idx="1582" formatCode="0.00E+00">
                  <c:v>2.6399799999999999E-4</c:v>
                </c:pt>
                <c:pt idx="1583" formatCode="0.00E+00">
                  <c:v>2.3675599999999999E-4</c:v>
                </c:pt>
                <c:pt idx="1584" formatCode="0.00E+00">
                  <c:v>2.0687400000000001E-4</c:v>
                </c:pt>
                <c:pt idx="1585" formatCode="0.00E+00">
                  <c:v>2.6699200000000002E-4</c:v>
                </c:pt>
                <c:pt idx="1586" formatCode="0.00E+00">
                  <c:v>1.9063000000000001E-4</c:v>
                </c:pt>
                <c:pt idx="1587" formatCode="0.00E+00">
                  <c:v>2.71401E-4</c:v>
                </c:pt>
                <c:pt idx="1588" formatCode="0.00E+00">
                  <c:v>2.0433199999999999E-4</c:v>
                </c:pt>
                <c:pt idx="1589" formatCode="0.00E+00">
                  <c:v>3.05249E-4</c:v>
                </c:pt>
                <c:pt idx="1590" formatCode="0.00E+00">
                  <c:v>1.1058899999999999E-4</c:v>
                </c:pt>
                <c:pt idx="1591" formatCode="0.00E+00">
                  <c:v>2.07109E-4</c:v>
                </c:pt>
                <c:pt idx="1592" formatCode="0.00E+00">
                  <c:v>2.1786099999999999E-4</c:v>
                </c:pt>
                <c:pt idx="1593" formatCode="0.00E+00">
                  <c:v>2.0045499999999999E-4</c:v>
                </c:pt>
                <c:pt idx="1594" formatCode="0.00E+00">
                  <c:v>2.10332E-4</c:v>
                </c:pt>
                <c:pt idx="1595" formatCode="0.00E+00">
                  <c:v>2.3687599999999999E-4</c:v>
                </c:pt>
                <c:pt idx="1596" formatCode="0.00E+00">
                  <c:v>2.5281499999999998E-4</c:v>
                </c:pt>
                <c:pt idx="1597" formatCode="0.00E+00">
                  <c:v>2.2671200000000001E-4</c:v>
                </c:pt>
                <c:pt idx="1598" formatCode="0.00E+00">
                  <c:v>2.5796599999999999E-4</c:v>
                </c:pt>
                <c:pt idx="1599" formatCode="0.00E+00">
                  <c:v>1.5843399999999999E-4</c:v>
                </c:pt>
                <c:pt idx="1600" formatCode="0.00E+00">
                  <c:v>2.39826E-4</c:v>
                </c:pt>
                <c:pt idx="1601" formatCode="0.00E+00">
                  <c:v>2.3264100000000001E-4</c:v>
                </c:pt>
                <c:pt idx="1602" formatCode="0.00E+00">
                  <c:v>2.0860799999999999E-4</c:v>
                </c:pt>
                <c:pt idx="1603" formatCode="0.00E+00">
                  <c:v>2.6123900000000002E-4</c:v>
                </c:pt>
                <c:pt idx="1604" formatCode="0.00E+00">
                  <c:v>2.0920699999999999E-4</c:v>
                </c:pt>
                <c:pt idx="1605" formatCode="0.00E+00">
                  <c:v>2.6114299999999998E-4</c:v>
                </c:pt>
                <c:pt idx="1606" formatCode="0.00E+00">
                  <c:v>2.63207E-4</c:v>
                </c:pt>
                <c:pt idx="1607" formatCode="0.00E+00">
                  <c:v>1.97612E-4</c:v>
                </c:pt>
                <c:pt idx="1608" formatCode="0.00E+00">
                  <c:v>2.9025600000000002E-4</c:v>
                </c:pt>
                <c:pt idx="1609" formatCode="0.00E+00">
                  <c:v>2.2774899999999999E-4</c:v>
                </c:pt>
                <c:pt idx="1610" formatCode="0.00E+00">
                  <c:v>3.4224400000000001E-4</c:v>
                </c:pt>
                <c:pt idx="1611" formatCode="0.00E+00">
                  <c:v>2.4205400000000001E-4</c:v>
                </c:pt>
                <c:pt idx="1612" formatCode="0.00E+00">
                  <c:v>2.4042599999999999E-4</c:v>
                </c:pt>
                <c:pt idx="1613" formatCode="0.00E+00">
                  <c:v>1.2767599999999999E-4</c:v>
                </c:pt>
                <c:pt idx="1614" formatCode="0.00E+00">
                  <c:v>2.2941199999999999E-4</c:v>
                </c:pt>
                <c:pt idx="1615" formatCode="0.00E+00">
                  <c:v>1.63907E-4</c:v>
                </c:pt>
                <c:pt idx="1616" formatCode="0.00E+00">
                  <c:v>2.1630799999999999E-4</c:v>
                </c:pt>
                <c:pt idx="1617" formatCode="0.00E+00">
                  <c:v>3.2260200000000001E-4</c:v>
                </c:pt>
                <c:pt idx="1618" formatCode="0.00E+00">
                  <c:v>1.88631E-4</c:v>
                </c:pt>
                <c:pt idx="1619" formatCode="0.00E+00">
                  <c:v>1.94601E-4</c:v>
                </c:pt>
                <c:pt idx="1620" formatCode="0.00E+00">
                  <c:v>2.6631099999999998E-4</c:v>
                </c:pt>
                <c:pt idx="1621" formatCode="0.00E+00">
                  <c:v>2.9473699999999999E-4</c:v>
                </c:pt>
                <c:pt idx="1622" formatCode="0.00E+00">
                  <c:v>1.90402E-4</c:v>
                </c:pt>
                <c:pt idx="1623" formatCode="0.00E+00">
                  <c:v>2.06808E-4</c:v>
                </c:pt>
                <c:pt idx="1624" formatCode="0.00E+00">
                  <c:v>2.7721899999999999E-4</c:v>
                </c:pt>
                <c:pt idx="1625" formatCode="0.00E+00">
                  <c:v>2.9696799999999999E-4</c:v>
                </c:pt>
                <c:pt idx="1626" formatCode="0.00E+00">
                  <c:v>2.3093699999999999E-4</c:v>
                </c:pt>
                <c:pt idx="1627" formatCode="0.00E+00">
                  <c:v>1.9312999999999999E-4</c:v>
                </c:pt>
                <c:pt idx="1628" formatCode="0.00E+00">
                  <c:v>2.82522E-4</c:v>
                </c:pt>
                <c:pt idx="1629" formatCode="0.00E+00">
                  <c:v>2.1548100000000001E-4</c:v>
                </c:pt>
                <c:pt idx="1630" formatCode="0.00E+00">
                  <c:v>2.47311E-4</c:v>
                </c:pt>
                <c:pt idx="1631" formatCode="0.00E+00">
                  <c:v>2.9297600000000002E-4</c:v>
                </c:pt>
                <c:pt idx="1632" formatCode="0.00E+00">
                  <c:v>2.09908E-4</c:v>
                </c:pt>
                <c:pt idx="1633" formatCode="0.00E+00">
                  <c:v>2.19213E-4</c:v>
                </c:pt>
                <c:pt idx="1634" formatCode="0.00E+00">
                  <c:v>2.6723799999999999E-4</c:v>
                </c:pt>
                <c:pt idx="1635" formatCode="0.00E+00">
                  <c:v>3.5635300000000001E-4</c:v>
                </c:pt>
                <c:pt idx="1636" formatCode="0.00E+00">
                  <c:v>3.6404599999999998E-4</c:v>
                </c:pt>
                <c:pt idx="1637" formatCode="0.00E+00">
                  <c:v>2.5015299999999997E-4</c:v>
                </c:pt>
                <c:pt idx="1638" formatCode="0.00E+00">
                  <c:v>1.6988699999999999E-4</c:v>
                </c:pt>
                <c:pt idx="1639" formatCode="0.00E+00">
                  <c:v>3.3396199999999998E-4</c:v>
                </c:pt>
                <c:pt idx="1640" formatCode="0.00E+00">
                  <c:v>3.1246900000000001E-4</c:v>
                </c:pt>
                <c:pt idx="1641" formatCode="0.00E+00">
                  <c:v>2.18564E-4</c:v>
                </c:pt>
                <c:pt idx="1642" formatCode="0.00E+00">
                  <c:v>2.6927899999999998E-4</c:v>
                </c:pt>
                <c:pt idx="1643" formatCode="0.00E+00">
                  <c:v>2.4852799999999998E-4</c:v>
                </c:pt>
                <c:pt idx="1644" formatCode="0.00E+00">
                  <c:v>1.9835499999999999E-4</c:v>
                </c:pt>
                <c:pt idx="1645" formatCode="0.00E+00">
                  <c:v>3.7073500000000002E-4</c:v>
                </c:pt>
                <c:pt idx="1646" formatCode="0.00E+00">
                  <c:v>2.8717800000000002E-4</c:v>
                </c:pt>
                <c:pt idx="1647" formatCode="0.00E+00">
                  <c:v>2.6678900000000002E-4</c:v>
                </c:pt>
                <c:pt idx="1648" formatCode="0.00E+00">
                  <c:v>2.4766000000000002E-4</c:v>
                </c:pt>
                <c:pt idx="1649" formatCode="0.00E+00">
                  <c:v>2.4483399999999998E-4</c:v>
                </c:pt>
                <c:pt idx="1650" formatCode="0.00E+00">
                  <c:v>2.6165999999999999E-4</c:v>
                </c:pt>
                <c:pt idx="1651" formatCode="0.00E+00">
                  <c:v>3.0106399999999998E-4</c:v>
                </c:pt>
                <c:pt idx="1652" formatCode="0.00E+00">
                  <c:v>2.1758699999999999E-4</c:v>
                </c:pt>
                <c:pt idx="1653" formatCode="0.00E+00">
                  <c:v>2.6408999999999997E-4</c:v>
                </c:pt>
                <c:pt idx="1654" formatCode="0.00E+00">
                  <c:v>3.2464000000000001E-4</c:v>
                </c:pt>
                <c:pt idx="1655" formatCode="0.00E+00">
                  <c:v>2.4611899999999999E-4</c:v>
                </c:pt>
                <c:pt idx="1656" formatCode="0.00E+00">
                  <c:v>2.7997500000000002E-4</c:v>
                </c:pt>
                <c:pt idx="1657" formatCode="0.00E+00">
                  <c:v>2.8344200000000001E-4</c:v>
                </c:pt>
                <c:pt idx="1658" formatCode="0.00E+00">
                  <c:v>2.8521599999999997E-4</c:v>
                </c:pt>
                <c:pt idx="1659" formatCode="0.00E+00">
                  <c:v>2.4539800000000002E-4</c:v>
                </c:pt>
                <c:pt idx="1660" formatCode="0.00E+00">
                  <c:v>2.7341000000000003E-4</c:v>
                </c:pt>
                <c:pt idx="1661" formatCode="0.00E+00">
                  <c:v>2.21227E-4</c:v>
                </c:pt>
                <c:pt idx="1662" formatCode="0.00E+00">
                  <c:v>2.3856600000000001E-4</c:v>
                </c:pt>
                <c:pt idx="1663" formatCode="0.00E+00">
                  <c:v>2.35894E-4</c:v>
                </c:pt>
                <c:pt idx="1664" formatCode="0.00E+00">
                  <c:v>3.62994E-4</c:v>
                </c:pt>
                <c:pt idx="1665" formatCode="0.00E+00">
                  <c:v>3.1621399999999999E-4</c:v>
                </c:pt>
                <c:pt idx="1666" formatCode="0.00E+00">
                  <c:v>2.71329E-4</c:v>
                </c:pt>
                <c:pt idx="1667" formatCode="0.00E+00">
                  <c:v>2.34331E-4</c:v>
                </c:pt>
                <c:pt idx="1668" formatCode="0.00E+00">
                  <c:v>1.9248799999999999E-4</c:v>
                </c:pt>
                <c:pt idx="1669" formatCode="0.00E+00">
                  <c:v>2.1327499999999999E-4</c:v>
                </c:pt>
                <c:pt idx="1670" formatCode="0.00E+00">
                  <c:v>2.10898E-4</c:v>
                </c:pt>
                <c:pt idx="1671" formatCode="0.00E+00">
                  <c:v>2.6833299999999999E-4</c:v>
                </c:pt>
                <c:pt idx="1672" formatCode="0.00E+00">
                  <c:v>2.3878899999999999E-4</c:v>
                </c:pt>
                <c:pt idx="1673" formatCode="0.00E+00">
                  <c:v>2.9647799999999998E-4</c:v>
                </c:pt>
                <c:pt idx="1674" formatCode="0.00E+00">
                  <c:v>2.9610299999999998E-4</c:v>
                </c:pt>
                <c:pt idx="1675" formatCode="0.00E+00">
                  <c:v>2.0138400000000001E-4</c:v>
                </c:pt>
                <c:pt idx="1676" formatCode="0.00E+00">
                  <c:v>2.6288E-4</c:v>
                </c:pt>
                <c:pt idx="1677" formatCode="0.00E+00">
                  <c:v>2.7090600000000001E-4</c:v>
                </c:pt>
                <c:pt idx="1678" formatCode="0.00E+00">
                  <c:v>2.6181899999999999E-4</c:v>
                </c:pt>
                <c:pt idx="1679" formatCode="0.00E+00">
                  <c:v>2.81678E-4</c:v>
                </c:pt>
                <c:pt idx="1680" formatCode="0.00E+00">
                  <c:v>2.22E-4</c:v>
                </c:pt>
                <c:pt idx="1681" formatCode="0.00E+00">
                  <c:v>1.6155299999999999E-4</c:v>
                </c:pt>
                <c:pt idx="1682" formatCode="0.00E+00">
                  <c:v>2.05594E-4</c:v>
                </c:pt>
                <c:pt idx="1683" formatCode="0.00E+00">
                  <c:v>2.6296499999999999E-4</c:v>
                </c:pt>
                <c:pt idx="1684" formatCode="0.00E+00">
                  <c:v>2.8216E-4</c:v>
                </c:pt>
                <c:pt idx="1685" formatCode="0.00E+00">
                  <c:v>2.2710800000000001E-4</c:v>
                </c:pt>
                <c:pt idx="1686" formatCode="0.00E+00">
                  <c:v>3.2639099999999999E-4</c:v>
                </c:pt>
                <c:pt idx="1687" formatCode="0.00E+00">
                  <c:v>2.2236599999999999E-4</c:v>
                </c:pt>
                <c:pt idx="1688" formatCode="0.00E+00">
                  <c:v>3.6311600000000002E-4</c:v>
                </c:pt>
                <c:pt idx="1689" formatCode="0.00E+00">
                  <c:v>2.9408700000000001E-4</c:v>
                </c:pt>
                <c:pt idx="1690" formatCode="0.00E+00">
                  <c:v>3.3604000000000001E-4</c:v>
                </c:pt>
                <c:pt idx="1691" formatCode="0.00E+00">
                  <c:v>3.3738399999999998E-4</c:v>
                </c:pt>
                <c:pt idx="1692" formatCode="0.00E+00">
                  <c:v>3.2832800000000002E-4</c:v>
                </c:pt>
                <c:pt idx="1693" formatCode="0.00E+00">
                  <c:v>1.8881400000000001E-4</c:v>
                </c:pt>
                <c:pt idx="1694" formatCode="0.00E+00">
                  <c:v>2.57161E-4</c:v>
                </c:pt>
                <c:pt idx="1695" formatCode="0.00E+00">
                  <c:v>1.8503700000000001E-4</c:v>
                </c:pt>
                <c:pt idx="1696" formatCode="0.00E+00">
                  <c:v>2.21218E-4</c:v>
                </c:pt>
                <c:pt idx="1697" formatCode="0.00E+00">
                  <c:v>2.18252E-4</c:v>
                </c:pt>
                <c:pt idx="1698" formatCode="0.00E+00">
                  <c:v>2.8355399999999999E-4</c:v>
                </c:pt>
                <c:pt idx="1699" formatCode="0.00E+00">
                  <c:v>1.8846600000000001E-4</c:v>
                </c:pt>
                <c:pt idx="1700" formatCode="0.00E+00">
                  <c:v>1.98183E-4</c:v>
                </c:pt>
                <c:pt idx="1701" formatCode="0.00E+00">
                  <c:v>2.01824E-4</c:v>
                </c:pt>
                <c:pt idx="1702" formatCode="0.00E+00">
                  <c:v>3.7612000000000002E-4</c:v>
                </c:pt>
                <c:pt idx="1703" formatCode="0.00E+00">
                  <c:v>2.5142900000000001E-4</c:v>
                </c:pt>
                <c:pt idx="1704" formatCode="0.00E+00">
                  <c:v>3.1896399999999998E-4</c:v>
                </c:pt>
                <c:pt idx="1705" formatCode="0.00E+00">
                  <c:v>2.9653999999999998E-4</c:v>
                </c:pt>
                <c:pt idx="1706" formatCode="0.00E+00">
                  <c:v>2.9452900000000003E-4</c:v>
                </c:pt>
                <c:pt idx="1707" formatCode="0.00E+00">
                  <c:v>3.2735799999999998E-4</c:v>
                </c:pt>
                <c:pt idx="1708" formatCode="0.00E+00">
                  <c:v>2.4373299999999999E-4</c:v>
                </c:pt>
                <c:pt idx="1709" formatCode="0.00E+00">
                  <c:v>2.81537E-4</c:v>
                </c:pt>
                <c:pt idx="1710" formatCode="0.00E+00">
                  <c:v>3.1472899999999997E-4</c:v>
                </c:pt>
                <c:pt idx="1711" formatCode="0.00E+00">
                  <c:v>2.0415900000000001E-4</c:v>
                </c:pt>
                <c:pt idx="1712" formatCode="0.00E+00">
                  <c:v>2.9477099999999999E-4</c:v>
                </c:pt>
                <c:pt idx="1713" formatCode="0.00E+00">
                  <c:v>2.7251899999999998E-4</c:v>
                </c:pt>
                <c:pt idx="1714" formatCode="0.00E+00">
                  <c:v>2.9206499999999999E-4</c:v>
                </c:pt>
                <c:pt idx="1715" formatCode="0.00E+00">
                  <c:v>2.7853600000000002E-4</c:v>
                </c:pt>
                <c:pt idx="1716" formatCode="0.00E+00">
                  <c:v>2.9556500000000002E-4</c:v>
                </c:pt>
                <c:pt idx="1717" formatCode="0.00E+00">
                  <c:v>2.9475200000000001E-4</c:v>
                </c:pt>
                <c:pt idx="1718" formatCode="0.00E+00">
                  <c:v>3.1824199999999999E-4</c:v>
                </c:pt>
                <c:pt idx="1719" formatCode="0.00E+00">
                  <c:v>3.2277E-4</c:v>
                </c:pt>
                <c:pt idx="1720" formatCode="0.00E+00">
                  <c:v>2.6658399999999999E-4</c:v>
                </c:pt>
                <c:pt idx="1721" formatCode="0.00E+00">
                  <c:v>3.0906500000000002E-4</c:v>
                </c:pt>
                <c:pt idx="1722" formatCode="0.00E+00">
                  <c:v>2.43274E-4</c:v>
                </c:pt>
                <c:pt idx="1723" formatCode="0.00E+00">
                  <c:v>2.99709E-4</c:v>
                </c:pt>
                <c:pt idx="1724" formatCode="0.00E+00">
                  <c:v>3.0280900000000002E-4</c:v>
                </c:pt>
                <c:pt idx="1725" formatCode="0.00E+00">
                  <c:v>1.9341399999999999E-4</c:v>
                </c:pt>
                <c:pt idx="1726" formatCode="0.00E+00">
                  <c:v>2.9811200000000001E-4</c:v>
                </c:pt>
                <c:pt idx="1727" formatCode="0.00E+00">
                  <c:v>2.4848200000000001E-4</c:v>
                </c:pt>
                <c:pt idx="1728" formatCode="0.00E+00">
                  <c:v>3.0089599999999999E-4</c:v>
                </c:pt>
                <c:pt idx="1729" formatCode="0.00E+00">
                  <c:v>3.37733E-4</c:v>
                </c:pt>
                <c:pt idx="1730" formatCode="0.00E+00">
                  <c:v>3.6507400000000001E-4</c:v>
                </c:pt>
                <c:pt idx="1731" formatCode="0.00E+00">
                  <c:v>4.1806900000000003E-4</c:v>
                </c:pt>
                <c:pt idx="1732" formatCode="0.00E+00">
                  <c:v>3.5211999999999998E-4</c:v>
                </c:pt>
                <c:pt idx="1733" formatCode="0.00E+00">
                  <c:v>3.7944900000000002E-4</c:v>
                </c:pt>
                <c:pt idx="1734" formatCode="0.00E+00">
                  <c:v>4.2555300000000001E-4</c:v>
                </c:pt>
                <c:pt idx="1735" formatCode="0.00E+00">
                  <c:v>5.4430500000000003E-4</c:v>
                </c:pt>
                <c:pt idx="1736" formatCode="0.00E+00">
                  <c:v>5.09364E-4</c:v>
                </c:pt>
                <c:pt idx="1737" formatCode="0.00E+00">
                  <c:v>4.4896600000000002E-4</c:v>
                </c:pt>
                <c:pt idx="1738" formatCode="0.00E+00">
                  <c:v>6.1273700000000003E-4</c:v>
                </c:pt>
                <c:pt idx="1739" formatCode="0.00E+00">
                  <c:v>5.1528200000000004E-4</c:v>
                </c:pt>
                <c:pt idx="1740" formatCode="0.00E+00">
                  <c:v>4.8912300000000005E-4</c:v>
                </c:pt>
                <c:pt idx="1741" formatCode="0.00E+00">
                  <c:v>6.2548699999999998E-4</c:v>
                </c:pt>
                <c:pt idx="1742" formatCode="0.00E+00">
                  <c:v>5.88855E-4</c:v>
                </c:pt>
                <c:pt idx="1743" formatCode="0.00E+00">
                  <c:v>6.0138200000000002E-4</c:v>
                </c:pt>
                <c:pt idx="1744" formatCode="0.00E+00">
                  <c:v>8.0137299999999997E-4</c:v>
                </c:pt>
                <c:pt idx="1745" formatCode="0.00E+00">
                  <c:v>5.2017600000000002E-4</c:v>
                </c:pt>
                <c:pt idx="1746" formatCode="0.00E+00">
                  <c:v>8.6782000000000005E-4</c:v>
                </c:pt>
                <c:pt idx="1747" formatCode="0.00E+00">
                  <c:v>6.3861799999999998E-4</c:v>
                </c:pt>
                <c:pt idx="1748" formatCode="0.00E+00">
                  <c:v>7.8362099999999997E-4</c:v>
                </c:pt>
                <c:pt idx="1749" formatCode="0.00E+00">
                  <c:v>9.83266E-4</c:v>
                </c:pt>
                <c:pt idx="1750" formatCode="0.00E+00">
                  <c:v>9.1562499999999999E-4</c:v>
                </c:pt>
                <c:pt idx="1751" formatCode="0.00E+00">
                  <c:v>8.7561699999999998E-4</c:v>
                </c:pt>
                <c:pt idx="1752" formatCode="0.00E+00">
                  <c:v>8.6538999999999995E-4</c:v>
                </c:pt>
                <c:pt idx="1753" formatCode="0.00E+00">
                  <c:v>8.0588600000000002E-4</c:v>
                </c:pt>
                <c:pt idx="1754">
                  <c:v>1.0499999999999999E-3</c:v>
                </c:pt>
                <c:pt idx="1755" formatCode="0.00E+00">
                  <c:v>8.1967599999999998E-4</c:v>
                </c:pt>
                <c:pt idx="1756">
                  <c:v>1.07E-3</c:v>
                </c:pt>
                <c:pt idx="1757">
                  <c:v>1.0399999999999999E-3</c:v>
                </c:pt>
                <c:pt idx="1758" formatCode="0.00E+00">
                  <c:v>9.04305E-4</c:v>
                </c:pt>
                <c:pt idx="1759">
                  <c:v>1.14E-3</c:v>
                </c:pt>
                <c:pt idx="1760">
                  <c:v>1.2999999999999999E-3</c:v>
                </c:pt>
                <c:pt idx="1761" formatCode="0.00E+00">
                  <c:v>9.5910099999999996E-4</c:v>
                </c:pt>
                <c:pt idx="1762">
                  <c:v>1.2099999999999999E-3</c:v>
                </c:pt>
                <c:pt idx="1763">
                  <c:v>1.2199999999999999E-3</c:v>
                </c:pt>
                <c:pt idx="1764">
                  <c:v>1.08E-3</c:v>
                </c:pt>
                <c:pt idx="1765">
                  <c:v>1.06E-3</c:v>
                </c:pt>
                <c:pt idx="1766">
                  <c:v>1.31E-3</c:v>
                </c:pt>
                <c:pt idx="1767">
                  <c:v>1.31E-3</c:v>
                </c:pt>
                <c:pt idx="1768">
                  <c:v>1.1800000000000001E-3</c:v>
                </c:pt>
                <c:pt idx="1769">
                  <c:v>1.17E-3</c:v>
                </c:pt>
                <c:pt idx="1770">
                  <c:v>1.1900000000000001E-3</c:v>
                </c:pt>
                <c:pt idx="1771">
                  <c:v>1.4E-3</c:v>
                </c:pt>
                <c:pt idx="1772">
                  <c:v>1.1000000000000001E-3</c:v>
                </c:pt>
                <c:pt idx="1773">
                  <c:v>1.6000000000000001E-3</c:v>
                </c:pt>
                <c:pt idx="1774">
                  <c:v>1.2800000000000001E-3</c:v>
                </c:pt>
                <c:pt idx="1775">
                  <c:v>1.58E-3</c:v>
                </c:pt>
                <c:pt idx="1776">
                  <c:v>1.5299999999999999E-3</c:v>
                </c:pt>
                <c:pt idx="1777">
                  <c:v>1.56E-3</c:v>
                </c:pt>
                <c:pt idx="1778">
                  <c:v>1.4599999999999999E-3</c:v>
                </c:pt>
                <c:pt idx="1779">
                  <c:v>1.72E-3</c:v>
                </c:pt>
                <c:pt idx="1780">
                  <c:v>1.8500000000000001E-3</c:v>
                </c:pt>
                <c:pt idx="1781">
                  <c:v>1.4599999999999999E-3</c:v>
                </c:pt>
                <c:pt idx="1782">
                  <c:v>1.1900000000000001E-3</c:v>
                </c:pt>
                <c:pt idx="1783">
                  <c:v>1.2899999999999999E-3</c:v>
                </c:pt>
                <c:pt idx="1784">
                  <c:v>1.42E-3</c:v>
                </c:pt>
                <c:pt idx="1785">
                  <c:v>1.64E-3</c:v>
                </c:pt>
                <c:pt idx="1786">
                  <c:v>1.48E-3</c:v>
                </c:pt>
                <c:pt idx="1787">
                  <c:v>1.67E-3</c:v>
                </c:pt>
                <c:pt idx="1788">
                  <c:v>1.9E-3</c:v>
                </c:pt>
                <c:pt idx="1789">
                  <c:v>1.67E-3</c:v>
                </c:pt>
                <c:pt idx="1790">
                  <c:v>1.66E-3</c:v>
                </c:pt>
                <c:pt idx="1791">
                  <c:v>1.7700000000000001E-3</c:v>
                </c:pt>
                <c:pt idx="1792">
                  <c:v>1.9499999999999999E-3</c:v>
                </c:pt>
                <c:pt idx="1793">
                  <c:v>1.7799999999999999E-3</c:v>
                </c:pt>
                <c:pt idx="1794">
                  <c:v>2.4199999999999998E-3</c:v>
                </c:pt>
                <c:pt idx="1795">
                  <c:v>2.2799999999999999E-3</c:v>
                </c:pt>
                <c:pt idx="1796">
                  <c:v>2.0300000000000001E-3</c:v>
                </c:pt>
                <c:pt idx="1797">
                  <c:v>2.0799999999999998E-3</c:v>
                </c:pt>
                <c:pt idx="1798">
                  <c:v>2.14E-3</c:v>
                </c:pt>
                <c:pt idx="1799">
                  <c:v>2.2899999999999999E-3</c:v>
                </c:pt>
                <c:pt idx="1800">
                  <c:v>2.2000000000000001E-3</c:v>
                </c:pt>
                <c:pt idx="1801" formatCode="0.00E+00">
                  <c:v>9.3567700000000002E-5</c:v>
                </c:pt>
                <c:pt idx="1802" formatCode="0.00E+00">
                  <c:v>1.69195E-5</c:v>
                </c:pt>
                <c:pt idx="1803" formatCode="0.00E+00">
                  <c:v>4.4605699999999997E-6</c:v>
                </c:pt>
                <c:pt idx="1804" formatCode="0.00E+00">
                  <c:v>9.1450699999999995E-6</c:v>
                </c:pt>
                <c:pt idx="1805" formatCode="0.00E+00">
                  <c:v>8.1716100000000005E-6</c:v>
                </c:pt>
                <c:pt idx="1806" formatCode="0.00E+00">
                  <c:v>1.9545500000000001E-5</c:v>
                </c:pt>
                <c:pt idx="1807" formatCode="0.00E+00">
                  <c:v>1.312E-5</c:v>
                </c:pt>
                <c:pt idx="1808" formatCode="0.00E+00">
                  <c:v>9.3453599999999992E-6</c:v>
                </c:pt>
                <c:pt idx="1809" formatCode="0.00E+00">
                  <c:v>9.3446099999999993E-6</c:v>
                </c:pt>
                <c:pt idx="1810" formatCode="0.00E+00">
                  <c:v>1.11856E-5</c:v>
                </c:pt>
                <c:pt idx="1811" formatCode="0.00E+00">
                  <c:v>2.6665999999999998E-5</c:v>
                </c:pt>
                <c:pt idx="1812" formatCode="0.00E+00">
                  <c:v>1.46963E-5</c:v>
                </c:pt>
                <c:pt idx="1813" formatCode="0.00E+00">
                  <c:v>2.5525300000000001E-5</c:v>
                </c:pt>
                <c:pt idx="1814" formatCode="0.00E+00">
                  <c:v>1.0988999999999999E-5</c:v>
                </c:pt>
                <c:pt idx="1815" formatCode="0.00E+00">
                  <c:v>1.80135E-5</c:v>
                </c:pt>
                <c:pt idx="1816" formatCode="0.00E+00">
                  <c:v>3.5179799999999998E-5</c:v>
                </c:pt>
                <c:pt idx="1817" formatCode="0.00E+00">
                  <c:v>1.9210100000000001E-5</c:v>
                </c:pt>
                <c:pt idx="1818" formatCode="0.00E+00">
                  <c:v>3.1727499999999997E-5</c:v>
                </c:pt>
                <c:pt idx="1819" formatCode="0.00E+00">
                  <c:v>3.0510200000000001E-5</c:v>
                </c:pt>
                <c:pt idx="1820" formatCode="0.00E+00">
                  <c:v>3.3169400000000001E-5</c:v>
                </c:pt>
                <c:pt idx="1821" formatCode="0.00E+00">
                  <c:v>5.17727E-5</c:v>
                </c:pt>
                <c:pt idx="1822" formatCode="0.00E+00">
                  <c:v>5.0637000000000003E-5</c:v>
                </c:pt>
                <c:pt idx="1823" formatCode="0.00E+00">
                  <c:v>6.2049200000000002E-5</c:v>
                </c:pt>
                <c:pt idx="1824" formatCode="0.00E+00">
                  <c:v>6.7203600000000001E-5</c:v>
                </c:pt>
                <c:pt idx="1825" formatCode="0.00E+00">
                  <c:v>9.7555799999999999E-5</c:v>
                </c:pt>
                <c:pt idx="1826" formatCode="0.00E+00">
                  <c:v>1.36258E-4</c:v>
                </c:pt>
                <c:pt idx="1827" formatCode="0.00E+00">
                  <c:v>1.6163199999999999E-4</c:v>
                </c:pt>
                <c:pt idx="1828" formatCode="0.00E+00">
                  <c:v>2.17994E-4</c:v>
                </c:pt>
                <c:pt idx="1829" formatCode="0.00E+00">
                  <c:v>2.8609700000000002E-4</c:v>
                </c:pt>
                <c:pt idx="1830" formatCode="0.00E+00">
                  <c:v>3.67797E-4</c:v>
                </c:pt>
                <c:pt idx="1831" formatCode="0.00E+00">
                  <c:v>3.76394E-4</c:v>
                </c:pt>
                <c:pt idx="1832" formatCode="0.00E+00">
                  <c:v>3.8535199999999999E-4</c:v>
                </c:pt>
                <c:pt idx="1833" formatCode="0.00E+00">
                  <c:v>3.5702299999999999E-4</c:v>
                </c:pt>
                <c:pt idx="1834" formatCode="0.00E+00">
                  <c:v>2.9109300000000003E-4</c:v>
                </c:pt>
                <c:pt idx="1835" formatCode="0.00E+00">
                  <c:v>2.3273E-4</c:v>
                </c:pt>
                <c:pt idx="1836" formatCode="0.00E+00">
                  <c:v>2.0203500000000001E-4</c:v>
                </c:pt>
                <c:pt idx="1837" formatCode="0.00E+00">
                  <c:v>1.5161499999999999E-4</c:v>
                </c:pt>
                <c:pt idx="1838" formatCode="0.00E+00">
                  <c:v>1.16628E-4</c:v>
                </c:pt>
                <c:pt idx="1839" formatCode="0.00E+00">
                  <c:v>9.5703200000000002E-5</c:v>
                </c:pt>
                <c:pt idx="1840" formatCode="0.00E+00">
                  <c:v>9.1886500000000002E-5</c:v>
                </c:pt>
                <c:pt idx="1841" formatCode="0.00E+00">
                  <c:v>7.9061999999999996E-5</c:v>
                </c:pt>
                <c:pt idx="1842" formatCode="0.00E+00">
                  <c:v>6.74688E-5</c:v>
                </c:pt>
                <c:pt idx="1843" formatCode="0.00E+00">
                  <c:v>5.81327E-5</c:v>
                </c:pt>
                <c:pt idx="1844" formatCode="0.00E+00">
                  <c:v>6.2224399999999993E-5</c:v>
                </c:pt>
                <c:pt idx="1845" formatCode="0.00E+00">
                  <c:v>4.3677599999999997E-5</c:v>
                </c:pt>
                <c:pt idx="1846" formatCode="0.00E+00">
                  <c:v>4.3668200000000003E-5</c:v>
                </c:pt>
                <c:pt idx="1847" formatCode="0.00E+00">
                  <c:v>3.2227100000000002E-5</c:v>
                </c:pt>
                <c:pt idx="1848" formatCode="0.00E+00">
                  <c:v>3.2120499999999998E-5</c:v>
                </c:pt>
                <c:pt idx="1849" formatCode="0.00E+00">
                  <c:v>4.9205200000000001E-5</c:v>
                </c:pt>
                <c:pt idx="1850" formatCode="0.00E+00">
                  <c:v>3.2617799999999998E-5</c:v>
                </c:pt>
                <c:pt idx="1851" formatCode="0.00E+00">
                  <c:v>2.9606300000000001E-5</c:v>
                </c:pt>
                <c:pt idx="1852" formatCode="0.00E+00">
                  <c:v>2.8675900000000001E-5</c:v>
                </c:pt>
                <c:pt idx="1853" formatCode="0.00E+00">
                  <c:v>2.1545599999999999E-5</c:v>
                </c:pt>
                <c:pt idx="1854" formatCode="0.00E+00">
                  <c:v>2.7039800000000002E-5</c:v>
                </c:pt>
                <c:pt idx="1855" formatCode="0.00E+00">
                  <c:v>2.00611E-5</c:v>
                </c:pt>
                <c:pt idx="1856" formatCode="0.00E+00">
                  <c:v>2.7598900000000001E-5</c:v>
                </c:pt>
                <c:pt idx="1857" formatCode="0.00E+00">
                  <c:v>2.0495500000000001E-5</c:v>
                </c:pt>
                <c:pt idx="1858" formatCode="0.00E+00">
                  <c:v>3.7128200000000001E-5</c:v>
                </c:pt>
                <c:pt idx="1859" formatCode="0.00E+00">
                  <c:v>2.3835199999999998E-5</c:v>
                </c:pt>
                <c:pt idx="1860" formatCode="0.00E+00">
                  <c:v>1.87445E-5</c:v>
                </c:pt>
                <c:pt idx="1861" formatCode="0.00E+00">
                  <c:v>2.5381E-5</c:v>
                </c:pt>
                <c:pt idx="1862" formatCode="0.00E+00">
                  <c:v>2.7049399999999999E-5</c:v>
                </c:pt>
                <c:pt idx="1863" formatCode="0.00E+00">
                  <c:v>4.8597999999999998E-5</c:v>
                </c:pt>
                <c:pt idx="1864" formatCode="0.00E+00">
                  <c:v>3.0884299999999998E-5</c:v>
                </c:pt>
                <c:pt idx="1865" formatCode="0.00E+00">
                  <c:v>3.8290300000000002E-5</c:v>
                </c:pt>
                <c:pt idx="1866" formatCode="0.00E+00">
                  <c:v>4.0271400000000002E-5</c:v>
                </c:pt>
                <c:pt idx="1867" formatCode="0.00E+00">
                  <c:v>6.1864699999999997E-5</c:v>
                </c:pt>
                <c:pt idx="1868" formatCode="0.00E+00">
                  <c:v>6.1353599999999995E-5</c:v>
                </c:pt>
                <c:pt idx="1869" formatCode="0.00E+00">
                  <c:v>7.1057799999999996E-5</c:v>
                </c:pt>
                <c:pt idx="1870" formatCode="0.00E+00">
                  <c:v>8.0900099999999995E-5</c:v>
                </c:pt>
                <c:pt idx="1871" formatCode="0.00E+00">
                  <c:v>1.0283E-4</c:v>
                </c:pt>
                <c:pt idx="1872" formatCode="0.00E+00">
                  <c:v>1.4721100000000001E-4</c:v>
                </c:pt>
                <c:pt idx="1873" formatCode="0.00E+00">
                  <c:v>1.5663999999999999E-4</c:v>
                </c:pt>
                <c:pt idx="1874" formatCode="0.00E+00">
                  <c:v>1.6144099999999999E-4</c:v>
                </c:pt>
                <c:pt idx="1875" formatCode="0.00E+00">
                  <c:v>1.75926E-4</c:v>
                </c:pt>
                <c:pt idx="1876" formatCode="0.00E+00">
                  <c:v>1.6839599999999999E-4</c:v>
                </c:pt>
                <c:pt idx="1877" formatCode="0.00E+00">
                  <c:v>1.4855700000000001E-4</c:v>
                </c:pt>
                <c:pt idx="1878" formatCode="0.00E+00">
                  <c:v>1.1184900000000001E-4</c:v>
                </c:pt>
                <c:pt idx="1879" formatCode="0.00E+00">
                  <c:v>9.0469800000000006E-5</c:v>
                </c:pt>
                <c:pt idx="1880" formatCode="0.00E+00">
                  <c:v>8.9631900000000005E-5</c:v>
                </c:pt>
                <c:pt idx="1881" formatCode="0.00E+00">
                  <c:v>5.0195799999999998E-5</c:v>
                </c:pt>
                <c:pt idx="1882" formatCode="0.00E+00">
                  <c:v>4.20476E-5</c:v>
                </c:pt>
                <c:pt idx="1883" formatCode="0.00E+00">
                  <c:v>3.0989499999999999E-5</c:v>
                </c:pt>
                <c:pt idx="1884" formatCode="0.00E+00">
                  <c:v>3.73902E-5</c:v>
                </c:pt>
                <c:pt idx="1885" formatCode="0.00E+00">
                  <c:v>2.3054999999999999E-5</c:v>
                </c:pt>
                <c:pt idx="1886" formatCode="0.00E+00">
                  <c:v>1.6422E-5</c:v>
                </c:pt>
                <c:pt idx="1887" formatCode="0.00E+00">
                  <c:v>1.6238800000000001E-5</c:v>
                </c:pt>
                <c:pt idx="1888" formatCode="0.00E+00">
                  <c:v>2.8095100000000001E-5</c:v>
                </c:pt>
                <c:pt idx="1889" formatCode="0.00E+00">
                  <c:v>1.4088599999999999E-5</c:v>
                </c:pt>
                <c:pt idx="1890" formatCode="0.00E+00">
                  <c:v>7.1408100000000002E-6</c:v>
                </c:pt>
                <c:pt idx="1891" formatCode="0.00E+00">
                  <c:v>3.4454999999999999E-6</c:v>
                </c:pt>
                <c:pt idx="1892" formatCode="0.00E+00">
                  <c:v>1.8089700000000001E-5</c:v>
                </c:pt>
                <c:pt idx="1893" formatCode="0.00E+00">
                  <c:v>7.0749499999999999E-6</c:v>
                </c:pt>
                <c:pt idx="1894" formatCode="0.00E+00">
                  <c:v>1.02003E-5</c:v>
                </c:pt>
                <c:pt idx="1895" formatCode="0.00E+00">
                  <c:v>5.4402500000000001E-6</c:v>
                </c:pt>
                <c:pt idx="1896" formatCode="0.00E+00">
                  <c:v>7.4809900000000002E-6</c:v>
                </c:pt>
                <c:pt idx="1897" formatCode="0.00E+00">
                  <c:v>5.6916700000000003E-8</c:v>
                </c:pt>
                <c:pt idx="1898" formatCode="0.00E+00">
                  <c:v>2.8819399999999999E-7</c:v>
                </c:pt>
                <c:pt idx="1899" formatCode="0.00E+00">
                  <c:v>1.3972699999999999E-5</c:v>
                </c:pt>
                <c:pt idx="1900" formatCode="0.00E+00">
                  <c:v>6.5912499999999998E-6</c:v>
                </c:pt>
                <c:pt idx="1901" formatCode="0.00E+00">
                  <c:v>3.3955899999999999E-6</c:v>
                </c:pt>
                <c:pt idx="1902" formatCode="0.00E+00">
                  <c:v>7.1712599999999996E-7</c:v>
                </c:pt>
                <c:pt idx="1903" formatCode="0.00E+00">
                  <c:v>1.0013800000000001E-5</c:v>
                </c:pt>
                <c:pt idx="1904" formatCode="0.00E+00">
                  <c:v>9.8867899999999992E-6</c:v>
                </c:pt>
                <c:pt idx="1905" formatCode="0.00E+00">
                  <c:v>4.0679999999999998E-6</c:v>
                </c:pt>
                <c:pt idx="1906" formatCode="0.00E+00">
                  <c:v>1.5404999999999999E-5</c:v>
                </c:pt>
                <c:pt idx="1907" formatCode="0.00E+00">
                  <c:v>5.7828099999999998E-6</c:v>
                </c:pt>
                <c:pt idx="1908" formatCode="0.00E+00">
                  <c:v>1.57467E-6</c:v>
                </c:pt>
                <c:pt idx="1909" formatCode="0.00E+00">
                  <c:v>4.57984E-6</c:v>
                </c:pt>
                <c:pt idx="1910" formatCode="0.00E+00">
                  <c:v>1.88325E-5</c:v>
                </c:pt>
                <c:pt idx="1911" formatCode="0.00E+00">
                  <c:v>1.04015E-5</c:v>
                </c:pt>
                <c:pt idx="1912" formatCode="0.00E+00">
                  <c:v>1.2995300000000001E-5</c:v>
                </c:pt>
                <c:pt idx="1913" formatCode="0.00E+00">
                  <c:v>2.9045200000000001E-5</c:v>
                </c:pt>
                <c:pt idx="1914" formatCode="0.00E+00">
                  <c:v>1.67727E-5</c:v>
                </c:pt>
                <c:pt idx="1915" formatCode="0.00E+00">
                  <c:v>1.61473E-5</c:v>
                </c:pt>
                <c:pt idx="1916" formatCode="0.00E+00">
                  <c:v>2.4963100000000002E-5</c:v>
                </c:pt>
                <c:pt idx="1917" formatCode="0.00E+00">
                  <c:v>8.2395600000000004E-6</c:v>
                </c:pt>
                <c:pt idx="1918" formatCode="0.00E+00">
                  <c:v>1.74882E-5</c:v>
                </c:pt>
                <c:pt idx="1919" formatCode="0.00E+00">
                  <c:v>2.03564E-5</c:v>
                </c:pt>
                <c:pt idx="1920" formatCode="0.00E+00">
                  <c:v>1.50348E-5</c:v>
                </c:pt>
                <c:pt idx="1921" formatCode="0.00E+00">
                  <c:v>1.0849999999999999E-5</c:v>
                </c:pt>
                <c:pt idx="1922" formatCode="0.00E+00">
                  <c:v>1.0540199999999999E-5</c:v>
                </c:pt>
                <c:pt idx="1923" formatCode="0.00E+00">
                  <c:v>2.1359999999999999E-5</c:v>
                </c:pt>
                <c:pt idx="1924" formatCode="0.00E+00">
                  <c:v>3.1517599999999998E-6</c:v>
                </c:pt>
                <c:pt idx="1925" formatCode="0.00E+00">
                  <c:v>4.30146E-6</c:v>
                </c:pt>
                <c:pt idx="1926" formatCode="0.00E+00">
                  <c:v>1.5491499999999999E-5</c:v>
                </c:pt>
                <c:pt idx="1927" formatCode="0.00E+00">
                  <c:v>3.1061799999999999E-6</c:v>
                </c:pt>
                <c:pt idx="1928" formatCode="0.00E+00">
                  <c:v>8.6990299999999996E-6</c:v>
                </c:pt>
                <c:pt idx="1929" formatCode="0.00E+00">
                  <c:v>3.01482E-6</c:v>
                </c:pt>
                <c:pt idx="1930" formatCode="0.00E+00">
                  <c:v>1.15531E-5</c:v>
                </c:pt>
                <c:pt idx="1931" formatCode="0.00E+00">
                  <c:v>5.8247700000000003E-7</c:v>
                </c:pt>
                <c:pt idx="1932" formatCode="0.00E+00">
                  <c:v>6.2829100000000003E-6</c:v>
                </c:pt>
                <c:pt idx="1933" formatCode="0.00E+00">
                  <c:v>1.0546299999999999E-5</c:v>
                </c:pt>
                <c:pt idx="1934" formatCode="0.00E+00">
                  <c:v>3.0566999999999999E-6</c:v>
                </c:pt>
                <c:pt idx="1935" formatCode="0.00E+00">
                  <c:v>9.4112900000000001E-6</c:v>
                </c:pt>
                <c:pt idx="1936" formatCode="0.00E+00">
                  <c:v>5.1139000000000003E-6</c:v>
                </c:pt>
                <c:pt idx="1937" formatCode="0.00E+00">
                  <c:v>1.41598E-6</c:v>
                </c:pt>
                <c:pt idx="1938" formatCode="0.00E+00">
                  <c:v>1.0647599999999999E-6</c:v>
                </c:pt>
                <c:pt idx="1939" formatCode="0.00E+00">
                  <c:v>1.9516699999999999E-6</c:v>
                </c:pt>
                <c:pt idx="1940" formatCode="0.00E+00">
                  <c:v>3.5297099999999999E-7</c:v>
                </c:pt>
                <c:pt idx="1941" formatCode="0.00E+00">
                  <c:v>1.31864E-6</c:v>
                </c:pt>
                <c:pt idx="1942" formatCode="0.00E+00">
                  <c:v>2.24064E-6</c:v>
                </c:pt>
                <c:pt idx="1943" formatCode="0.00E+00">
                  <c:v>1.5698500000000001E-6</c:v>
                </c:pt>
                <c:pt idx="1944" formatCode="0.00E+00">
                  <c:v>7.0697899999999998E-6</c:v>
                </c:pt>
                <c:pt idx="1945" formatCode="0.00E+00">
                  <c:v>7.3356599999999997E-6</c:v>
                </c:pt>
                <c:pt idx="1946" formatCode="0.00E+00">
                  <c:v>1.8981300000000001E-5</c:v>
                </c:pt>
                <c:pt idx="1947" formatCode="0.00E+00">
                  <c:v>6.28724E-6</c:v>
                </c:pt>
                <c:pt idx="1948" formatCode="0.00E+00">
                  <c:v>6.17547E-6</c:v>
                </c:pt>
                <c:pt idx="1949" formatCode="0.00E+00">
                  <c:v>1.14265E-5</c:v>
                </c:pt>
                <c:pt idx="1950" formatCode="0.00E+00">
                  <c:v>2.8036099999999998E-7</c:v>
                </c:pt>
                <c:pt idx="1951" formatCode="0.00E+00">
                  <c:v>3.8214899999999999E-6</c:v>
                </c:pt>
                <c:pt idx="1952" formatCode="0.00E+00">
                  <c:v>6.3721299999999999E-6</c:v>
                </c:pt>
                <c:pt idx="1953" formatCode="0.00E+00">
                  <c:v>7.0152800000000001E-7</c:v>
                </c:pt>
                <c:pt idx="1954" formatCode="0.00E+00">
                  <c:v>2.3006999999999998E-6</c:v>
                </c:pt>
                <c:pt idx="1955" formatCode="0.00E+00">
                  <c:v>6.28082E-7</c:v>
                </c:pt>
                <c:pt idx="1956" formatCode="0.00E+00">
                  <c:v>7.8750900000000001E-7</c:v>
                </c:pt>
                <c:pt idx="1957" formatCode="0.00E+00">
                  <c:v>8.9792599999999995E-6</c:v>
                </c:pt>
                <c:pt idx="1958" formatCode="0.00E+00">
                  <c:v>3.3711700000000001E-7</c:v>
                </c:pt>
                <c:pt idx="1959" formatCode="0.00E+00">
                  <c:v>5.29702E-6</c:v>
                </c:pt>
                <c:pt idx="1960" formatCode="0.00E+00">
                  <c:v>1.2533900000000001E-7</c:v>
                </c:pt>
                <c:pt idx="1961" formatCode="0.00E+00">
                  <c:v>1.5311400000000001E-6</c:v>
                </c:pt>
                <c:pt idx="1962" formatCode="0.00E+00">
                  <c:v>9.8232600000000002E-6</c:v>
                </c:pt>
                <c:pt idx="1963" formatCode="0.00E+00">
                  <c:v>6.0976699999999997E-6</c:v>
                </c:pt>
                <c:pt idx="1964" formatCode="0.00E+00">
                  <c:v>6.8253900000000001E-6</c:v>
                </c:pt>
                <c:pt idx="1965" formatCode="0.00E+00">
                  <c:v>4.8833600000000003E-6</c:v>
                </c:pt>
                <c:pt idx="1966" formatCode="0.00E+00">
                  <c:v>7.4725500000000001E-6</c:v>
                </c:pt>
                <c:pt idx="1967" formatCode="0.00E+00">
                  <c:v>3.1617299999999998E-7</c:v>
                </c:pt>
                <c:pt idx="1968" formatCode="0.00E+00">
                  <c:v>2.2586700000000001E-6</c:v>
                </c:pt>
                <c:pt idx="1969" formatCode="0.00E+00">
                  <c:v>4.5547900000000001E-6</c:v>
                </c:pt>
                <c:pt idx="1970" formatCode="0.00E+00">
                  <c:v>4.0006700000000001E-6</c:v>
                </c:pt>
                <c:pt idx="1971" formatCode="0.00E+00">
                  <c:v>3.4778699999999998E-6</c:v>
                </c:pt>
                <c:pt idx="1972" formatCode="0.00E+00">
                  <c:v>7.9118699999999992E-6</c:v>
                </c:pt>
                <c:pt idx="1973" formatCode="0.00E+00">
                  <c:v>4.3545899999999999E-6</c:v>
                </c:pt>
                <c:pt idx="1974" formatCode="0.00E+00">
                  <c:v>6.7193799999999996E-7</c:v>
                </c:pt>
                <c:pt idx="1975" formatCode="0.00E+00">
                  <c:v>2.9820499999999999E-7</c:v>
                </c:pt>
                <c:pt idx="1976" formatCode="0.00E+00">
                  <c:v>1.49301E-6</c:v>
                </c:pt>
                <c:pt idx="1977" formatCode="0.00E+00">
                  <c:v>5.2000699999999998E-7</c:v>
                </c:pt>
                <c:pt idx="1978" formatCode="0.00E+00">
                  <c:v>4.0395E-6</c:v>
                </c:pt>
                <c:pt idx="1979" formatCode="0.00E+00">
                  <c:v>2.9056600000000001E-6</c:v>
                </c:pt>
                <c:pt idx="1980" formatCode="0.00E+00">
                  <c:v>5.9178299999999999E-6</c:v>
                </c:pt>
                <c:pt idx="1981" formatCode="0.00E+00">
                  <c:v>1.08913E-5</c:v>
                </c:pt>
                <c:pt idx="1982" formatCode="0.00E+00">
                  <c:v>3.1005199999999999E-6</c:v>
                </c:pt>
                <c:pt idx="1983" formatCode="0.00E+00">
                  <c:v>6.9779600000000001E-7</c:v>
                </c:pt>
                <c:pt idx="1984" formatCode="0.00E+00">
                  <c:v>3.9454700000000002E-6</c:v>
                </c:pt>
                <c:pt idx="1985" formatCode="0.00E+00">
                  <c:v>1.6129599999999999E-5</c:v>
                </c:pt>
                <c:pt idx="1986" formatCode="0.00E+00">
                  <c:v>8.8288899999999996E-7</c:v>
                </c:pt>
                <c:pt idx="1987" formatCode="0.00E+00">
                  <c:v>1.11339E-5</c:v>
                </c:pt>
                <c:pt idx="1988" formatCode="0.00E+00">
                  <c:v>7.2581199999999997E-6</c:v>
                </c:pt>
                <c:pt idx="1989" formatCode="0.00E+00">
                  <c:v>3.4896399999999998E-6</c:v>
                </c:pt>
                <c:pt idx="1990" formatCode="0.00E+00">
                  <c:v>4.55509E-6</c:v>
                </c:pt>
                <c:pt idx="1991" formatCode="0.00E+00">
                  <c:v>5.2281599999999999E-6</c:v>
                </c:pt>
                <c:pt idx="1992" formatCode="0.00E+00">
                  <c:v>3.9486499999999999E-6</c:v>
                </c:pt>
                <c:pt idx="1993" formatCode="0.00E+00">
                  <c:v>5.3447400000000001E-6</c:v>
                </c:pt>
                <c:pt idx="1994" formatCode="0.00E+00">
                  <c:v>2.4133400000000001E-6</c:v>
                </c:pt>
                <c:pt idx="1995" formatCode="0.00E+00">
                  <c:v>4.8370000000000002E-7</c:v>
                </c:pt>
                <c:pt idx="1996" formatCode="0.00E+00">
                  <c:v>1.7804600000000001E-6</c:v>
                </c:pt>
                <c:pt idx="1997" formatCode="0.00E+00">
                  <c:v>8.6484599999999996E-7</c:v>
                </c:pt>
                <c:pt idx="1998" formatCode="0.00E+00">
                  <c:v>2.0026000000000001E-6</c:v>
                </c:pt>
                <c:pt idx="1999" formatCode="0.00E+00">
                  <c:v>3.5613000000000003E-8</c:v>
                </c:pt>
                <c:pt idx="2000" formatCode="0.00E+00">
                  <c:v>1.6426399999999999E-5</c:v>
                </c:pt>
                <c:pt idx="2001" formatCode="0.00E+00">
                  <c:v>3.2660499999999998E-6</c:v>
                </c:pt>
                <c:pt idx="2002" formatCode="0.00E+00">
                  <c:v>1.7910300000000001E-6</c:v>
                </c:pt>
                <c:pt idx="2003" formatCode="0.00E+00">
                  <c:v>7.1700500000000001E-6</c:v>
                </c:pt>
                <c:pt idx="2004" formatCode="0.00E+00">
                  <c:v>9.7342499999999992E-6</c:v>
                </c:pt>
                <c:pt idx="2005" formatCode="0.00E+00">
                  <c:v>1.1351299999999999E-5</c:v>
                </c:pt>
                <c:pt idx="2006" formatCode="0.00E+00">
                  <c:v>3.6319899999999998E-6</c:v>
                </c:pt>
                <c:pt idx="2007" formatCode="0.00E+00">
                  <c:v>3.1961900000000002E-7</c:v>
                </c:pt>
                <c:pt idx="2008" formatCode="0.00E+00">
                  <c:v>9.9532300000000002E-6</c:v>
                </c:pt>
                <c:pt idx="2009" formatCode="0.00E+00">
                  <c:v>2.7039099999999999E-6</c:v>
                </c:pt>
                <c:pt idx="2010" formatCode="0.00E+00">
                  <c:v>1.9910699999999999E-6</c:v>
                </c:pt>
                <c:pt idx="2011" formatCode="0.00E+00">
                  <c:v>4.0642400000000002E-6</c:v>
                </c:pt>
                <c:pt idx="2012" formatCode="0.00E+00">
                  <c:v>1.54262E-6</c:v>
                </c:pt>
                <c:pt idx="2013" formatCode="0.00E+00">
                  <c:v>9.5073900000000003E-8</c:v>
                </c:pt>
                <c:pt idx="2014" formatCode="0.00E+00">
                  <c:v>7.95133E-6</c:v>
                </c:pt>
                <c:pt idx="2015" formatCode="0.00E+00">
                  <c:v>1.86922E-6</c:v>
                </c:pt>
                <c:pt idx="2016" formatCode="0.00E+00">
                  <c:v>3.18003E-6</c:v>
                </c:pt>
                <c:pt idx="2017" formatCode="0.00E+00">
                  <c:v>1.37735E-5</c:v>
                </c:pt>
                <c:pt idx="2018" formatCode="0.00E+00">
                  <c:v>3.0329400000000001E-6</c:v>
                </c:pt>
                <c:pt idx="2019" formatCode="0.00E+00">
                  <c:v>4.4182600000000003E-6</c:v>
                </c:pt>
                <c:pt idx="2020" formatCode="0.00E+00">
                  <c:v>5.9914599999999999E-6</c:v>
                </c:pt>
                <c:pt idx="2021" formatCode="0.00E+00">
                  <c:v>1.9603699999999999E-6</c:v>
                </c:pt>
                <c:pt idx="2022" formatCode="0.00E+00">
                  <c:v>9.8739000000000004E-6</c:v>
                </c:pt>
                <c:pt idx="2023" formatCode="0.00E+00">
                  <c:v>1.6261899999999999E-6</c:v>
                </c:pt>
                <c:pt idx="2024" formatCode="0.00E+00">
                  <c:v>2.0657099999999998E-6</c:v>
                </c:pt>
                <c:pt idx="2025" formatCode="0.00E+00">
                  <c:v>9.0196700000000007E-6</c:v>
                </c:pt>
                <c:pt idx="2026" formatCode="0.00E+00">
                  <c:v>3.8596700000000001E-6</c:v>
                </c:pt>
                <c:pt idx="2027" formatCode="0.00E+00">
                  <c:v>3.3653900000000001E-6</c:v>
                </c:pt>
                <c:pt idx="2028" formatCode="0.00E+00">
                  <c:v>3.4236300000000001E-6</c:v>
                </c:pt>
                <c:pt idx="2029" formatCode="0.00E+00">
                  <c:v>1.2494700000000001E-5</c:v>
                </c:pt>
                <c:pt idx="2030" formatCode="0.00E+00">
                  <c:v>3.8581000000000004E-6</c:v>
                </c:pt>
                <c:pt idx="2031" formatCode="0.00E+00">
                  <c:v>7.8879100000000002E-6</c:v>
                </c:pt>
                <c:pt idx="2032" formatCode="0.00E+00">
                  <c:v>7.9783699999999993E-6</c:v>
                </c:pt>
                <c:pt idx="2033" formatCode="0.00E+00">
                  <c:v>4.4688999999999997E-6</c:v>
                </c:pt>
                <c:pt idx="2034" formatCode="0.00E+00">
                  <c:v>1.0791100000000001E-7</c:v>
                </c:pt>
                <c:pt idx="2035" formatCode="0.00E+00">
                  <c:v>5.7292000000000001E-6</c:v>
                </c:pt>
                <c:pt idx="2036" formatCode="0.00E+00">
                  <c:v>3.29797E-6</c:v>
                </c:pt>
                <c:pt idx="2037" formatCode="0.00E+00">
                  <c:v>2.41524E-6</c:v>
                </c:pt>
                <c:pt idx="2038" formatCode="0.00E+00">
                  <c:v>5.59385E-7</c:v>
                </c:pt>
                <c:pt idx="2039" formatCode="0.00E+00">
                  <c:v>8.4479099999999999E-6</c:v>
                </c:pt>
                <c:pt idx="2040" formatCode="0.00E+00">
                  <c:v>3.4663900000000001E-6</c:v>
                </c:pt>
                <c:pt idx="2041" formatCode="0.00E+00">
                  <c:v>6.79645E-6</c:v>
                </c:pt>
                <c:pt idx="2042" formatCode="0.00E+00">
                  <c:v>1.08111E-6</c:v>
                </c:pt>
                <c:pt idx="2043" formatCode="0.00E+00">
                  <c:v>2.73093E-6</c:v>
                </c:pt>
                <c:pt idx="2044" formatCode="0.00E+00">
                  <c:v>2.1615E-6</c:v>
                </c:pt>
                <c:pt idx="2045" formatCode="0.00E+00">
                  <c:v>7.6987999999999999E-6</c:v>
                </c:pt>
                <c:pt idx="2046" formatCode="0.00E+00">
                  <c:v>3.3380399999999999E-6</c:v>
                </c:pt>
                <c:pt idx="2047" formatCode="0.00E+00">
                  <c:v>1.58941E-6</c:v>
                </c:pt>
                <c:pt idx="2048" formatCode="0.00E+00">
                  <c:v>3.0389400000000001E-6</c:v>
                </c:pt>
                <c:pt idx="2049" formatCode="0.00E+00">
                  <c:v>3.1808000000000001E-6</c:v>
                </c:pt>
                <c:pt idx="2050" formatCode="0.00E+00">
                  <c:v>5.5472799999999997E-6</c:v>
                </c:pt>
                <c:pt idx="2051" formatCode="0.00E+00">
                  <c:v>1.0471600000000001E-6</c:v>
                </c:pt>
                <c:pt idx="2052" formatCode="0.00E+00">
                  <c:v>5.2067100000000003E-6</c:v>
                </c:pt>
                <c:pt idx="2053" formatCode="0.00E+00">
                  <c:v>5.0201200000000001E-6</c:v>
                </c:pt>
                <c:pt idx="2054" formatCode="0.00E+00">
                  <c:v>1.48293E-6</c:v>
                </c:pt>
                <c:pt idx="2055" formatCode="0.00E+00">
                  <c:v>3.4681400000000001E-6</c:v>
                </c:pt>
                <c:pt idx="2056" formatCode="0.00E+00">
                  <c:v>7.1001300000000004E-6</c:v>
                </c:pt>
                <c:pt idx="2057" formatCode="0.00E+00">
                  <c:v>1.0936800000000001E-6</c:v>
                </c:pt>
                <c:pt idx="2058" formatCode="0.00E+00">
                  <c:v>2.1304200000000001E-6</c:v>
                </c:pt>
                <c:pt idx="2059" formatCode="0.00E+00">
                  <c:v>1.64189E-6</c:v>
                </c:pt>
                <c:pt idx="2060" formatCode="0.00E+00">
                  <c:v>1.24016E-6</c:v>
                </c:pt>
                <c:pt idx="2061" formatCode="0.00E+00">
                  <c:v>6.0779600000000002E-7</c:v>
                </c:pt>
                <c:pt idx="2062" formatCode="0.00E+00">
                  <c:v>5.56512E-6</c:v>
                </c:pt>
                <c:pt idx="2063" formatCode="0.00E+00">
                  <c:v>2.3071400000000002E-6</c:v>
                </c:pt>
                <c:pt idx="2064" formatCode="0.00E+00">
                  <c:v>3.7986700000000002E-6</c:v>
                </c:pt>
                <c:pt idx="2065" formatCode="0.00E+00">
                  <c:v>3.5557900000000001E-6</c:v>
                </c:pt>
                <c:pt idx="2066" formatCode="0.00E+00">
                  <c:v>3.6703799999999999E-6</c:v>
                </c:pt>
                <c:pt idx="2067" formatCode="0.00E+00">
                  <c:v>2.3541699999999999E-6</c:v>
                </c:pt>
                <c:pt idx="2068" formatCode="0.00E+00">
                  <c:v>1.2706E-5</c:v>
                </c:pt>
                <c:pt idx="2069" formatCode="0.00E+00">
                  <c:v>3.0559499999999999E-6</c:v>
                </c:pt>
                <c:pt idx="2070" formatCode="0.00E+00">
                  <c:v>4.6408999999999999E-6</c:v>
                </c:pt>
                <c:pt idx="2071" formatCode="0.00E+00">
                  <c:v>1.0996500000000001E-7</c:v>
                </c:pt>
                <c:pt idx="2072" formatCode="0.00E+00">
                  <c:v>1.07838E-6</c:v>
                </c:pt>
                <c:pt idx="2073" formatCode="0.00E+00">
                  <c:v>1.12016E-6</c:v>
                </c:pt>
                <c:pt idx="2074" formatCode="0.00E+00">
                  <c:v>1.1149900000000001E-6</c:v>
                </c:pt>
                <c:pt idx="2075" formatCode="0.00E+00">
                  <c:v>3.78823E-6</c:v>
                </c:pt>
                <c:pt idx="2076" formatCode="0.00E+00">
                  <c:v>2.9129600000000001E-6</c:v>
                </c:pt>
                <c:pt idx="2077" formatCode="0.00E+00">
                  <c:v>1.8479299999999999E-6</c:v>
                </c:pt>
                <c:pt idx="2078" formatCode="0.00E+00">
                  <c:v>2.7038800000000001E-8</c:v>
                </c:pt>
                <c:pt idx="2079" formatCode="0.00E+00">
                  <c:v>4.4491000000000003E-6</c:v>
                </c:pt>
                <c:pt idx="2080" formatCode="0.00E+00">
                  <c:v>8.5901900000000005E-7</c:v>
                </c:pt>
                <c:pt idx="2081" formatCode="0.00E+00">
                  <c:v>2.75488E-6</c:v>
                </c:pt>
                <c:pt idx="2082" formatCode="0.00E+00">
                  <c:v>3.5337999999999999E-6</c:v>
                </c:pt>
                <c:pt idx="2083" formatCode="0.00E+00">
                  <c:v>5.4073300000000003E-6</c:v>
                </c:pt>
                <c:pt idx="2084" formatCode="0.00E+00">
                  <c:v>2.3538799999999999E-6</c:v>
                </c:pt>
                <c:pt idx="2085" formatCode="0.00E+00">
                  <c:v>5.0769599999999996E-6</c:v>
                </c:pt>
                <c:pt idx="2086" formatCode="0.00E+00">
                  <c:v>5.90938E-6</c:v>
                </c:pt>
                <c:pt idx="2087" formatCode="0.00E+00">
                  <c:v>4.1869800000000002E-6</c:v>
                </c:pt>
                <c:pt idx="2088" formatCode="0.00E+00">
                  <c:v>3.4120900000000001E-6</c:v>
                </c:pt>
                <c:pt idx="2089" formatCode="0.00E+00">
                  <c:v>3.4134799999999999E-6</c:v>
                </c:pt>
                <c:pt idx="2090" formatCode="0.00E+00">
                  <c:v>7.6803E-6</c:v>
                </c:pt>
                <c:pt idx="2091" formatCode="0.00E+00">
                  <c:v>7.3986099999999996E-6</c:v>
                </c:pt>
                <c:pt idx="2092" formatCode="0.00E+00">
                  <c:v>1.0516899999999999E-5</c:v>
                </c:pt>
                <c:pt idx="2093" formatCode="0.00E+00">
                  <c:v>5.4588899999999997E-6</c:v>
                </c:pt>
                <c:pt idx="2094" formatCode="0.00E+00">
                  <c:v>2.9901700000000002E-6</c:v>
                </c:pt>
                <c:pt idx="2095" formatCode="0.00E+00">
                  <c:v>9.7674799999999995E-6</c:v>
                </c:pt>
                <c:pt idx="2096" formatCode="0.00E+00">
                  <c:v>1.33938E-5</c:v>
                </c:pt>
                <c:pt idx="2097" formatCode="0.00E+00">
                  <c:v>9.1586099999999997E-6</c:v>
                </c:pt>
                <c:pt idx="2098" formatCode="0.00E+00">
                  <c:v>9.5601599999999993E-6</c:v>
                </c:pt>
                <c:pt idx="2099" formatCode="0.00E+00">
                  <c:v>5.4070500000000002E-6</c:v>
                </c:pt>
                <c:pt idx="2100" formatCode="0.00E+00">
                  <c:v>9.4678499999999995E-6</c:v>
                </c:pt>
                <c:pt idx="2101" formatCode="0.00E+00">
                  <c:v>1.07634E-6</c:v>
                </c:pt>
                <c:pt idx="2102" formatCode="0.00E+00">
                  <c:v>5.3273400000000001E-6</c:v>
                </c:pt>
                <c:pt idx="2103" formatCode="0.00E+00">
                  <c:v>5.29656E-6</c:v>
                </c:pt>
                <c:pt idx="2104" formatCode="0.00E+00">
                  <c:v>8.63973E-6</c:v>
                </c:pt>
                <c:pt idx="2105" formatCode="0.00E+00">
                  <c:v>1.09443E-5</c:v>
                </c:pt>
                <c:pt idx="2106" formatCode="0.00E+00">
                  <c:v>2.6700799999999999E-6</c:v>
                </c:pt>
                <c:pt idx="2107" formatCode="0.00E+00">
                  <c:v>7.0226700000000001E-6</c:v>
                </c:pt>
                <c:pt idx="2108" formatCode="0.00E+00">
                  <c:v>6.4685500000000001E-6</c:v>
                </c:pt>
                <c:pt idx="2109" formatCode="0.00E+00">
                  <c:v>4.22576E-6</c:v>
                </c:pt>
                <c:pt idx="2110" formatCode="0.00E+00">
                  <c:v>1.51743E-5</c:v>
                </c:pt>
                <c:pt idx="2111" formatCode="0.00E+00">
                  <c:v>1.3845299999999999E-5</c:v>
                </c:pt>
                <c:pt idx="2112" formatCode="0.00E+00">
                  <c:v>1.66727E-5</c:v>
                </c:pt>
                <c:pt idx="2113" formatCode="0.00E+00">
                  <c:v>1.0076E-5</c:v>
                </c:pt>
                <c:pt idx="2114" formatCode="0.00E+00">
                  <c:v>7.4823299999999995E-7</c:v>
                </c:pt>
                <c:pt idx="2115" formatCode="0.00E+00">
                  <c:v>2.75943E-7</c:v>
                </c:pt>
                <c:pt idx="2116" formatCode="0.00E+00">
                  <c:v>3.6299499999999999E-6</c:v>
                </c:pt>
                <c:pt idx="2117" formatCode="0.00E+00">
                  <c:v>1.2107900000000001E-6</c:v>
                </c:pt>
                <c:pt idx="2118" formatCode="0.00E+00">
                  <c:v>2.6252E-7</c:v>
                </c:pt>
                <c:pt idx="2119" formatCode="0.00E+00">
                  <c:v>4.6856499999999998E-6</c:v>
                </c:pt>
                <c:pt idx="2120" formatCode="0.00E+00">
                  <c:v>9.9524700000000004E-7</c:v>
                </c:pt>
                <c:pt idx="2121" formatCode="0.00E+00">
                  <c:v>1.9612699999999999E-5</c:v>
                </c:pt>
                <c:pt idx="2122" formatCode="0.00E+00">
                  <c:v>6.9140299999999999E-5</c:v>
                </c:pt>
                <c:pt idx="2123" formatCode="0.00E+00">
                  <c:v>1.0563700000000001E-4</c:v>
                </c:pt>
                <c:pt idx="2124" formatCode="0.00E+00">
                  <c:v>8.7957399999999999E-5</c:v>
                </c:pt>
                <c:pt idx="2125" formatCode="0.00E+00">
                  <c:v>3.3393899999999999E-5</c:v>
                </c:pt>
                <c:pt idx="2126" formatCode="0.00E+00">
                  <c:v>1.14944E-5</c:v>
                </c:pt>
                <c:pt idx="2127" formatCode="0.00E+00">
                  <c:v>1.6197600000000001E-6</c:v>
                </c:pt>
                <c:pt idx="2128" formatCode="0.00E+00">
                  <c:v>6.4713399999999996E-6</c:v>
                </c:pt>
                <c:pt idx="2129" formatCode="0.00E+00">
                  <c:v>4.6647999999999998E-6</c:v>
                </c:pt>
                <c:pt idx="2130" formatCode="0.00E+00">
                  <c:v>1.9794500000000002E-6</c:v>
                </c:pt>
                <c:pt idx="2131" formatCode="0.00E+00">
                  <c:v>1.25008E-6</c:v>
                </c:pt>
                <c:pt idx="2132" formatCode="0.00E+00">
                  <c:v>2.0335800000000002E-6</c:v>
                </c:pt>
                <c:pt idx="2133" formatCode="0.00E+00">
                  <c:v>8.7978799999999995E-6</c:v>
                </c:pt>
                <c:pt idx="2134" formatCode="0.00E+00">
                  <c:v>8.18824E-8</c:v>
                </c:pt>
                <c:pt idx="2135" formatCode="0.00E+00">
                  <c:v>2.7762499999999999E-6</c:v>
                </c:pt>
                <c:pt idx="2136" formatCode="0.00E+00">
                  <c:v>2.9899400000000002E-6</c:v>
                </c:pt>
                <c:pt idx="2137" formatCode="0.00E+00">
                  <c:v>2.53304E-6</c:v>
                </c:pt>
                <c:pt idx="2138" formatCode="0.00E+00">
                  <c:v>1.4412399999999999E-6</c:v>
                </c:pt>
                <c:pt idx="2139" formatCode="0.00E+00">
                  <c:v>2.1411000000000001E-6</c:v>
                </c:pt>
                <c:pt idx="2140" formatCode="0.00E+00">
                  <c:v>9.0620000000000007E-6</c:v>
                </c:pt>
                <c:pt idx="2141" formatCode="0.00E+00">
                  <c:v>1.42002E-5</c:v>
                </c:pt>
                <c:pt idx="2142" formatCode="0.00E+00">
                  <c:v>4.8271400000000002E-6</c:v>
                </c:pt>
                <c:pt idx="2143" formatCode="0.00E+00">
                  <c:v>9.1680799999999998E-6</c:v>
                </c:pt>
                <c:pt idx="2144" formatCode="0.00E+00">
                  <c:v>3.9803599999999998E-6</c:v>
                </c:pt>
                <c:pt idx="2145" formatCode="0.00E+00">
                  <c:v>5.6744800000000001E-7</c:v>
                </c:pt>
                <c:pt idx="2146" formatCode="0.00E+00">
                  <c:v>2.0552100000000001E-6</c:v>
                </c:pt>
                <c:pt idx="2147" formatCode="0.00E+00">
                  <c:v>8.5885499999999993E-6</c:v>
                </c:pt>
                <c:pt idx="2148" formatCode="0.00E+00">
                  <c:v>5.1332399999999997E-6</c:v>
                </c:pt>
                <c:pt idx="2149" formatCode="0.00E+00">
                  <c:v>1.1798900000000001E-6</c:v>
                </c:pt>
                <c:pt idx="2150" formatCode="0.00E+00">
                  <c:v>1.5123399999999999E-6</c:v>
                </c:pt>
                <c:pt idx="2151" formatCode="0.00E+00">
                  <c:v>4.9055300000000003E-6</c:v>
                </c:pt>
                <c:pt idx="2152" formatCode="0.00E+00">
                  <c:v>4.5593900000000001E-6</c:v>
                </c:pt>
                <c:pt idx="2153" formatCode="0.00E+00">
                  <c:v>5.5966699999999995E-7</c:v>
                </c:pt>
                <c:pt idx="2154" formatCode="0.00E+00">
                  <c:v>1.05706E-5</c:v>
                </c:pt>
                <c:pt idx="2155" formatCode="0.00E+00">
                  <c:v>9.1218100000000003E-7</c:v>
                </c:pt>
                <c:pt idx="2156" formatCode="0.00E+00">
                  <c:v>7.8387800000000005E-7</c:v>
                </c:pt>
                <c:pt idx="2157" formatCode="0.00E+00">
                  <c:v>4.5296200000000003E-6</c:v>
                </c:pt>
                <c:pt idx="2158" formatCode="0.00E+00">
                  <c:v>5.3323599999999997E-6</c:v>
                </c:pt>
                <c:pt idx="2159" formatCode="0.00E+00">
                  <c:v>7.21187E-6</c:v>
                </c:pt>
                <c:pt idx="2160" formatCode="0.00E+00">
                  <c:v>6.8966299999999997E-6</c:v>
                </c:pt>
                <c:pt idx="2161" formatCode="0.00E+00">
                  <c:v>1.44766E-5</c:v>
                </c:pt>
                <c:pt idx="2162" formatCode="0.00E+00">
                  <c:v>9.0868999999999993E-6</c:v>
                </c:pt>
                <c:pt idx="2163" formatCode="0.00E+00">
                  <c:v>1.99195E-6</c:v>
                </c:pt>
                <c:pt idx="2164" formatCode="0.00E+00">
                  <c:v>1.57757E-6</c:v>
                </c:pt>
                <c:pt idx="2165" formatCode="0.00E+00">
                  <c:v>6.6838600000000002E-6</c:v>
                </c:pt>
                <c:pt idx="2166" formatCode="0.00E+00">
                  <c:v>1.29841E-5</c:v>
                </c:pt>
                <c:pt idx="2167" formatCode="0.00E+00">
                  <c:v>1.9945199999999998E-6</c:v>
                </c:pt>
                <c:pt idx="2168" formatCode="0.00E+00">
                  <c:v>1.02992E-6</c:v>
                </c:pt>
                <c:pt idx="2169" formatCode="0.00E+00">
                  <c:v>5.18089E-6</c:v>
                </c:pt>
                <c:pt idx="2170" formatCode="0.00E+00">
                  <c:v>5.0908100000000003E-6</c:v>
                </c:pt>
                <c:pt idx="2171" formatCode="0.00E+00">
                  <c:v>7.5910499999999999E-6</c:v>
                </c:pt>
                <c:pt idx="2172" formatCode="0.00E+00">
                  <c:v>2.8544699999999998E-7</c:v>
                </c:pt>
                <c:pt idx="2173" formatCode="0.00E+00">
                  <c:v>6.3609200000000001E-6</c:v>
                </c:pt>
                <c:pt idx="2174" formatCode="0.00E+00">
                  <c:v>1.9194799999999999E-6</c:v>
                </c:pt>
                <c:pt idx="2175" formatCode="0.00E+00">
                  <c:v>6.5582400000000004E-6</c:v>
                </c:pt>
                <c:pt idx="2176" formatCode="0.00E+00">
                  <c:v>1.10196E-5</c:v>
                </c:pt>
                <c:pt idx="2177" formatCode="0.00E+00">
                  <c:v>1.12813E-5</c:v>
                </c:pt>
                <c:pt idx="2178" formatCode="0.00E+00">
                  <c:v>2.9270300000000001E-6</c:v>
                </c:pt>
                <c:pt idx="2179" formatCode="0.00E+00">
                  <c:v>5.0218900000000003E-6</c:v>
                </c:pt>
                <c:pt idx="2180" formatCode="0.00E+00">
                  <c:v>2.9831599999999998E-6</c:v>
                </c:pt>
                <c:pt idx="2181" formatCode="0.00E+00">
                  <c:v>6.3813000000000002E-6</c:v>
                </c:pt>
                <c:pt idx="2182" formatCode="0.00E+00">
                  <c:v>3.9499500000000002E-6</c:v>
                </c:pt>
                <c:pt idx="2183" formatCode="0.00E+00">
                  <c:v>1.1859200000000001E-6</c:v>
                </c:pt>
                <c:pt idx="2184" formatCode="0.00E+00">
                  <c:v>7.8367500000000008E-6</c:v>
                </c:pt>
                <c:pt idx="2185" formatCode="0.00E+00">
                  <c:v>9.4048599999999997E-7</c:v>
                </c:pt>
                <c:pt idx="2186" formatCode="0.00E+00">
                  <c:v>4.6718300000000003E-6</c:v>
                </c:pt>
                <c:pt idx="2187" formatCode="0.00E+00">
                  <c:v>2.3520399999999999E-6</c:v>
                </c:pt>
                <c:pt idx="2188" formatCode="0.00E+00">
                  <c:v>1.54488E-5</c:v>
                </c:pt>
                <c:pt idx="2189" formatCode="0.00E+00">
                  <c:v>5.9058000000000003E-6</c:v>
                </c:pt>
                <c:pt idx="2190" formatCode="0.00E+00">
                  <c:v>5.3977099999999999E-6</c:v>
                </c:pt>
                <c:pt idx="2191" formatCode="0.00E+00">
                  <c:v>7.6370600000000007E-6</c:v>
                </c:pt>
                <c:pt idx="2192" formatCode="0.00E+00">
                  <c:v>2.79359E-6</c:v>
                </c:pt>
                <c:pt idx="2193" formatCode="0.00E+00">
                  <c:v>3.9918699999999999E-7</c:v>
                </c:pt>
                <c:pt idx="2194" formatCode="0.00E+00">
                  <c:v>7.0621599999999997E-6</c:v>
                </c:pt>
                <c:pt idx="2195" formatCode="0.00E+00">
                  <c:v>2.94277E-6</c:v>
                </c:pt>
                <c:pt idx="2196" formatCode="0.00E+00">
                  <c:v>4.5321199999999999E-6</c:v>
                </c:pt>
                <c:pt idx="2197" formatCode="0.00E+00">
                  <c:v>1.00438E-5</c:v>
                </c:pt>
                <c:pt idx="2198" formatCode="0.00E+00">
                  <c:v>2.0104700000000001E-6</c:v>
                </c:pt>
                <c:pt idx="2199" formatCode="0.00E+00">
                  <c:v>2.8298E-6</c:v>
                </c:pt>
                <c:pt idx="2200" formatCode="0.00E+00">
                  <c:v>8.2970899999999999E-6</c:v>
                </c:pt>
                <c:pt idx="2201" formatCode="0.00E+00">
                  <c:v>1.24472E-5</c:v>
                </c:pt>
                <c:pt idx="2202" formatCode="0.00E+00">
                  <c:v>1.2943499999999999E-6</c:v>
                </c:pt>
                <c:pt idx="2203" formatCode="0.00E+00">
                  <c:v>1.5584E-6</c:v>
                </c:pt>
                <c:pt idx="2204" formatCode="0.00E+00">
                  <c:v>2.6829300000000001E-7</c:v>
                </c:pt>
                <c:pt idx="2205" formatCode="0.00E+00">
                  <c:v>2.8172400000000002E-6</c:v>
                </c:pt>
                <c:pt idx="2206" formatCode="0.00E+00">
                  <c:v>1.00762E-5</c:v>
                </c:pt>
                <c:pt idx="2207" formatCode="0.00E+00">
                  <c:v>4.2423099999999999E-6</c:v>
                </c:pt>
                <c:pt idx="2208" formatCode="0.00E+00">
                  <c:v>8.1508199999999997E-6</c:v>
                </c:pt>
                <c:pt idx="2209" formatCode="0.00E+00">
                  <c:v>1.8958699999999999E-5</c:v>
                </c:pt>
                <c:pt idx="2210" formatCode="0.00E+00">
                  <c:v>1.4602199999999999E-6</c:v>
                </c:pt>
                <c:pt idx="2211" formatCode="0.00E+00">
                  <c:v>5.2409000000000001E-6</c:v>
                </c:pt>
                <c:pt idx="2212" formatCode="0.00E+00">
                  <c:v>6.3199299999999998E-6</c:v>
                </c:pt>
                <c:pt idx="2213" formatCode="0.00E+00">
                  <c:v>1.3770100000000001E-5</c:v>
                </c:pt>
                <c:pt idx="2214" formatCode="0.00E+00">
                  <c:v>1.5034699999999999E-6</c:v>
                </c:pt>
                <c:pt idx="2215" formatCode="0.00E+00">
                  <c:v>8.23959E-7</c:v>
                </c:pt>
                <c:pt idx="2216" formatCode="0.00E+00">
                  <c:v>3.9061900000000001E-7</c:v>
                </c:pt>
                <c:pt idx="2217" formatCode="0.00E+00">
                  <c:v>2.4149599999999999E-6</c:v>
                </c:pt>
                <c:pt idx="2218" formatCode="0.00E+00">
                  <c:v>7.0708099999999998E-7</c:v>
                </c:pt>
                <c:pt idx="2219" formatCode="0.00E+00">
                  <c:v>1.59337E-5</c:v>
                </c:pt>
                <c:pt idx="2220" formatCode="0.00E+00">
                  <c:v>7.4237099999999996E-6</c:v>
                </c:pt>
                <c:pt idx="2221" formatCode="0.00E+00">
                  <c:v>8.2362499999999993E-6</c:v>
                </c:pt>
                <c:pt idx="2222" formatCode="0.00E+00">
                  <c:v>3.8048800000000001E-6</c:v>
                </c:pt>
                <c:pt idx="2223" formatCode="0.00E+00">
                  <c:v>9.4836899999999997E-6</c:v>
                </c:pt>
                <c:pt idx="2224" formatCode="0.00E+00">
                  <c:v>1.3959500000000001E-5</c:v>
                </c:pt>
                <c:pt idx="2225" formatCode="0.00E+00">
                  <c:v>1.3675E-7</c:v>
                </c:pt>
                <c:pt idx="2226" formatCode="0.00E+00">
                  <c:v>3.9260600000000002E-6</c:v>
                </c:pt>
                <c:pt idx="2227" formatCode="0.00E+00">
                  <c:v>8.3242600000000005E-7</c:v>
                </c:pt>
                <c:pt idx="2228" formatCode="0.00E+00">
                  <c:v>1.8743899999999999E-6</c:v>
                </c:pt>
                <c:pt idx="2229" formatCode="0.00E+00">
                  <c:v>3.40115E-6</c:v>
                </c:pt>
                <c:pt idx="2230" formatCode="0.00E+00">
                  <c:v>8.3446899999999992E-6</c:v>
                </c:pt>
                <c:pt idx="2231" formatCode="0.00E+00">
                  <c:v>4.2198599999999998E-6</c:v>
                </c:pt>
                <c:pt idx="2232" formatCode="0.00E+00">
                  <c:v>5.5556200000000004E-6</c:v>
                </c:pt>
                <c:pt idx="2233" formatCode="0.00E+00">
                  <c:v>1.5647400000000001E-6</c:v>
                </c:pt>
                <c:pt idx="2234" formatCode="0.00E+00">
                  <c:v>9.3598600000000005E-6</c:v>
                </c:pt>
                <c:pt idx="2235" formatCode="0.00E+00">
                  <c:v>1.4223600000000001E-6</c:v>
                </c:pt>
                <c:pt idx="2236" formatCode="0.00E+00">
                  <c:v>4.5264000000000004E-6</c:v>
                </c:pt>
                <c:pt idx="2237" formatCode="0.00E+00">
                  <c:v>2.7487099999999999E-6</c:v>
                </c:pt>
                <c:pt idx="2238" formatCode="0.00E+00">
                  <c:v>8.1440099999999993E-6</c:v>
                </c:pt>
                <c:pt idx="2239" formatCode="0.00E+00">
                  <c:v>1.5612599999999999E-6</c:v>
                </c:pt>
                <c:pt idx="2240" formatCode="0.00E+00">
                  <c:v>2.0179000000000001E-5</c:v>
                </c:pt>
                <c:pt idx="2241" formatCode="0.00E+00">
                  <c:v>8.4476599999999996E-7</c:v>
                </c:pt>
                <c:pt idx="2242" formatCode="0.00E+00">
                  <c:v>7.0883299999999995E-7</c:v>
                </c:pt>
                <c:pt idx="2243" formatCode="0.00E+00">
                  <c:v>1.2332E-5</c:v>
                </c:pt>
                <c:pt idx="2244" formatCode="0.00E+00">
                  <c:v>8.9519199999999995E-6</c:v>
                </c:pt>
                <c:pt idx="2245" formatCode="0.00E+00">
                  <c:v>1.7827100000000001E-5</c:v>
                </c:pt>
                <c:pt idx="2246" formatCode="0.00E+00">
                  <c:v>1.9153000000000001E-6</c:v>
                </c:pt>
                <c:pt idx="2247" formatCode="0.00E+00">
                  <c:v>4.5113600000000001E-8</c:v>
                </c:pt>
                <c:pt idx="2248" formatCode="0.00E+00">
                  <c:v>1.5115399999999999E-5</c:v>
                </c:pt>
                <c:pt idx="2249" formatCode="0.00E+00">
                  <c:v>1.17644E-7</c:v>
                </c:pt>
                <c:pt idx="2250" formatCode="0.00E+00">
                  <c:v>1.13169E-5</c:v>
                </c:pt>
                <c:pt idx="2251" formatCode="0.00E+00">
                  <c:v>1.5186299999999999E-4</c:v>
                </c:pt>
                <c:pt idx="2252" formatCode="0.00E+00">
                  <c:v>2.3878900000000002E-6</c:v>
                </c:pt>
                <c:pt idx="2253" formatCode="0.00E+00">
                  <c:v>4.2639300000000004E-6</c:v>
                </c:pt>
                <c:pt idx="2254" formatCode="0.00E+00">
                  <c:v>7.6997199999999999E-6</c:v>
                </c:pt>
                <c:pt idx="2255" formatCode="0.00E+00">
                  <c:v>5.8545499999999997E-6</c:v>
                </c:pt>
                <c:pt idx="2256" formatCode="0.00E+00">
                  <c:v>9.2847600000000002E-6</c:v>
                </c:pt>
                <c:pt idx="2257" formatCode="0.00E+00">
                  <c:v>1.70583E-6</c:v>
                </c:pt>
                <c:pt idx="2258" formatCode="0.00E+00">
                  <c:v>3.78544E-6</c:v>
                </c:pt>
                <c:pt idx="2259" formatCode="0.00E+00">
                  <c:v>3.8173200000000004E-6</c:v>
                </c:pt>
                <c:pt idx="2260" formatCode="0.00E+00">
                  <c:v>6.5748400000000004E-6</c:v>
                </c:pt>
                <c:pt idx="2261" formatCode="0.00E+00">
                  <c:v>4.6549600000000001E-6</c:v>
                </c:pt>
                <c:pt idx="2262" formatCode="0.00E+00">
                  <c:v>7.9710099999999994E-6</c:v>
                </c:pt>
                <c:pt idx="2263" formatCode="0.00E+00">
                  <c:v>7.5976500000000005E-8</c:v>
                </c:pt>
                <c:pt idx="2264" formatCode="0.00E+00">
                  <c:v>1.3048599999999999E-6</c:v>
                </c:pt>
                <c:pt idx="2265" formatCode="0.00E+00">
                  <c:v>5.0261800000000003E-7</c:v>
                </c:pt>
                <c:pt idx="2266" formatCode="0.00E+00">
                  <c:v>1.10385E-6</c:v>
                </c:pt>
                <c:pt idx="2267" formatCode="0.00E+00">
                  <c:v>4.8184700000000001E-6</c:v>
                </c:pt>
                <c:pt idx="2268" formatCode="0.00E+00">
                  <c:v>2.1382500000000001E-5</c:v>
                </c:pt>
                <c:pt idx="2269" formatCode="0.00E+00">
                  <c:v>1.32062E-6</c:v>
                </c:pt>
                <c:pt idx="2270" formatCode="0.00E+00">
                  <c:v>5.3892199999999997E-6</c:v>
                </c:pt>
                <c:pt idx="2271" formatCode="0.00E+00">
                  <c:v>2.7835899999999999E-5</c:v>
                </c:pt>
                <c:pt idx="2272" formatCode="0.00E+00">
                  <c:v>6.3315899999999998E-6</c:v>
                </c:pt>
                <c:pt idx="2273" formatCode="0.00E+00">
                  <c:v>1.9106E-6</c:v>
                </c:pt>
                <c:pt idx="2274" formatCode="0.00E+00">
                  <c:v>6.1498900000000003E-6</c:v>
                </c:pt>
                <c:pt idx="2275" formatCode="0.00E+00">
                  <c:v>2.54753E-5</c:v>
                </c:pt>
                <c:pt idx="2276" formatCode="0.00E+00">
                  <c:v>1.57923E-6</c:v>
                </c:pt>
                <c:pt idx="2277" formatCode="0.00E+00">
                  <c:v>8.6796099999999997E-6</c:v>
                </c:pt>
                <c:pt idx="2278" formatCode="0.00E+00">
                  <c:v>4.532E-6</c:v>
                </c:pt>
                <c:pt idx="2279" formatCode="0.00E+00">
                  <c:v>1.1572299999999999E-5</c:v>
                </c:pt>
                <c:pt idx="2280" formatCode="0.00E+00">
                  <c:v>2.0291700000000001E-5</c:v>
                </c:pt>
                <c:pt idx="2281" formatCode="0.00E+00">
                  <c:v>1.0051099999999999E-5</c:v>
                </c:pt>
                <c:pt idx="2282" formatCode="0.00E+00">
                  <c:v>1.64485E-6</c:v>
                </c:pt>
                <c:pt idx="2283" formatCode="0.00E+00">
                  <c:v>7.7144599999999993E-6</c:v>
                </c:pt>
                <c:pt idx="2284" formatCode="0.00E+00">
                  <c:v>5.1501500000000001E-6</c:v>
                </c:pt>
                <c:pt idx="2285" formatCode="0.00E+00">
                  <c:v>1.0577100000000001E-5</c:v>
                </c:pt>
                <c:pt idx="2286" formatCode="0.00E+00">
                  <c:v>4.31294E-7</c:v>
                </c:pt>
                <c:pt idx="2287" formatCode="0.00E+00">
                  <c:v>1.04711E-5</c:v>
                </c:pt>
                <c:pt idx="2288" formatCode="0.00E+00">
                  <c:v>1.7590199999999999E-6</c:v>
                </c:pt>
                <c:pt idx="2289" formatCode="0.00E+00">
                  <c:v>1.0924600000000001E-6</c:v>
                </c:pt>
                <c:pt idx="2290" formatCode="0.00E+00">
                  <c:v>9.4343599999999996E-6</c:v>
                </c:pt>
                <c:pt idx="2291" formatCode="0.00E+00">
                  <c:v>1.7561500000000001E-5</c:v>
                </c:pt>
                <c:pt idx="2292" formatCode="0.00E+00">
                  <c:v>5.6854300000000002E-6</c:v>
                </c:pt>
                <c:pt idx="2293" formatCode="0.00E+00">
                  <c:v>8.0590899999999998E-6</c:v>
                </c:pt>
                <c:pt idx="2294" formatCode="0.00E+00">
                  <c:v>1.25414E-5</c:v>
                </c:pt>
                <c:pt idx="2295" formatCode="0.00E+00">
                  <c:v>2.5363200000000001E-5</c:v>
                </c:pt>
                <c:pt idx="2296" formatCode="0.00E+00">
                  <c:v>3.0370700000000001E-6</c:v>
                </c:pt>
                <c:pt idx="2297" formatCode="0.00E+00">
                  <c:v>1.2425800000000001E-6</c:v>
                </c:pt>
                <c:pt idx="2298" formatCode="0.00E+00">
                  <c:v>1.0977300000000001E-5</c:v>
                </c:pt>
                <c:pt idx="2299" formatCode="0.00E+00">
                  <c:v>7.4332999999999996E-6</c:v>
                </c:pt>
                <c:pt idx="2300" formatCode="0.00E+00">
                  <c:v>6.1461799999999998E-7</c:v>
                </c:pt>
                <c:pt idx="2301" formatCode="0.00E+00">
                  <c:v>9.6081300000000008E-6</c:v>
                </c:pt>
                <c:pt idx="2302" formatCode="0.00E+00">
                  <c:v>2.5443599999999999E-6</c:v>
                </c:pt>
                <c:pt idx="2303" formatCode="0.00E+00">
                  <c:v>2.1254899999999999E-5</c:v>
                </c:pt>
                <c:pt idx="2304" formatCode="0.00E+00">
                  <c:v>2.3965400000000001E-6</c:v>
                </c:pt>
                <c:pt idx="2305" formatCode="0.00E+00">
                  <c:v>4.2939499999999998E-6</c:v>
                </c:pt>
                <c:pt idx="2306" formatCode="0.00E+00">
                  <c:v>1.13695E-5</c:v>
                </c:pt>
                <c:pt idx="2307" formatCode="0.00E+00">
                  <c:v>1.2323E-6</c:v>
                </c:pt>
                <c:pt idx="2308" formatCode="0.00E+00">
                  <c:v>2.4219600000000001E-5</c:v>
                </c:pt>
                <c:pt idx="2309" formatCode="0.00E+00">
                  <c:v>1.5221E-6</c:v>
                </c:pt>
                <c:pt idx="2310" formatCode="0.00E+00">
                  <c:v>7.5557299999999999E-6</c:v>
                </c:pt>
                <c:pt idx="2311" formatCode="0.00E+00">
                  <c:v>2.0018899999999999E-5</c:v>
                </c:pt>
                <c:pt idx="2312" formatCode="0.00E+00">
                  <c:v>4.1614599999999996E-6</c:v>
                </c:pt>
                <c:pt idx="2313" formatCode="0.00E+00">
                  <c:v>1.8076399999999999E-5</c:v>
                </c:pt>
                <c:pt idx="2314" formatCode="0.00E+00">
                  <c:v>4.5474800000000004E-6</c:v>
                </c:pt>
                <c:pt idx="2315" formatCode="0.00E+00">
                  <c:v>6.91723E-6</c:v>
                </c:pt>
                <c:pt idx="2316" formatCode="0.00E+00">
                  <c:v>1.7079300000000001E-5</c:v>
                </c:pt>
                <c:pt idx="2317" formatCode="0.00E+00">
                  <c:v>7.4379199999999997E-7</c:v>
                </c:pt>
                <c:pt idx="2318" formatCode="0.00E+00">
                  <c:v>7.6432099999999998E-7</c:v>
                </c:pt>
                <c:pt idx="2319" formatCode="0.00E+00">
                  <c:v>2.0416099999999999E-5</c:v>
                </c:pt>
                <c:pt idx="2320" formatCode="0.00E+00">
                  <c:v>7.7566100000000003E-7</c:v>
                </c:pt>
                <c:pt idx="2321" formatCode="0.00E+00">
                  <c:v>9.19012E-6</c:v>
                </c:pt>
                <c:pt idx="2322" formatCode="0.00E+00">
                  <c:v>4.1613500000000004E-6</c:v>
                </c:pt>
                <c:pt idx="2323" formatCode="0.00E+00">
                  <c:v>1.8858199999999998E-5</c:v>
                </c:pt>
                <c:pt idx="2324" formatCode="0.00E+00">
                  <c:v>2.65925E-6</c:v>
                </c:pt>
                <c:pt idx="2325" formatCode="0.00E+00">
                  <c:v>4.4471899999999997E-6</c:v>
                </c:pt>
                <c:pt idx="2326" formatCode="0.00E+00">
                  <c:v>1.34987E-5</c:v>
                </c:pt>
                <c:pt idx="2327" formatCode="0.00E+00">
                  <c:v>2.8881599999999999E-6</c:v>
                </c:pt>
                <c:pt idx="2328" formatCode="0.00E+00">
                  <c:v>5.01829E-6</c:v>
                </c:pt>
                <c:pt idx="2329" formatCode="0.00E+00">
                  <c:v>1.46839E-5</c:v>
                </c:pt>
                <c:pt idx="2330" formatCode="0.00E+00">
                  <c:v>2.5268399999999999E-6</c:v>
                </c:pt>
                <c:pt idx="2331" formatCode="0.00E+00">
                  <c:v>3.4716500000000003E-7</c:v>
                </c:pt>
                <c:pt idx="2332" formatCode="0.00E+00">
                  <c:v>1.8303899999999999E-5</c:v>
                </c:pt>
                <c:pt idx="2333" formatCode="0.00E+00">
                  <c:v>2.97186E-6</c:v>
                </c:pt>
                <c:pt idx="2334" formatCode="0.00E+00">
                  <c:v>5.4398E-6</c:v>
                </c:pt>
                <c:pt idx="2335" formatCode="0.00E+00">
                  <c:v>1.25267E-5</c:v>
                </c:pt>
                <c:pt idx="2336" formatCode="0.00E+00">
                  <c:v>2.2423399999999999E-6</c:v>
                </c:pt>
                <c:pt idx="2337" formatCode="0.00E+00">
                  <c:v>6.3621499999999997E-6</c:v>
                </c:pt>
                <c:pt idx="2338" formatCode="0.00E+00">
                  <c:v>3.0559599999999998E-6</c:v>
                </c:pt>
                <c:pt idx="2339" formatCode="0.00E+00">
                  <c:v>1.38378E-5</c:v>
                </c:pt>
                <c:pt idx="2340" formatCode="0.00E+00">
                  <c:v>2.7357100000000001E-7</c:v>
                </c:pt>
                <c:pt idx="2341" formatCode="0.00E+00">
                  <c:v>5.5840600000000002E-6</c:v>
                </c:pt>
                <c:pt idx="2342" formatCode="0.00E+00">
                  <c:v>8.9365400000000002E-8</c:v>
                </c:pt>
                <c:pt idx="2343" formatCode="0.00E+00">
                  <c:v>1.05785E-6</c:v>
                </c:pt>
                <c:pt idx="2344" formatCode="0.00E+00">
                  <c:v>3.7771300000000002E-6</c:v>
                </c:pt>
                <c:pt idx="2345" formatCode="0.00E+00">
                  <c:v>1.33317E-6</c:v>
                </c:pt>
                <c:pt idx="2346" formatCode="0.00E+00">
                  <c:v>2.0757899999999998E-6</c:v>
                </c:pt>
                <c:pt idx="2347" formatCode="0.00E+00">
                  <c:v>5.4688099999999999E-6</c:v>
                </c:pt>
                <c:pt idx="2348" formatCode="0.00E+00">
                  <c:v>1.1039100000000001E-5</c:v>
                </c:pt>
                <c:pt idx="2349" formatCode="0.00E+00">
                  <c:v>1.2415999999999999E-5</c:v>
                </c:pt>
                <c:pt idx="2350" formatCode="0.00E+00">
                  <c:v>3.8964399999999999E-6</c:v>
                </c:pt>
                <c:pt idx="2351" formatCode="0.00E+00">
                  <c:v>6.2961199999999999E-7</c:v>
                </c:pt>
                <c:pt idx="2352" formatCode="0.00E+00">
                  <c:v>6.5646099999999996E-7</c:v>
                </c:pt>
                <c:pt idx="2353" formatCode="0.00E+00">
                  <c:v>9.8185499999999994E-6</c:v>
                </c:pt>
                <c:pt idx="2354" formatCode="0.00E+00">
                  <c:v>4.9982200000000004E-6</c:v>
                </c:pt>
                <c:pt idx="2355" formatCode="0.00E+00">
                  <c:v>9.2516000000000001E-7</c:v>
                </c:pt>
                <c:pt idx="2356" formatCode="0.00E+00">
                  <c:v>2.3591299999999999E-5</c:v>
                </c:pt>
                <c:pt idx="2357" formatCode="0.00E+00">
                  <c:v>9.3186100000000001E-7</c:v>
                </c:pt>
                <c:pt idx="2358" formatCode="0.00E+00">
                  <c:v>1.2398800000000001E-6</c:v>
                </c:pt>
                <c:pt idx="2359" formatCode="0.00E+00">
                  <c:v>1.0007199999999999E-6</c:v>
                </c:pt>
                <c:pt idx="2360" formatCode="0.00E+00">
                  <c:v>5.7055800000000004E-6</c:v>
                </c:pt>
                <c:pt idx="2361" formatCode="0.00E+00">
                  <c:v>4.7369999999999997E-6</c:v>
                </c:pt>
                <c:pt idx="2362" formatCode="0.00E+00">
                  <c:v>1.1661000000000001E-5</c:v>
                </c:pt>
                <c:pt idx="2363" formatCode="0.00E+00">
                  <c:v>6.3789199999999997E-6</c:v>
                </c:pt>
                <c:pt idx="2364" formatCode="0.00E+00">
                  <c:v>6.36604E-6</c:v>
                </c:pt>
                <c:pt idx="2365" formatCode="0.00E+00">
                  <c:v>6.7565200000000002E-6</c:v>
                </c:pt>
                <c:pt idx="2366" formatCode="0.00E+00">
                  <c:v>6.9247699999999998E-6</c:v>
                </c:pt>
                <c:pt idx="2367" formatCode="0.00E+00">
                  <c:v>1.9433399999999999E-6</c:v>
                </c:pt>
                <c:pt idx="2368" formatCode="0.00E+00">
                  <c:v>8.1379700000000003E-6</c:v>
                </c:pt>
                <c:pt idx="2369" formatCode="0.00E+00">
                  <c:v>7.5603700000000001E-6</c:v>
                </c:pt>
                <c:pt idx="2370" formatCode="0.00E+00">
                  <c:v>4.1513299999999999E-6</c:v>
                </c:pt>
                <c:pt idx="2371" formatCode="0.00E+00">
                  <c:v>3.3597499999999999E-6</c:v>
                </c:pt>
                <c:pt idx="2372" formatCode="0.00E+00">
                  <c:v>5.0993499999999999E-7</c:v>
                </c:pt>
                <c:pt idx="2373" formatCode="0.00E+00">
                  <c:v>4.1207499999999999E-7</c:v>
                </c:pt>
                <c:pt idx="2374" formatCode="0.00E+00">
                  <c:v>6.3716200000000002E-7</c:v>
                </c:pt>
                <c:pt idx="2375" formatCode="0.00E+00">
                  <c:v>1.17056E-5</c:v>
                </c:pt>
                <c:pt idx="2376" formatCode="0.00E+00">
                  <c:v>4.1314E-6</c:v>
                </c:pt>
                <c:pt idx="2377" formatCode="0.00E+00">
                  <c:v>4.5982100000000001E-6</c:v>
                </c:pt>
                <c:pt idx="2378" formatCode="0.00E+00">
                  <c:v>1.34564E-5</c:v>
                </c:pt>
                <c:pt idx="2379" formatCode="0.00E+00">
                  <c:v>7.0565899999999996E-6</c:v>
                </c:pt>
                <c:pt idx="2380" formatCode="0.00E+00">
                  <c:v>1.39197E-6</c:v>
                </c:pt>
                <c:pt idx="2381" formatCode="0.00E+00">
                  <c:v>1.89252E-5</c:v>
                </c:pt>
                <c:pt idx="2382" formatCode="0.00E+00">
                  <c:v>5.4916000000000001E-6</c:v>
                </c:pt>
                <c:pt idx="2383" formatCode="0.00E+00">
                  <c:v>4.4045799999999996E-6</c:v>
                </c:pt>
                <c:pt idx="2384" formatCode="0.00E+00">
                  <c:v>1.4437099999999999E-5</c:v>
                </c:pt>
                <c:pt idx="2385" formatCode="0.00E+00">
                  <c:v>1.06974E-5</c:v>
                </c:pt>
                <c:pt idx="2386" formatCode="0.00E+00">
                  <c:v>2.0686599999999999E-5</c:v>
                </c:pt>
                <c:pt idx="2387" formatCode="0.00E+00">
                  <c:v>2.8505200000000002E-6</c:v>
                </c:pt>
                <c:pt idx="2388" formatCode="0.00E+00">
                  <c:v>2.1722900000000001E-6</c:v>
                </c:pt>
                <c:pt idx="2389" formatCode="0.00E+00">
                  <c:v>1.6749099999999999E-5</c:v>
                </c:pt>
                <c:pt idx="2390" formatCode="0.00E+00">
                  <c:v>1.9117900000000002E-6</c:v>
                </c:pt>
                <c:pt idx="2391" formatCode="0.00E+00">
                  <c:v>1.2937300000000001E-5</c:v>
                </c:pt>
                <c:pt idx="2392" formatCode="0.00E+00">
                  <c:v>8.6332200000000003E-6</c:v>
                </c:pt>
                <c:pt idx="2393" formatCode="0.00E+00">
                  <c:v>2.1999700000000001E-6</c:v>
                </c:pt>
                <c:pt idx="2394" formatCode="0.00E+00">
                  <c:v>1.7725899999999999E-5</c:v>
                </c:pt>
                <c:pt idx="2395" formatCode="0.00E+00">
                  <c:v>2.1673999999999999E-5</c:v>
                </c:pt>
                <c:pt idx="2396" formatCode="0.00E+00">
                  <c:v>1.8969599999999999E-5</c:v>
                </c:pt>
                <c:pt idx="2397" formatCode="0.00E+00">
                  <c:v>1.19094E-5</c:v>
                </c:pt>
                <c:pt idx="2398" formatCode="0.00E+00">
                  <c:v>1.44597E-5</c:v>
                </c:pt>
                <c:pt idx="2399" formatCode="0.00E+00">
                  <c:v>1.7750000000000001E-5</c:v>
                </c:pt>
                <c:pt idx="2400" formatCode="0.00E+00">
                  <c:v>2.37635E-5</c:v>
                </c:pt>
              </c:numCache>
            </c:numRef>
          </c:yVal>
          <c:smooth val="1"/>
        </c:ser>
        <c:ser>
          <c:idx val="4"/>
          <c:order val="4"/>
          <c:tx>
            <c:strRef>
              <c:f>'Transmission Data'!$A$24</c:f>
              <c:strCache>
                <c:ptCount val="1"/>
                <c:pt idx="0">
                  <c:v>1450 nm</c:v>
                </c:pt>
              </c:strCache>
            </c:strRef>
          </c:tx>
          <c:spPr>
            <a:ln w="19050">
              <a:solidFill>
                <a:srgbClr val="FF0000"/>
              </a:solidFill>
            </a:ln>
          </c:spPr>
          <c:marker>
            <c:symbol val="none"/>
          </c:marker>
          <c:xVal>
            <c:numRef>
              <c:f>'Transmission Data'!$C:$C</c:f>
              <c:numCache>
                <c:formatCode>General</c:formatCode>
                <c:ptCount val="1048576"/>
                <c:pt idx="0">
                  <c:v>2600</c:v>
                </c:pt>
                <c:pt idx="1">
                  <c:v>2599</c:v>
                </c:pt>
                <c:pt idx="2">
                  <c:v>2598</c:v>
                </c:pt>
                <c:pt idx="3">
                  <c:v>2597</c:v>
                </c:pt>
                <c:pt idx="4">
                  <c:v>2596</c:v>
                </c:pt>
                <c:pt idx="5">
                  <c:v>2595</c:v>
                </c:pt>
                <c:pt idx="6">
                  <c:v>2594</c:v>
                </c:pt>
                <c:pt idx="7">
                  <c:v>2593</c:v>
                </c:pt>
                <c:pt idx="8">
                  <c:v>2592</c:v>
                </c:pt>
                <c:pt idx="9">
                  <c:v>2591</c:v>
                </c:pt>
                <c:pt idx="10">
                  <c:v>2590</c:v>
                </c:pt>
                <c:pt idx="11">
                  <c:v>2589</c:v>
                </c:pt>
                <c:pt idx="12">
                  <c:v>2588</c:v>
                </c:pt>
                <c:pt idx="13">
                  <c:v>2587</c:v>
                </c:pt>
                <c:pt idx="14">
                  <c:v>2586</c:v>
                </c:pt>
                <c:pt idx="15">
                  <c:v>2585</c:v>
                </c:pt>
                <c:pt idx="16">
                  <c:v>2584</c:v>
                </c:pt>
                <c:pt idx="17">
                  <c:v>2583</c:v>
                </c:pt>
                <c:pt idx="18">
                  <c:v>2582</c:v>
                </c:pt>
                <c:pt idx="19">
                  <c:v>2581</c:v>
                </c:pt>
                <c:pt idx="20">
                  <c:v>2580</c:v>
                </c:pt>
                <c:pt idx="21">
                  <c:v>2579</c:v>
                </c:pt>
                <c:pt idx="22">
                  <c:v>2578</c:v>
                </c:pt>
                <c:pt idx="23">
                  <c:v>2577</c:v>
                </c:pt>
                <c:pt idx="24">
                  <c:v>2576</c:v>
                </c:pt>
                <c:pt idx="25">
                  <c:v>2575</c:v>
                </c:pt>
                <c:pt idx="26">
                  <c:v>2574</c:v>
                </c:pt>
                <c:pt idx="27">
                  <c:v>2573</c:v>
                </c:pt>
                <c:pt idx="28">
                  <c:v>2572</c:v>
                </c:pt>
                <c:pt idx="29">
                  <c:v>2571</c:v>
                </c:pt>
                <c:pt idx="30">
                  <c:v>2570</c:v>
                </c:pt>
                <c:pt idx="31">
                  <c:v>2569</c:v>
                </c:pt>
                <c:pt idx="32">
                  <c:v>2568</c:v>
                </c:pt>
                <c:pt idx="33">
                  <c:v>2567</c:v>
                </c:pt>
                <c:pt idx="34">
                  <c:v>2566</c:v>
                </c:pt>
                <c:pt idx="35">
                  <c:v>2565</c:v>
                </c:pt>
                <c:pt idx="36">
                  <c:v>2564</c:v>
                </c:pt>
                <c:pt idx="37">
                  <c:v>2563</c:v>
                </c:pt>
                <c:pt idx="38">
                  <c:v>2562</c:v>
                </c:pt>
                <c:pt idx="39">
                  <c:v>2561</c:v>
                </c:pt>
                <c:pt idx="40">
                  <c:v>2560</c:v>
                </c:pt>
                <c:pt idx="41">
                  <c:v>2559</c:v>
                </c:pt>
                <c:pt idx="42">
                  <c:v>2558</c:v>
                </c:pt>
                <c:pt idx="43">
                  <c:v>2557</c:v>
                </c:pt>
                <c:pt idx="44">
                  <c:v>2556</c:v>
                </c:pt>
                <c:pt idx="45">
                  <c:v>2555</c:v>
                </c:pt>
                <c:pt idx="46">
                  <c:v>2554</c:v>
                </c:pt>
                <c:pt idx="47">
                  <c:v>2553</c:v>
                </c:pt>
                <c:pt idx="48">
                  <c:v>2552</c:v>
                </c:pt>
                <c:pt idx="49">
                  <c:v>2551</c:v>
                </c:pt>
                <c:pt idx="50">
                  <c:v>2550</c:v>
                </c:pt>
                <c:pt idx="51">
                  <c:v>2549</c:v>
                </c:pt>
                <c:pt idx="52">
                  <c:v>2548</c:v>
                </c:pt>
                <c:pt idx="53">
                  <c:v>2547</c:v>
                </c:pt>
                <c:pt idx="54">
                  <c:v>2546</c:v>
                </c:pt>
                <c:pt idx="55">
                  <c:v>2545</c:v>
                </c:pt>
                <c:pt idx="56">
                  <c:v>2544</c:v>
                </c:pt>
                <c:pt idx="57">
                  <c:v>2543</c:v>
                </c:pt>
                <c:pt idx="58">
                  <c:v>2542</c:v>
                </c:pt>
                <c:pt idx="59">
                  <c:v>2541</c:v>
                </c:pt>
                <c:pt idx="60">
                  <c:v>2540</c:v>
                </c:pt>
                <c:pt idx="61">
                  <c:v>2539</c:v>
                </c:pt>
                <c:pt idx="62">
                  <c:v>2538</c:v>
                </c:pt>
                <c:pt idx="63">
                  <c:v>2537</c:v>
                </c:pt>
                <c:pt idx="64">
                  <c:v>2536</c:v>
                </c:pt>
                <c:pt idx="65">
                  <c:v>2535</c:v>
                </c:pt>
                <c:pt idx="66">
                  <c:v>2534</c:v>
                </c:pt>
                <c:pt idx="67">
                  <c:v>2533</c:v>
                </c:pt>
                <c:pt idx="68">
                  <c:v>2532</c:v>
                </c:pt>
                <c:pt idx="69">
                  <c:v>2531</c:v>
                </c:pt>
                <c:pt idx="70">
                  <c:v>2530</c:v>
                </c:pt>
                <c:pt idx="71">
                  <c:v>2529</c:v>
                </c:pt>
                <c:pt idx="72">
                  <c:v>2528</c:v>
                </c:pt>
                <c:pt idx="73">
                  <c:v>2527</c:v>
                </c:pt>
                <c:pt idx="74">
                  <c:v>2526</c:v>
                </c:pt>
                <c:pt idx="75">
                  <c:v>2525</c:v>
                </c:pt>
                <c:pt idx="76">
                  <c:v>2524</c:v>
                </c:pt>
                <c:pt idx="77">
                  <c:v>2523</c:v>
                </c:pt>
                <c:pt idx="78">
                  <c:v>2522</c:v>
                </c:pt>
                <c:pt idx="79">
                  <c:v>2521</c:v>
                </c:pt>
                <c:pt idx="80">
                  <c:v>2520</c:v>
                </c:pt>
                <c:pt idx="81">
                  <c:v>2519</c:v>
                </c:pt>
                <c:pt idx="82">
                  <c:v>2518</c:v>
                </c:pt>
                <c:pt idx="83">
                  <c:v>2517</c:v>
                </c:pt>
                <c:pt idx="84">
                  <c:v>2516</c:v>
                </c:pt>
                <c:pt idx="85">
                  <c:v>2515</c:v>
                </c:pt>
                <c:pt idx="86">
                  <c:v>2514</c:v>
                </c:pt>
                <c:pt idx="87">
                  <c:v>2513</c:v>
                </c:pt>
                <c:pt idx="88">
                  <c:v>2512</c:v>
                </c:pt>
                <c:pt idx="89">
                  <c:v>2511</c:v>
                </c:pt>
                <c:pt idx="90">
                  <c:v>2510</c:v>
                </c:pt>
                <c:pt idx="91">
                  <c:v>2509</c:v>
                </c:pt>
                <c:pt idx="92">
                  <c:v>2508</c:v>
                </c:pt>
                <c:pt idx="93">
                  <c:v>2507</c:v>
                </c:pt>
                <c:pt idx="94">
                  <c:v>2506</c:v>
                </c:pt>
                <c:pt idx="95">
                  <c:v>2505</c:v>
                </c:pt>
                <c:pt idx="96">
                  <c:v>2504</c:v>
                </c:pt>
                <c:pt idx="97">
                  <c:v>2503</c:v>
                </c:pt>
                <c:pt idx="98">
                  <c:v>2502</c:v>
                </c:pt>
                <c:pt idx="99">
                  <c:v>2501</c:v>
                </c:pt>
                <c:pt idx="100">
                  <c:v>2500</c:v>
                </c:pt>
                <c:pt idx="101">
                  <c:v>2499</c:v>
                </c:pt>
                <c:pt idx="102">
                  <c:v>2498</c:v>
                </c:pt>
                <c:pt idx="103">
                  <c:v>2497</c:v>
                </c:pt>
                <c:pt idx="104">
                  <c:v>2496</c:v>
                </c:pt>
                <c:pt idx="105">
                  <c:v>2495</c:v>
                </c:pt>
                <c:pt idx="106">
                  <c:v>2494</c:v>
                </c:pt>
                <c:pt idx="107">
                  <c:v>2493</c:v>
                </c:pt>
                <c:pt idx="108">
                  <c:v>2492</c:v>
                </c:pt>
                <c:pt idx="109">
                  <c:v>2491</c:v>
                </c:pt>
                <c:pt idx="110">
                  <c:v>2490</c:v>
                </c:pt>
                <c:pt idx="111">
                  <c:v>2489</c:v>
                </c:pt>
                <c:pt idx="112">
                  <c:v>2488</c:v>
                </c:pt>
                <c:pt idx="113">
                  <c:v>2487</c:v>
                </c:pt>
                <c:pt idx="114">
                  <c:v>2486</c:v>
                </c:pt>
                <c:pt idx="115">
                  <c:v>2485</c:v>
                </c:pt>
                <c:pt idx="116">
                  <c:v>2484</c:v>
                </c:pt>
                <c:pt idx="117">
                  <c:v>2483</c:v>
                </c:pt>
                <c:pt idx="118">
                  <c:v>2482</c:v>
                </c:pt>
                <c:pt idx="119">
                  <c:v>2481</c:v>
                </c:pt>
                <c:pt idx="120">
                  <c:v>2480</c:v>
                </c:pt>
                <c:pt idx="121">
                  <c:v>2479</c:v>
                </c:pt>
                <c:pt idx="122">
                  <c:v>2478</c:v>
                </c:pt>
                <c:pt idx="123">
                  <c:v>2477</c:v>
                </c:pt>
                <c:pt idx="124">
                  <c:v>2476</c:v>
                </c:pt>
                <c:pt idx="125">
                  <c:v>2475</c:v>
                </c:pt>
                <c:pt idx="126">
                  <c:v>2474</c:v>
                </c:pt>
                <c:pt idx="127">
                  <c:v>2473</c:v>
                </c:pt>
                <c:pt idx="128">
                  <c:v>2472</c:v>
                </c:pt>
                <c:pt idx="129">
                  <c:v>2471</c:v>
                </c:pt>
                <c:pt idx="130">
                  <c:v>2470</c:v>
                </c:pt>
                <c:pt idx="131">
                  <c:v>2469</c:v>
                </c:pt>
                <c:pt idx="132">
                  <c:v>2468</c:v>
                </c:pt>
                <c:pt idx="133">
                  <c:v>2467</c:v>
                </c:pt>
                <c:pt idx="134">
                  <c:v>2466</c:v>
                </c:pt>
                <c:pt idx="135">
                  <c:v>2465</c:v>
                </c:pt>
                <c:pt idx="136">
                  <c:v>2464</c:v>
                </c:pt>
                <c:pt idx="137">
                  <c:v>2463</c:v>
                </c:pt>
                <c:pt idx="138">
                  <c:v>2462</c:v>
                </c:pt>
                <c:pt idx="139">
                  <c:v>2461</c:v>
                </c:pt>
                <c:pt idx="140">
                  <c:v>2460</c:v>
                </c:pt>
                <c:pt idx="141">
                  <c:v>2459</c:v>
                </c:pt>
                <c:pt idx="142">
                  <c:v>2458</c:v>
                </c:pt>
                <c:pt idx="143">
                  <c:v>2457</c:v>
                </c:pt>
                <c:pt idx="144">
                  <c:v>2456</c:v>
                </c:pt>
                <c:pt idx="145">
                  <c:v>2455</c:v>
                </c:pt>
                <c:pt idx="146">
                  <c:v>2454</c:v>
                </c:pt>
                <c:pt idx="147">
                  <c:v>2453</c:v>
                </c:pt>
                <c:pt idx="148">
                  <c:v>2452</c:v>
                </c:pt>
                <c:pt idx="149">
                  <c:v>2451</c:v>
                </c:pt>
                <c:pt idx="150">
                  <c:v>2450</c:v>
                </c:pt>
                <c:pt idx="151">
                  <c:v>2449</c:v>
                </c:pt>
                <c:pt idx="152">
                  <c:v>2448</c:v>
                </c:pt>
                <c:pt idx="153">
                  <c:v>2447</c:v>
                </c:pt>
                <c:pt idx="154">
                  <c:v>2446</c:v>
                </c:pt>
                <c:pt idx="155">
                  <c:v>2445</c:v>
                </c:pt>
                <c:pt idx="156">
                  <c:v>2444</c:v>
                </c:pt>
                <c:pt idx="157">
                  <c:v>2443</c:v>
                </c:pt>
                <c:pt idx="158">
                  <c:v>2442</c:v>
                </c:pt>
                <c:pt idx="159">
                  <c:v>2441</c:v>
                </c:pt>
                <c:pt idx="160">
                  <c:v>2440</c:v>
                </c:pt>
                <c:pt idx="161">
                  <c:v>2439</c:v>
                </c:pt>
                <c:pt idx="162">
                  <c:v>2438</c:v>
                </c:pt>
                <c:pt idx="163">
                  <c:v>2437</c:v>
                </c:pt>
                <c:pt idx="164">
                  <c:v>2436</c:v>
                </c:pt>
                <c:pt idx="165">
                  <c:v>2435</c:v>
                </c:pt>
                <c:pt idx="166">
                  <c:v>2434</c:v>
                </c:pt>
                <c:pt idx="167">
                  <c:v>2433</c:v>
                </c:pt>
                <c:pt idx="168">
                  <c:v>2432</c:v>
                </c:pt>
                <c:pt idx="169">
                  <c:v>2431</c:v>
                </c:pt>
                <c:pt idx="170">
                  <c:v>2430</c:v>
                </c:pt>
                <c:pt idx="171">
                  <c:v>2429</c:v>
                </c:pt>
                <c:pt idx="172">
                  <c:v>2428</c:v>
                </c:pt>
                <c:pt idx="173">
                  <c:v>2427</c:v>
                </c:pt>
                <c:pt idx="174">
                  <c:v>2426</c:v>
                </c:pt>
                <c:pt idx="175">
                  <c:v>2425</c:v>
                </c:pt>
                <c:pt idx="176">
                  <c:v>2424</c:v>
                </c:pt>
                <c:pt idx="177">
                  <c:v>2423</c:v>
                </c:pt>
                <c:pt idx="178">
                  <c:v>2422</c:v>
                </c:pt>
                <c:pt idx="179">
                  <c:v>2421</c:v>
                </c:pt>
                <c:pt idx="180">
                  <c:v>2420</c:v>
                </c:pt>
                <c:pt idx="181">
                  <c:v>2419</c:v>
                </c:pt>
                <c:pt idx="182">
                  <c:v>2418</c:v>
                </c:pt>
                <c:pt idx="183">
                  <c:v>2417</c:v>
                </c:pt>
                <c:pt idx="184">
                  <c:v>2416</c:v>
                </c:pt>
                <c:pt idx="185">
                  <c:v>2415</c:v>
                </c:pt>
                <c:pt idx="186">
                  <c:v>2414</c:v>
                </c:pt>
                <c:pt idx="187">
                  <c:v>2413</c:v>
                </c:pt>
                <c:pt idx="188">
                  <c:v>2412</c:v>
                </c:pt>
                <c:pt idx="189">
                  <c:v>2411</c:v>
                </c:pt>
                <c:pt idx="190">
                  <c:v>2410</c:v>
                </c:pt>
                <c:pt idx="191">
                  <c:v>2409</c:v>
                </c:pt>
                <c:pt idx="192">
                  <c:v>2408</c:v>
                </c:pt>
                <c:pt idx="193">
                  <c:v>2407</c:v>
                </c:pt>
                <c:pt idx="194">
                  <c:v>2406</c:v>
                </c:pt>
                <c:pt idx="195">
                  <c:v>2405</c:v>
                </c:pt>
                <c:pt idx="196">
                  <c:v>2404</c:v>
                </c:pt>
                <c:pt idx="197">
                  <c:v>2403</c:v>
                </c:pt>
                <c:pt idx="198">
                  <c:v>2402</c:v>
                </c:pt>
                <c:pt idx="199">
                  <c:v>2401</c:v>
                </c:pt>
                <c:pt idx="200">
                  <c:v>2400</c:v>
                </c:pt>
                <c:pt idx="201">
                  <c:v>2399</c:v>
                </c:pt>
                <c:pt idx="202">
                  <c:v>2398</c:v>
                </c:pt>
                <c:pt idx="203">
                  <c:v>2397</c:v>
                </c:pt>
                <c:pt idx="204">
                  <c:v>2396</c:v>
                </c:pt>
                <c:pt idx="205">
                  <c:v>2395</c:v>
                </c:pt>
                <c:pt idx="206">
                  <c:v>2394</c:v>
                </c:pt>
                <c:pt idx="207">
                  <c:v>2393</c:v>
                </c:pt>
                <c:pt idx="208">
                  <c:v>2392</c:v>
                </c:pt>
                <c:pt idx="209">
                  <c:v>2391</c:v>
                </c:pt>
                <c:pt idx="210">
                  <c:v>2390</c:v>
                </c:pt>
                <c:pt idx="211">
                  <c:v>2389</c:v>
                </c:pt>
                <c:pt idx="212">
                  <c:v>2388</c:v>
                </c:pt>
                <c:pt idx="213">
                  <c:v>2387</c:v>
                </c:pt>
                <c:pt idx="214">
                  <c:v>2386</c:v>
                </c:pt>
                <c:pt idx="215">
                  <c:v>2385</c:v>
                </c:pt>
                <c:pt idx="216">
                  <c:v>2384</c:v>
                </c:pt>
                <c:pt idx="217">
                  <c:v>2383</c:v>
                </c:pt>
                <c:pt idx="218">
                  <c:v>2382</c:v>
                </c:pt>
                <c:pt idx="219">
                  <c:v>2381</c:v>
                </c:pt>
                <c:pt idx="220">
                  <c:v>2380</c:v>
                </c:pt>
                <c:pt idx="221">
                  <c:v>2379</c:v>
                </c:pt>
                <c:pt idx="222">
                  <c:v>2378</c:v>
                </c:pt>
                <c:pt idx="223">
                  <c:v>2377</c:v>
                </c:pt>
                <c:pt idx="224">
                  <c:v>2376</c:v>
                </c:pt>
                <c:pt idx="225">
                  <c:v>2375</c:v>
                </c:pt>
                <c:pt idx="226">
                  <c:v>2374</c:v>
                </c:pt>
                <c:pt idx="227">
                  <c:v>2373</c:v>
                </c:pt>
                <c:pt idx="228">
                  <c:v>2372</c:v>
                </c:pt>
                <c:pt idx="229">
                  <c:v>2371</c:v>
                </c:pt>
                <c:pt idx="230">
                  <c:v>2370</c:v>
                </c:pt>
                <c:pt idx="231">
                  <c:v>2369</c:v>
                </c:pt>
                <c:pt idx="232">
                  <c:v>2368</c:v>
                </c:pt>
                <c:pt idx="233">
                  <c:v>2367</c:v>
                </c:pt>
                <c:pt idx="234">
                  <c:v>2366</c:v>
                </c:pt>
                <c:pt idx="235">
                  <c:v>2365</c:v>
                </c:pt>
                <c:pt idx="236">
                  <c:v>2364</c:v>
                </c:pt>
                <c:pt idx="237">
                  <c:v>2363</c:v>
                </c:pt>
                <c:pt idx="238">
                  <c:v>2362</c:v>
                </c:pt>
                <c:pt idx="239">
                  <c:v>2361</c:v>
                </c:pt>
                <c:pt idx="240">
                  <c:v>2360</c:v>
                </c:pt>
                <c:pt idx="241">
                  <c:v>2359</c:v>
                </c:pt>
                <c:pt idx="242">
                  <c:v>2358</c:v>
                </c:pt>
                <c:pt idx="243">
                  <c:v>2357</c:v>
                </c:pt>
                <c:pt idx="244">
                  <c:v>2356</c:v>
                </c:pt>
                <c:pt idx="245">
                  <c:v>2355</c:v>
                </c:pt>
                <c:pt idx="246">
                  <c:v>2354</c:v>
                </c:pt>
                <c:pt idx="247">
                  <c:v>2353</c:v>
                </c:pt>
                <c:pt idx="248">
                  <c:v>2352</c:v>
                </c:pt>
                <c:pt idx="249">
                  <c:v>2351</c:v>
                </c:pt>
                <c:pt idx="250">
                  <c:v>2350</c:v>
                </c:pt>
                <c:pt idx="251">
                  <c:v>2349</c:v>
                </c:pt>
                <c:pt idx="252">
                  <c:v>2348</c:v>
                </c:pt>
                <c:pt idx="253">
                  <c:v>2347</c:v>
                </c:pt>
                <c:pt idx="254">
                  <c:v>2346</c:v>
                </c:pt>
                <c:pt idx="255">
                  <c:v>2345</c:v>
                </c:pt>
                <c:pt idx="256">
                  <c:v>2344</c:v>
                </c:pt>
                <c:pt idx="257">
                  <c:v>2343</c:v>
                </c:pt>
                <c:pt idx="258">
                  <c:v>2342</c:v>
                </c:pt>
                <c:pt idx="259">
                  <c:v>2341</c:v>
                </c:pt>
                <c:pt idx="260">
                  <c:v>2340</c:v>
                </c:pt>
                <c:pt idx="261">
                  <c:v>2339</c:v>
                </c:pt>
                <c:pt idx="262">
                  <c:v>2338</c:v>
                </c:pt>
                <c:pt idx="263">
                  <c:v>2337</c:v>
                </c:pt>
                <c:pt idx="264">
                  <c:v>2336</c:v>
                </c:pt>
                <c:pt idx="265">
                  <c:v>2335</c:v>
                </c:pt>
                <c:pt idx="266">
                  <c:v>2334</c:v>
                </c:pt>
                <c:pt idx="267">
                  <c:v>2333</c:v>
                </c:pt>
                <c:pt idx="268">
                  <c:v>2332</c:v>
                </c:pt>
                <c:pt idx="269">
                  <c:v>2331</c:v>
                </c:pt>
                <c:pt idx="270">
                  <c:v>2330</c:v>
                </c:pt>
                <c:pt idx="271">
                  <c:v>2329</c:v>
                </c:pt>
                <c:pt idx="272">
                  <c:v>2328</c:v>
                </c:pt>
                <c:pt idx="273">
                  <c:v>2327</c:v>
                </c:pt>
                <c:pt idx="274">
                  <c:v>2326</c:v>
                </c:pt>
                <c:pt idx="275">
                  <c:v>2325</c:v>
                </c:pt>
                <c:pt idx="276">
                  <c:v>2324</c:v>
                </c:pt>
                <c:pt idx="277">
                  <c:v>2323</c:v>
                </c:pt>
                <c:pt idx="278">
                  <c:v>2322</c:v>
                </c:pt>
                <c:pt idx="279">
                  <c:v>2321</c:v>
                </c:pt>
                <c:pt idx="280">
                  <c:v>2320</c:v>
                </c:pt>
                <c:pt idx="281">
                  <c:v>2319</c:v>
                </c:pt>
                <c:pt idx="282">
                  <c:v>2318</c:v>
                </c:pt>
                <c:pt idx="283">
                  <c:v>2317</c:v>
                </c:pt>
                <c:pt idx="284">
                  <c:v>2316</c:v>
                </c:pt>
                <c:pt idx="285">
                  <c:v>2315</c:v>
                </c:pt>
                <c:pt idx="286">
                  <c:v>2314</c:v>
                </c:pt>
                <c:pt idx="287">
                  <c:v>2313</c:v>
                </c:pt>
                <c:pt idx="288">
                  <c:v>2312</c:v>
                </c:pt>
                <c:pt idx="289">
                  <c:v>2311</c:v>
                </c:pt>
                <c:pt idx="290">
                  <c:v>2310</c:v>
                </c:pt>
                <c:pt idx="291">
                  <c:v>2309</c:v>
                </c:pt>
                <c:pt idx="292">
                  <c:v>2308</c:v>
                </c:pt>
                <c:pt idx="293">
                  <c:v>2307</c:v>
                </c:pt>
                <c:pt idx="294">
                  <c:v>2306</c:v>
                </c:pt>
                <c:pt idx="295">
                  <c:v>2305</c:v>
                </c:pt>
                <c:pt idx="296">
                  <c:v>2304</c:v>
                </c:pt>
                <c:pt idx="297">
                  <c:v>2303</c:v>
                </c:pt>
                <c:pt idx="298">
                  <c:v>2302</c:v>
                </c:pt>
                <c:pt idx="299">
                  <c:v>2301</c:v>
                </c:pt>
                <c:pt idx="300">
                  <c:v>2300</c:v>
                </c:pt>
                <c:pt idx="301">
                  <c:v>2299</c:v>
                </c:pt>
                <c:pt idx="302">
                  <c:v>2298</c:v>
                </c:pt>
                <c:pt idx="303">
                  <c:v>2297</c:v>
                </c:pt>
                <c:pt idx="304">
                  <c:v>2296</c:v>
                </c:pt>
                <c:pt idx="305">
                  <c:v>2295</c:v>
                </c:pt>
                <c:pt idx="306">
                  <c:v>2294</c:v>
                </c:pt>
                <c:pt idx="307">
                  <c:v>2293</c:v>
                </c:pt>
                <c:pt idx="308">
                  <c:v>2292</c:v>
                </c:pt>
                <c:pt idx="309">
                  <c:v>2291</c:v>
                </c:pt>
                <c:pt idx="310">
                  <c:v>2290</c:v>
                </c:pt>
                <c:pt idx="311">
                  <c:v>2289</c:v>
                </c:pt>
                <c:pt idx="312">
                  <c:v>2288</c:v>
                </c:pt>
                <c:pt idx="313">
                  <c:v>2287</c:v>
                </c:pt>
                <c:pt idx="314">
                  <c:v>2286</c:v>
                </c:pt>
                <c:pt idx="315">
                  <c:v>2285</c:v>
                </c:pt>
                <c:pt idx="316">
                  <c:v>2284</c:v>
                </c:pt>
                <c:pt idx="317">
                  <c:v>2283</c:v>
                </c:pt>
                <c:pt idx="318">
                  <c:v>2282</c:v>
                </c:pt>
                <c:pt idx="319">
                  <c:v>2281</c:v>
                </c:pt>
                <c:pt idx="320">
                  <c:v>2280</c:v>
                </c:pt>
                <c:pt idx="321">
                  <c:v>2279</c:v>
                </c:pt>
                <c:pt idx="322">
                  <c:v>2278</c:v>
                </c:pt>
                <c:pt idx="323">
                  <c:v>2277</c:v>
                </c:pt>
                <c:pt idx="324">
                  <c:v>2276</c:v>
                </c:pt>
                <c:pt idx="325">
                  <c:v>2275</c:v>
                </c:pt>
                <c:pt idx="326">
                  <c:v>2274</c:v>
                </c:pt>
                <c:pt idx="327">
                  <c:v>2273</c:v>
                </c:pt>
                <c:pt idx="328">
                  <c:v>2272</c:v>
                </c:pt>
                <c:pt idx="329">
                  <c:v>2271</c:v>
                </c:pt>
                <c:pt idx="330">
                  <c:v>2270</c:v>
                </c:pt>
                <c:pt idx="331">
                  <c:v>2269</c:v>
                </c:pt>
                <c:pt idx="332">
                  <c:v>2268</c:v>
                </c:pt>
                <c:pt idx="333">
                  <c:v>2267</c:v>
                </c:pt>
                <c:pt idx="334">
                  <c:v>2266</c:v>
                </c:pt>
                <c:pt idx="335">
                  <c:v>2265</c:v>
                </c:pt>
                <c:pt idx="336">
                  <c:v>2264</c:v>
                </c:pt>
                <c:pt idx="337">
                  <c:v>2263</c:v>
                </c:pt>
                <c:pt idx="338">
                  <c:v>2262</c:v>
                </c:pt>
                <c:pt idx="339">
                  <c:v>2261</c:v>
                </c:pt>
                <c:pt idx="340">
                  <c:v>2260</c:v>
                </c:pt>
                <c:pt idx="341">
                  <c:v>2259</c:v>
                </c:pt>
                <c:pt idx="342">
                  <c:v>2258</c:v>
                </c:pt>
                <c:pt idx="343">
                  <c:v>2257</c:v>
                </c:pt>
                <c:pt idx="344">
                  <c:v>2256</c:v>
                </c:pt>
                <c:pt idx="345">
                  <c:v>2255</c:v>
                </c:pt>
                <c:pt idx="346">
                  <c:v>2254</c:v>
                </c:pt>
                <c:pt idx="347">
                  <c:v>2253</c:v>
                </c:pt>
                <c:pt idx="348">
                  <c:v>2252</c:v>
                </c:pt>
                <c:pt idx="349">
                  <c:v>2251</c:v>
                </c:pt>
                <c:pt idx="350">
                  <c:v>2250</c:v>
                </c:pt>
                <c:pt idx="351">
                  <c:v>2249</c:v>
                </c:pt>
                <c:pt idx="352">
                  <c:v>2248</c:v>
                </c:pt>
                <c:pt idx="353">
                  <c:v>2247</c:v>
                </c:pt>
                <c:pt idx="354">
                  <c:v>2246</c:v>
                </c:pt>
                <c:pt idx="355">
                  <c:v>2245</c:v>
                </c:pt>
                <c:pt idx="356">
                  <c:v>2244</c:v>
                </c:pt>
                <c:pt idx="357">
                  <c:v>2243</c:v>
                </c:pt>
                <c:pt idx="358">
                  <c:v>2242</c:v>
                </c:pt>
                <c:pt idx="359">
                  <c:v>2241</c:v>
                </c:pt>
                <c:pt idx="360">
                  <c:v>2240</c:v>
                </c:pt>
                <c:pt idx="361">
                  <c:v>2239</c:v>
                </c:pt>
                <c:pt idx="362">
                  <c:v>2238</c:v>
                </c:pt>
                <c:pt idx="363">
                  <c:v>2237</c:v>
                </c:pt>
                <c:pt idx="364">
                  <c:v>2236</c:v>
                </c:pt>
                <c:pt idx="365">
                  <c:v>2235</c:v>
                </c:pt>
                <c:pt idx="366">
                  <c:v>2234</c:v>
                </c:pt>
                <c:pt idx="367">
                  <c:v>2233</c:v>
                </c:pt>
                <c:pt idx="368">
                  <c:v>2232</c:v>
                </c:pt>
                <c:pt idx="369">
                  <c:v>2231</c:v>
                </c:pt>
                <c:pt idx="370">
                  <c:v>2230</c:v>
                </c:pt>
                <c:pt idx="371">
                  <c:v>2229</c:v>
                </c:pt>
                <c:pt idx="372">
                  <c:v>2228</c:v>
                </c:pt>
                <c:pt idx="373">
                  <c:v>2227</c:v>
                </c:pt>
                <c:pt idx="374">
                  <c:v>2226</c:v>
                </c:pt>
                <c:pt idx="375">
                  <c:v>2225</c:v>
                </c:pt>
                <c:pt idx="376">
                  <c:v>2224</c:v>
                </c:pt>
                <c:pt idx="377">
                  <c:v>2223</c:v>
                </c:pt>
                <c:pt idx="378">
                  <c:v>2222</c:v>
                </c:pt>
                <c:pt idx="379">
                  <c:v>2221</c:v>
                </c:pt>
                <c:pt idx="380">
                  <c:v>2220</c:v>
                </c:pt>
                <c:pt idx="381">
                  <c:v>2219</c:v>
                </c:pt>
                <c:pt idx="382">
                  <c:v>2218</c:v>
                </c:pt>
                <c:pt idx="383">
                  <c:v>2217</c:v>
                </c:pt>
                <c:pt idx="384">
                  <c:v>2216</c:v>
                </c:pt>
                <c:pt idx="385">
                  <c:v>2215</c:v>
                </c:pt>
                <c:pt idx="386">
                  <c:v>2214</c:v>
                </c:pt>
                <c:pt idx="387">
                  <c:v>2213</c:v>
                </c:pt>
                <c:pt idx="388">
                  <c:v>2212</c:v>
                </c:pt>
                <c:pt idx="389">
                  <c:v>2211</c:v>
                </c:pt>
                <c:pt idx="390">
                  <c:v>2210</c:v>
                </c:pt>
                <c:pt idx="391">
                  <c:v>2209</c:v>
                </c:pt>
                <c:pt idx="392">
                  <c:v>2208</c:v>
                </c:pt>
                <c:pt idx="393">
                  <c:v>2207</c:v>
                </c:pt>
                <c:pt idx="394">
                  <c:v>2206</c:v>
                </c:pt>
                <c:pt idx="395">
                  <c:v>2205</c:v>
                </c:pt>
                <c:pt idx="396">
                  <c:v>2204</c:v>
                </c:pt>
                <c:pt idx="397">
                  <c:v>2203</c:v>
                </c:pt>
                <c:pt idx="398">
                  <c:v>2202</c:v>
                </c:pt>
                <c:pt idx="399">
                  <c:v>2201</c:v>
                </c:pt>
                <c:pt idx="400">
                  <c:v>2200</c:v>
                </c:pt>
                <c:pt idx="401">
                  <c:v>2199</c:v>
                </c:pt>
                <c:pt idx="402">
                  <c:v>2198</c:v>
                </c:pt>
                <c:pt idx="403">
                  <c:v>2197</c:v>
                </c:pt>
                <c:pt idx="404">
                  <c:v>2196</c:v>
                </c:pt>
                <c:pt idx="405">
                  <c:v>2195</c:v>
                </c:pt>
                <c:pt idx="406">
                  <c:v>2194</c:v>
                </c:pt>
                <c:pt idx="407">
                  <c:v>2193</c:v>
                </c:pt>
                <c:pt idx="408">
                  <c:v>2192</c:v>
                </c:pt>
                <c:pt idx="409">
                  <c:v>2191</c:v>
                </c:pt>
                <c:pt idx="410">
                  <c:v>2190</c:v>
                </c:pt>
                <c:pt idx="411">
                  <c:v>2189</c:v>
                </c:pt>
                <c:pt idx="412">
                  <c:v>2188</c:v>
                </c:pt>
                <c:pt idx="413">
                  <c:v>2187</c:v>
                </c:pt>
                <c:pt idx="414">
                  <c:v>2186</c:v>
                </c:pt>
                <c:pt idx="415">
                  <c:v>2185</c:v>
                </c:pt>
                <c:pt idx="416">
                  <c:v>2184</c:v>
                </c:pt>
                <c:pt idx="417">
                  <c:v>2183</c:v>
                </c:pt>
                <c:pt idx="418">
                  <c:v>2182</c:v>
                </c:pt>
                <c:pt idx="419">
                  <c:v>2181</c:v>
                </c:pt>
                <c:pt idx="420">
                  <c:v>2180</c:v>
                </c:pt>
                <c:pt idx="421">
                  <c:v>2179</c:v>
                </c:pt>
                <c:pt idx="422">
                  <c:v>2178</c:v>
                </c:pt>
                <c:pt idx="423">
                  <c:v>2177</c:v>
                </c:pt>
                <c:pt idx="424">
                  <c:v>2176</c:v>
                </c:pt>
                <c:pt idx="425">
                  <c:v>2175</c:v>
                </c:pt>
                <c:pt idx="426">
                  <c:v>2174</c:v>
                </c:pt>
                <c:pt idx="427">
                  <c:v>2173</c:v>
                </c:pt>
                <c:pt idx="428">
                  <c:v>2172</c:v>
                </c:pt>
                <c:pt idx="429">
                  <c:v>2171</c:v>
                </c:pt>
                <c:pt idx="430">
                  <c:v>2170</c:v>
                </c:pt>
                <c:pt idx="431">
                  <c:v>2169</c:v>
                </c:pt>
                <c:pt idx="432">
                  <c:v>2168</c:v>
                </c:pt>
                <c:pt idx="433">
                  <c:v>2167</c:v>
                </c:pt>
                <c:pt idx="434">
                  <c:v>2166</c:v>
                </c:pt>
                <c:pt idx="435">
                  <c:v>2165</c:v>
                </c:pt>
                <c:pt idx="436">
                  <c:v>2164</c:v>
                </c:pt>
                <c:pt idx="437">
                  <c:v>2163</c:v>
                </c:pt>
                <c:pt idx="438">
                  <c:v>2162</c:v>
                </c:pt>
                <c:pt idx="439">
                  <c:v>2161</c:v>
                </c:pt>
                <c:pt idx="440">
                  <c:v>2160</c:v>
                </c:pt>
                <c:pt idx="441">
                  <c:v>2159</c:v>
                </c:pt>
                <c:pt idx="442">
                  <c:v>2158</c:v>
                </c:pt>
                <c:pt idx="443">
                  <c:v>2157</c:v>
                </c:pt>
                <c:pt idx="444">
                  <c:v>2156</c:v>
                </c:pt>
                <c:pt idx="445">
                  <c:v>2155</c:v>
                </c:pt>
                <c:pt idx="446">
                  <c:v>2154</c:v>
                </c:pt>
                <c:pt idx="447">
                  <c:v>2153</c:v>
                </c:pt>
                <c:pt idx="448">
                  <c:v>2152</c:v>
                </c:pt>
                <c:pt idx="449">
                  <c:v>2151</c:v>
                </c:pt>
                <c:pt idx="450">
                  <c:v>2150</c:v>
                </c:pt>
                <c:pt idx="451">
                  <c:v>2149</c:v>
                </c:pt>
                <c:pt idx="452">
                  <c:v>2148</c:v>
                </c:pt>
                <c:pt idx="453">
                  <c:v>2147</c:v>
                </c:pt>
                <c:pt idx="454">
                  <c:v>2146</c:v>
                </c:pt>
                <c:pt idx="455">
                  <c:v>2145</c:v>
                </c:pt>
                <c:pt idx="456">
                  <c:v>2144</c:v>
                </c:pt>
                <c:pt idx="457">
                  <c:v>2143</c:v>
                </c:pt>
                <c:pt idx="458">
                  <c:v>2142</c:v>
                </c:pt>
                <c:pt idx="459">
                  <c:v>2141</c:v>
                </c:pt>
                <c:pt idx="460">
                  <c:v>2140</c:v>
                </c:pt>
                <c:pt idx="461">
                  <c:v>2139</c:v>
                </c:pt>
                <c:pt idx="462">
                  <c:v>2138</c:v>
                </c:pt>
                <c:pt idx="463">
                  <c:v>2137</c:v>
                </c:pt>
                <c:pt idx="464">
                  <c:v>2136</c:v>
                </c:pt>
                <c:pt idx="465">
                  <c:v>2135</c:v>
                </c:pt>
                <c:pt idx="466">
                  <c:v>2134</c:v>
                </c:pt>
                <c:pt idx="467">
                  <c:v>2133</c:v>
                </c:pt>
                <c:pt idx="468">
                  <c:v>2132</c:v>
                </c:pt>
                <c:pt idx="469">
                  <c:v>2131</c:v>
                </c:pt>
                <c:pt idx="470">
                  <c:v>2130</c:v>
                </c:pt>
                <c:pt idx="471">
                  <c:v>2129</c:v>
                </c:pt>
                <c:pt idx="472">
                  <c:v>2128</c:v>
                </c:pt>
                <c:pt idx="473">
                  <c:v>2127</c:v>
                </c:pt>
                <c:pt idx="474">
                  <c:v>2126</c:v>
                </c:pt>
                <c:pt idx="475">
                  <c:v>2125</c:v>
                </c:pt>
                <c:pt idx="476">
                  <c:v>2124</c:v>
                </c:pt>
                <c:pt idx="477">
                  <c:v>2123</c:v>
                </c:pt>
                <c:pt idx="478">
                  <c:v>2122</c:v>
                </c:pt>
                <c:pt idx="479">
                  <c:v>2121</c:v>
                </c:pt>
                <c:pt idx="480">
                  <c:v>2120</c:v>
                </c:pt>
                <c:pt idx="481">
                  <c:v>2119</c:v>
                </c:pt>
                <c:pt idx="482">
                  <c:v>2118</c:v>
                </c:pt>
                <c:pt idx="483">
                  <c:v>2117</c:v>
                </c:pt>
                <c:pt idx="484">
                  <c:v>2116</c:v>
                </c:pt>
                <c:pt idx="485">
                  <c:v>2115</c:v>
                </c:pt>
                <c:pt idx="486">
                  <c:v>2114</c:v>
                </c:pt>
                <c:pt idx="487">
                  <c:v>2113</c:v>
                </c:pt>
                <c:pt idx="488">
                  <c:v>2112</c:v>
                </c:pt>
                <c:pt idx="489">
                  <c:v>2111</c:v>
                </c:pt>
                <c:pt idx="490">
                  <c:v>2110</c:v>
                </c:pt>
                <c:pt idx="491">
                  <c:v>2109</c:v>
                </c:pt>
                <c:pt idx="492">
                  <c:v>2108</c:v>
                </c:pt>
                <c:pt idx="493">
                  <c:v>2107</c:v>
                </c:pt>
                <c:pt idx="494">
                  <c:v>2106</c:v>
                </c:pt>
                <c:pt idx="495">
                  <c:v>2105</c:v>
                </c:pt>
                <c:pt idx="496">
                  <c:v>2104</c:v>
                </c:pt>
                <c:pt idx="497">
                  <c:v>2103</c:v>
                </c:pt>
                <c:pt idx="498">
                  <c:v>2102</c:v>
                </c:pt>
                <c:pt idx="499">
                  <c:v>2101</c:v>
                </c:pt>
                <c:pt idx="500">
                  <c:v>2100</c:v>
                </c:pt>
                <c:pt idx="501">
                  <c:v>2099</c:v>
                </c:pt>
                <c:pt idx="502">
                  <c:v>2098</c:v>
                </c:pt>
                <c:pt idx="503">
                  <c:v>2097</c:v>
                </c:pt>
                <c:pt idx="504">
                  <c:v>2096</c:v>
                </c:pt>
                <c:pt idx="505">
                  <c:v>2095</c:v>
                </c:pt>
                <c:pt idx="506">
                  <c:v>2094</c:v>
                </c:pt>
                <c:pt idx="507">
                  <c:v>2093</c:v>
                </c:pt>
                <c:pt idx="508">
                  <c:v>2092</c:v>
                </c:pt>
                <c:pt idx="509">
                  <c:v>2091</c:v>
                </c:pt>
                <c:pt idx="510">
                  <c:v>2090</c:v>
                </c:pt>
                <c:pt idx="511">
                  <c:v>2089</c:v>
                </c:pt>
                <c:pt idx="512">
                  <c:v>2088</c:v>
                </c:pt>
                <c:pt idx="513">
                  <c:v>2087</c:v>
                </c:pt>
                <c:pt idx="514">
                  <c:v>2086</c:v>
                </c:pt>
                <c:pt idx="515">
                  <c:v>2085</c:v>
                </c:pt>
                <c:pt idx="516">
                  <c:v>2084</c:v>
                </c:pt>
                <c:pt idx="517">
                  <c:v>2083</c:v>
                </c:pt>
                <c:pt idx="518">
                  <c:v>2082</c:v>
                </c:pt>
                <c:pt idx="519">
                  <c:v>2081</c:v>
                </c:pt>
                <c:pt idx="520">
                  <c:v>2080</c:v>
                </c:pt>
                <c:pt idx="521">
                  <c:v>2079</c:v>
                </c:pt>
                <c:pt idx="522">
                  <c:v>2078</c:v>
                </c:pt>
                <c:pt idx="523">
                  <c:v>2077</c:v>
                </c:pt>
                <c:pt idx="524">
                  <c:v>2076</c:v>
                </c:pt>
                <c:pt idx="525">
                  <c:v>2075</c:v>
                </c:pt>
                <c:pt idx="526">
                  <c:v>2074</c:v>
                </c:pt>
                <c:pt idx="527">
                  <c:v>2073</c:v>
                </c:pt>
                <c:pt idx="528">
                  <c:v>2072</c:v>
                </c:pt>
                <c:pt idx="529">
                  <c:v>2071</c:v>
                </c:pt>
                <c:pt idx="530">
                  <c:v>2070</c:v>
                </c:pt>
                <c:pt idx="531">
                  <c:v>2069</c:v>
                </c:pt>
                <c:pt idx="532">
                  <c:v>2068</c:v>
                </c:pt>
                <c:pt idx="533">
                  <c:v>2067</c:v>
                </c:pt>
                <c:pt idx="534">
                  <c:v>2066</c:v>
                </c:pt>
                <c:pt idx="535">
                  <c:v>2065</c:v>
                </c:pt>
                <c:pt idx="536">
                  <c:v>2064</c:v>
                </c:pt>
                <c:pt idx="537">
                  <c:v>2063</c:v>
                </c:pt>
                <c:pt idx="538">
                  <c:v>2062</c:v>
                </c:pt>
                <c:pt idx="539">
                  <c:v>2061</c:v>
                </c:pt>
                <c:pt idx="540">
                  <c:v>2060</c:v>
                </c:pt>
                <c:pt idx="541">
                  <c:v>2059</c:v>
                </c:pt>
                <c:pt idx="542">
                  <c:v>2058</c:v>
                </c:pt>
                <c:pt idx="543">
                  <c:v>2057</c:v>
                </c:pt>
                <c:pt idx="544">
                  <c:v>2056</c:v>
                </c:pt>
                <c:pt idx="545">
                  <c:v>2055</c:v>
                </c:pt>
                <c:pt idx="546">
                  <c:v>2054</c:v>
                </c:pt>
                <c:pt idx="547">
                  <c:v>2053</c:v>
                </c:pt>
                <c:pt idx="548">
                  <c:v>2052</c:v>
                </c:pt>
                <c:pt idx="549">
                  <c:v>2051</c:v>
                </c:pt>
                <c:pt idx="550">
                  <c:v>2050</c:v>
                </c:pt>
                <c:pt idx="551">
                  <c:v>2049</c:v>
                </c:pt>
                <c:pt idx="552">
                  <c:v>2048</c:v>
                </c:pt>
                <c:pt idx="553">
                  <c:v>2047</c:v>
                </c:pt>
                <c:pt idx="554">
                  <c:v>2046</c:v>
                </c:pt>
                <c:pt idx="555">
                  <c:v>2045</c:v>
                </c:pt>
                <c:pt idx="556">
                  <c:v>2044</c:v>
                </c:pt>
                <c:pt idx="557">
                  <c:v>2043</c:v>
                </c:pt>
                <c:pt idx="558">
                  <c:v>2042</c:v>
                </c:pt>
                <c:pt idx="559">
                  <c:v>2041</c:v>
                </c:pt>
                <c:pt idx="560">
                  <c:v>2040</c:v>
                </c:pt>
                <c:pt idx="561">
                  <c:v>2039</c:v>
                </c:pt>
                <c:pt idx="562">
                  <c:v>2038</c:v>
                </c:pt>
                <c:pt idx="563">
                  <c:v>2037</c:v>
                </c:pt>
                <c:pt idx="564">
                  <c:v>2036</c:v>
                </c:pt>
                <c:pt idx="565">
                  <c:v>2035</c:v>
                </c:pt>
                <c:pt idx="566">
                  <c:v>2034</c:v>
                </c:pt>
                <c:pt idx="567">
                  <c:v>2033</c:v>
                </c:pt>
                <c:pt idx="568">
                  <c:v>2032</c:v>
                </c:pt>
                <c:pt idx="569">
                  <c:v>2031</c:v>
                </c:pt>
                <c:pt idx="570">
                  <c:v>2030</c:v>
                </c:pt>
                <c:pt idx="571">
                  <c:v>2029</c:v>
                </c:pt>
                <c:pt idx="572">
                  <c:v>2028</c:v>
                </c:pt>
                <c:pt idx="573">
                  <c:v>2027</c:v>
                </c:pt>
                <c:pt idx="574">
                  <c:v>2026</c:v>
                </c:pt>
                <c:pt idx="575">
                  <c:v>2025</c:v>
                </c:pt>
                <c:pt idx="576">
                  <c:v>2024</c:v>
                </c:pt>
                <c:pt idx="577">
                  <c:v>2023</c:v>
                </c:pt>
                <c:pt idx="578">
                  <c:v>2022</c:v>
                </c:pt>
                <c:pt idx="579">
                  <c:v>2021</c:v>
                </c:pt>
                <c:pt idx="580">
                  <c:v>2020</c:v>
                </c:pt>
                <c:pt idx="581">
                  <c:v>2019</c:v>
                </c:pt>
                <c:pt idx="582">
                  <c:v>2018</c:v>
                </c:pt>
                <c:pt idx="583">
                  <c:v>2017</c:v>
                </c:pt>
                <c:pt idx="584">
                  <c:v>2016</c:v>
                </c:pt>
                <c:pt idx="585">
                  <c:v>2015</c:v>
                </c:pt>
                <c:pt idx="586">
                  <c:v>2014</c:v>
                </c:pt>
                <c:pt idx="587">
                  <c:v>2013</c:v>
                </c:pt>
                <c:pt idx="588">
                  <c:v>2012</c:v>
                </c:pt>
                <c:pt idx="589">
                  <c:v>2011</c:v>
                </c:pt>
                <c:pt idx="590">
                  <c:v>2010</c:v>
                </c:pt>
                <c:pt idx="591">
                  <c:v>2009</c:v>
                </c:pt>
                <c:pt idx="592">
                  <c:v>2008</c:v>
                </c:pt>
                <c:pt idx="593">
                  <c:v>2007</c:v>
                </c:pt>
                <c:pt idx="594">
                  <c:v>2006</c:v>
                </c:pt>
                <c:pt idx="595">
                  <c:v>2005</c:v>
                </c:pt>
                <c:pt idx="596">
                  <c:v>2004</c:v>
                </c:pt>
                <c:pt idx="597">
                  <c:v>2003</c:v>
                </c:pt>
                <c:pt idx="598">
                  <c:v>2002</c:v>
                </c:pt>
                <c:pt idx="599">
                  <c:v>2001</c:v>
                </c:pt>
                <c:pt idx="600">
                  <c:v>2000</c:v>
                </c:pt>
                <c:pt idx="601">
                  <c:v>1999</c:v>
                </c:pt>
                <c:pt idx="602">
                  <c:v>1998</c:v>
                </c:pt>
                <c:pt idx="603">
                  <c:v>1997</c:v>
                </c:pt>
                <c:pt idx="604">
                  <c:v>1996</c:v>
                </c:pt>
                <c:pt idx="605">
                  <c:v>1995</c:v>
                </c:pt>
                <c:pt idx="606">
                  <c:v>1994</c:v>
                </c:pt>
                <c:pt idx="607">
                  <c:v>1993</c:v>
                </c:pt>
                <c:pt idx="608">
                  <c:v>1992</c:v>
                </c:pt>
                <c:pt idx="609">
                  <c:v>1991</c:v>
                </c:pt>
                <c:pt idx="610">
                  <c:v>1990</c:v>
                </c:pt>
                <c:pt idx="611">
                  <c:v>1989</c:v>
                </c:pt>
                <c:pt idx="612">
                  <c:v>1988</c:v>
                </c:pt>
                <c:pt idx="613">
                  <c:v>1987</c:v>
                </c:pt>
                <c:pt idx="614">
                  <c:v>1986</c:v>
                </c:pt>
                <c:pt idx="615">
                  <c:v>1985</c:v>
                </c:pt>
                <c:pt idx="616">
                  <c:v>1984</c:v>
                </c:pt>
                <c:pt idx="617">
                  <c:v>1983</c:v>
                </c:pt>
                <c:pt idx="618">
                  <c:v>1982</c:v>
                </c:pt>
                <c:pt idx="619">
                  <c:v>1981</c:v>
                </c:pt>
                <c:pt idx="620">
                  <c:v>1980</c:v>
                </c:pt>
                <c:pt idx="621">
                  <c:v>1979</c:v>
                </c:pt>
                <c:pt idx="622">
                  <c:v>1978</c:v>
                </c:pt>
                <c:pt idx="623">
                  <c:v>1977</c:v>
                </c:pt>
                <c:pt idx="624">
                  <c:v>1976</c:v>
                </c:pt>
                <c:pt idx="625">
                  <c:v>1975</c:v>
                </c:pt>
                <c:pt idx="626">
                  <c:v>1974</c:v>
                </c:pt>
                <c:pt idx="627">
                  <c:v>1973</c:v>
                </c:pt>
                <c:pt idx="628">
                  <c:v>1972</c:v>
                </c:pt>
                <c:pt idx="629">
                  <c:v>1971</c:v>
                </c:pt>
                <c:pt idx="630">
                  <c:v>1970</c:v>
                </c:pt>
                <c:pt idx="631">
                  <c:v>1969</c:v>
                </c:pt>
                <c:pt idx="632">
                  <c:v>1968</c:v>
                </c:pt>
                <c:pt idx="633">
                  <c:v>1967</c:v>
                </c:pt>
                <c:pt idx="634">
                  <c:v>1966</c:v>
                </c:pt>
                <c:pt idx="635">
                  <c:v>1965</c:v>
                </c:pt>
                <c:pt idx="636">
                  <c:v>1964</c:v>
                </c:pt>
                <c:pt idx="637">
                  <c:v>1963</c:v>
                </c:pt>
                <c:pt idx="638">
                  <c:v>1962</c:v>
                </c:pt>
                <c:pt idx="639">
                  <c:v>1961</c:v>
                </c:pt>
                <c:pt idx="640">
                  <c:v>1960</c:v>
                </c:pt>
                <c:pt idx="641">
                  <c:v>1959</c:v>
                </c:pt>
                <c:pt idx="642">
                  <c:v>1958</c:v>
                </c:pt>
                <c:pt idx="643">
                  <c:v>1957</c:v>
                </c:pt>
                <c:pt idx="644">
                  <c:v>1956</c:v>
                </c:pt>
                <c:pt idx="645">
                  <c:v>1955</c:v>
                </c:pt>
                <c:pt idx="646">
                  <c:v>1954</c:v>
                </c:pt>
                <c:pt idx="647">
                  <c:v>1953</c:v>
                </c:pt>
                <c:pt idx="648">
                  <c:v>1952</c:v>
                </c:pt>
                <c:pt idx="649">
                  <c:v>1951</c:v>
                </c:pt>
                <c:pt idx="650">
                  <c:v>1950</c:v>
                </c:pt>
                <c:pt idx="651">
                  <c:v>1949</c:v>
                </c:pt>
                <c:pt idx="652">
                  <c:v>1948</c:v>
                </c:pt>
                <c:pt idx="653">
                  <c:v>1947</c:v>
                </c:pt>
                <c:pt idx="654">
                  <c:v>1946</c:v>
                </c:pt>
                <c:pt idx="655">
                  <c:v>1945</c:v>
                </c:pt>
                <c:pt idx="656">
                  <c:v>1944</c:v>
                </c:pt>
                <c:pt idx="657">
                  <c:v>1943</c:v>
                </c:pt>
                <c:pt idx="658">
                  <c:v>1942</c:v>
                </c:pt>
                <c:pt idx="659">
                  <c:v>1941</c:v>
                </c:pt>
                <c:pt idx="660">
                  <c:v>1940</c:v>
                </c:pt>
                <c:pt idx="661">
                  <c:v>1939</c:v>
                </c:pt>
                <c:pt idx="662">
                  <c:v>1938</c:v>
                </c:pt>
                <c:pt idx="663">
                  <c:v>1937</c:v>
                </c:pt>
                <c:pt idx="664">
                  <c:v>1936</c:v>
                </c:pt>
                <c:pt idx="665">
                  <c:v>1935</c:v>
                </c:pt>
                <c:pt idx="666">
                  <c:v>1934</c:v>
                </c:pt>
                <c:pt idx="667">
                  <c:v>1933</c:v>
                </c:pt>
                <c:pt idx="668">
                  <c:v>1932</c:v>
                </c:pt>
                <c:pt idx="669">
                  <c:v>1931</c:v>
                </c:pt>
                <c:pt idx="670">
                  <c:v>1930</c:v>
                </c:pt>
                <c:pt idx="671">
                  <c:v>1929</c:v>
                </c:pt>
                <c:pt idx="672">
                  <c:v>1928</c:v>
                </c:pt>
                <c:pt idx="673">
                  <c:v>1927</c:v>
                </c:pt>
                <c:pt idx="674">
                  <c:v>1926</c:v>
                </c:pt>
                <c:pt idx="675">
                  <c:v>1925</c:v>
                </c:pt>
                <c:pt idx="676">
                  <c:v>1924</c:v>
                </c:pt>
                <c:pt idx="677">
                  <c:v>1923</c:v>
                </c:pt>
                <c:pt idx="678">
                  <c:v>1922</c:v>
                </c:pt>
                <c:pt idx="679">
                  <c:v>1921</c:v>
                </c:pt>
                <c:pt idx="680">
                  <c:v>1920</c:v>
                </c:pt>
                <c:pt idx="681">
                  <c:v>1919</c:v>
                </c:pt>
                <c:pt idx="682">
                  <c:v>1918</c:v>
                </c:pt>
                <c:pt idx="683">
                  <c:v>1917</c:v>
                </c:pt>
                <c:pt idx="684">
                  <c:v>1916</c:v>
                </c:pt>
                <c:pt idx="685">
                  <c:v>1915</c:v>
                </c:pt>
                <c:pt idx="686">
                  <c:v>1914</c:v>
                </c:pt>
                <c:pt idx="687">
                  <c:v>1913</c:v>
                </c:pt>
                <c:pt idx="688">
                  <c:v>1912</c:v>
                </c:pt>
                <c:pt idx="689">
                  <c:v>1911</c:v>
                </c:pt>
                <c:pt idx="690">
                  <c:v>1910</c:v>
                </c:pt>
                <c:pt idx="691">
                  <c:v>1909</c:v>
                </c:pt>
                <c:pt idx="692">
                  <c:v>1908</c:v>
                </c:pt>
                <c:pt idx="693">
                  <c:v>1907</c:v>
                </c:pt>
                <c:pt idx="694">
                  <c:v>1906</c:v>
                </c:pt>
                <c:pt idx="695">
                  <c:v>1905</c:v>
                </c:pt>
                <c:pt idx="696">
                  <c:v>1904</c:v>
                </c:pt>
                <c:pt idx="697">
                  <c:v>1903</c:v>
                </c:pt>
                <c:pt idx="698">
                  <c:v>1902</c:v>
                </c:pt>
                <c:pt idx="699">
                  <c:v>1901</c:v>
                </c:pt>
                <c:pt idx="700">
                  <c:v>1900</c:v>
                </c:pt>
                <c:pt idx="701">
                  <c:v>1899</c:v>
                </c:pt>
                <c:pt idx="702">
                  <c:v>1898</c:v>
                </c:pt>
                <c:pt idx="703">
                  <c:v>1897</c:v>
                </c:pt>
                <c:pt idx="704">
                  <c:v>1896</c:v>
                </c:pt>
                <c:pt idx="705">
                  <c:v>1895</c:v>
                </c:pt>
                <c:pt idx="706">
                  <c:v>1894</c:v>
                </c:pt>
                <c:pt idx="707">
                  <c:v>1893</c:v>
                </c:pt>
                <c:pt idx="708">
                  <c:v>1892</c:v>
                </c:pt>
                <c:pt idx="709">
                  <c:v>1891</c:v>
                </c:pt>
                <c:pt idx="710">
                  <c:v>1890</c:v>
                </c:pt>
                <c:pt idx="711">
                  <c:v>1889</c:v>
                </c:pt>
                <c:pt idx="712">
                  <c:v>1888</c:v>
                </c:pt>
                <c:pt idx="713">
                  <c:v>1887</c:v>
                </c:pt>
                <c:pt idx="714">
                  <c:v>1886</c:v>
                </c:pt>
                <c:pt idx="715">
                  <c:v>1885</c:v>
                </c:pt>
                <c:pt idx="716">
                  <c:v>1884</c:v>
                </c:pt>
                <c:pt idx="717">
                  <c:v>1883</c:v>
                </c:pt>
                <c:pt idx="718">
                  <c:v>1882</c:v>
                </c:pt>
                <c:pt idx="719">
                  <c:v>1881</c:v>
                </c:pt>
                <c:pt idx="720">
                  <c:v>1880</c:v>
                </c:pt>
                <c:pt idx="721">
                  <c:v>1879</c:v>
                </c:pt>
                <c:pt idx="722">
                  <c:v>1878</c:v>
                </c:pt>
                <c:pt idx="723">
                  <c:v>1877</c:v>
                </c:pt>
                <c:pt idx="724">
                  <c:v>1876</c:v>
                </c:pt>
                <c:pt idx="725">
                  <c:v>1875</c:v>
                </c:pt>
                <c:pt idx="726">
                  <c:v>1874</c:v>
                </c:pt>
                <c:pt idx="727">
                  <c:v>1873</c:v>
                </c:pt>
                <c:pt idx="728">
                  <c:v>1872</c:v>
                </c:pt>
                <c:pt idx="729">
                  <c:v>1871</c:v>
                </c:pt>
                <c:pt idx="730">
                  <c:v>1870</c:v>
                </c:pt>
                <c:pt idx="731">
                  <c:v>1869</c:v>
                </c:pt>
                <c:pt idx="732">
                  <c:v>1868</c:v>
                </c:pt>
                <c:pt idx="733">
                  <c:v>1867</c:v>
                </c:pt>
                <c:pt idx="734">
                  <c:v>1866</c:v>
                </c:pt>
                <c:pt idx="735">
                  <c:v>1865</c:v>
                </c:pt>
                <c:pt idx="736">
                  <c:v>1864</c:v>
                </c:pt>
                <c:pt idx="737">
                  <c:v>1863</c:v>
                </c:pt>
                <c:pt idx="738">
                  <c:v>1862</c:v>
                </c:pt>
                <c:pt idx="739">
                  <c:v>1861</c:v>
                </c:pt>
                <c:pt idx="740">
                  <c:v>1860</c:v>
                </c:pt>
                <c:pt idx="741">
                  <c:v>1859</c:v>
                </c:pt>
                <c:pt idx="742">
                  <c:v>1858</c:v>
                </c:pt>
                <c:pt idx="743">
                  <c:v>1857</c:v>
                </c:pt>
                <c:pt idx="744">
                  <c:v>1856</c:v>
                </c:pt>
                <c:pt idx="745">
                  <c:v>1855</c:v>
                </c:pt>
                <c:pt idx="746">
                  <c:v>1854</c:v>
                </c:pt>
                <c:pt idx="747">
                  <c:v>1853</c:v>
                </c:pt>
                <c:pt idx="748">
                  <c:v>1852</c:v>
                </c:pt>
                <c:pt idx="749">
                  <c:v>1851</c:v>
                </c:pt>
                <c:pt idx="750">
                  <c:v>1850</c:v>
                </c:pt>
                <c:pt idx="751">
                  <c:v>1849</c:v>
                </c:pt>
                <c:pt idx="752">
                  <c:v>1848</c:v>
                </c:pt>
                <c:pt idx="753">
                  <c:v>1847</c:v>
                </c:pt>
                <c:pt idx="754">
                  <c:v>1846</c:v>
                </c:pt>
                <c:pt idx="755">
                  <c:v>1845</c:v>
                </c:pt>
                <c:pt idx="756">
                  <c:v>1844</c:v>
                </c:pt>
                <c:pt idx="757">
                  <c:v>1843</c:v>
                </c:pt>
                <c:pt idx="758">
                  <c:v>1842</c:v>
                </c:pt>
                <c:pt idx="759">
                  <c:v>1841</c:v>
                </c:pt>
                <c:pt idx="760">
                  <c:v>1840</c:v>
                </c:pt>
                <c:pt idx="761">
                  <c:v>1839</c:v>
                </c:pt>
                <c:pt idx="762">
                  <c:v>1838</c:v>
                </c:pt>
                <c:pt idx="763">
                  <c:v>1837</c:v>
                </c:pt>
                <c:pt idx="764">
                  <c:v>1836</c:v>
                </c:pt>
                <c:pt idx="765">
                  <c:v>1835</c:v>
                </c:pt>
                <c:pt idx="766">
                  <c:v>1834</c:v>
                </c:pt>
                <c:pt idx="767">
                  <c:v>1833</c:v>
                </c:pt>
                <c:pt idx="768">
                  <c:v>1832</c:v>
                </c:pt>
                <c:pt idx="769">
                  <c:v>1831</c:v>
                </c:pt>
                <c:pt idx="770">
                  <c:v>1830</c:v>
                </c:pt>
                <c:pt idx="771">
                  <c:v>1829</c:v>
                </c:pt>
                <c:pt idx="772">
                  <c:v>1828</c:v>
                </c:pt>
                <c:pt idx="773">
                  <c:v>1827</c:v>
                </c:pt>
                <c:pt idx="774">
                  <c:v>1826</c:v>
                </c:pt>
                <c:pt idx="775">
                  <c:v>1825</c:v>
                </c:pt>
                <c:pt idx="776">
                  <c:v>1824</c:v>
                </c:pt>
                <c:pt idx="777">
                  <c:v>1823</c:v>
                </c:pt>
                <c:pt idx="778">
                  <c:v>1822</c:v>
                </c:pt>
                <c:pt idx="779">
                  <c:v>1821</c:v>
                </c:pt>
                <c:pt idx="780">
                  <c:v>1820</c:v>
                </c:pt>
                <c:pt idx="781">
                  <c:v>1819</c:v>
                </c:pt>
                <c:pt idx="782">
                  <c:v>1818</c:v>
                </c:pt>
                <c:pt idx="783">
                  <c:v>1817</c:v>
                </c:pt>
                <c:pt idx="784">
                  <c:v>1816</c:v>
                </c:pt>
                <c:pt idx="785">
                  <c:v>1815</c:v>
                </c:pt>
                <c:pt idx="786">
                  <c:v>1814</c:v>
                </c:pt>
                <c:pt idx="787">
                  <c:v>1813</c:v>
                </c:pt>
                <c:pt idx="788">
                  <c:v>1812</c:v>
                </c:pt>
                <c:pt idx="789">
                  <c:v>1811</c:v>
                </c:pt>
                <c:pt idx="790">
                  <c:v>1810</c:v>
                </c:pt>
                <c:pt idx="791">
                  <c:v>1809</c:v>
                </c:pt>
                <c:pt idx="792">
                  <c:v>1808</c:v>
                </c:pt>
                <c:pt idx="793">
                  <c:v>1807</c:v>
                </c:pt>
                <c:pt idx="794">
                  <c:v>1806</c:v>
                </c:pt>
                <c:pt idx="795">
                  <c:v>1805</c:v>
                </c:pt>
                <c:pt idx="796">
                  <c:v>1804</c:v>
                </c:pt>
                <c:pt idx="797">
                  <c:v>1803</c:v>
                </c:pt>
                <c:pt idx="798">
                  <c:v>1802</c:v>
                </c:pt>
                <c:pt idx="799">
                  <c:v>1801</c:v>
                </c:pt>
                <c:pt idx="800">
                  <c:v>1800</c:v>
                </c:pt>
                <c:pt idx="801">
                  <c:v>1799</c:v>
                </c:pt>
                <c:pt idx="802">
                  <c:v>1798</c:v>
                </c:pt>
                <c:pt idx="803">
                  <c:v>1797</c:v>
                </c:pt>
                <c:pt idx="804">
                  <c:v>1796</c:v>
                </c:pt>
                <c:pt idx="805">
                  <c:v>1795</c:v>
                </c:pt>
                <c:pt idx="806">
                  <c:v>1794</c:v>
                </c:pt>
                <c:pt idx="807">
                  <c:v>1793</c:v>
                </c:pt>
                <c:pt idx="808">
                  <c:v>1792</c:v>
                </c:pt>
                <c:pt idx="809">
                  <c:v>1791</c:v>
                </c:pt>
                <c:pt idx="810">
                  <c:v>1790</c:v>
                </c:pt>
                <c:pt idx="811">
                  <c:v>1789</c:v>
                </c:pt>
                <c:pt idx="812">
                  <c:v>1788</c:v>
                </c:pt>
                <c:pt idx="813">
                  <c:v>1787</c:v>
                </c:pt>
                <c:pt idx="814">
                  <c:v>1786</c:v>
                </c:pt>
                <c:pt idx="815">
                  <c:v>1785</c:v>
                </c:pt>
                <c:pt idx="816">
                  <c:v>1784</c:v>
                </c:pt>
                <c:pt idx="817">
                  <c:v>1783</c:v>
                </c:pt>
                <c:pt idx="818">
                  <c:v>1782</c:v>
                </c:pt>
                <c:pt idx="819">
                  <c:v>1781</c:v>
                </c:pt>
                <c:pt idx="820">
                  <c:v>1780</c:v>
                </c:pt>
                <c:pt idx="821">
                  <c:v>1779</c:v>
                </c:pt>
                <c:pt idx="822">
                  <c:v>1778</c:v>
                </c:pt>
                <c:pt idx="823">
                  <c:v>1777</c:v>
                </c:pt>
                <c:pt idx="824">
                  <c:v>1776</c:v>
                </c:pt>
                <c:pt idx="825">
                  <c:v>1775</c:v>
                </c:pt>
                <c:pt idx="826">
                  <c:v>1774</c:v>
                </c:pt>
                <c:pt idx="827">
                  <c:v>1773</c:v>
                </c:pt>
                <c:pt idx="828">
                  <c:v>1772</c:v>
                </c:pt>
                <c:pt idx="829">
                  <c:v>1771</c:v>
                </c:pt>
                <c:pt idx="830">
                  <c:v>1770</c:v>
                </c:pt>
                <c:pt idx="831">
                  <c:v>1769</c:v>
                </c:pt>
                <c:pt idx="832">
                  <c:v>1768</c:v>
                </c:pt>
                <c:pt idx="833">
                  <c:v>1767</c:v>
                </c:pt>
                <c:pt idx="834">
                  <c:v>1766</c:v>
                </c:pt>
                <c:pt idx="835">
                  <c:v>1765</c:v>
                </c:pt>
                <c:pt idx="836">
                  <c:v>1764</c:v>
                </c:pt>
                <c:pt idx="837">
                  <c:v>1763</c:v>
                </c:pt>
                <c:pt idx="838">
                  <c:v>1762</c:v>
                </c:pt>
                <c:pt idx="839">
                  <c:v>1761</c:v>
                </c:pt>
                <c:pt idx="840">
                  <c:v>1760</c:v>
                </c:pt>
                <c:pt idx="841">
                  <c:v>1759</c:v>
                </c:pt>
                <c:pt idx="842">
                  <c:v>1758</c:v>
                </c:pt>
                <c:pt idx="843">
                  <c:v>1757</c:v>
                </c:pt>
                <c:pt idx="844">
                  <c:v>1756</c:v>
                </c:pt>
                <c:pt idx="845">
                  <c:v>1755</c:v>
                </c:pt>
                <c:pt idx="846">
                  <c:v>1754</c:v>
                </c:pt>
                <c:pt idx="847">
                  <c:v>1753</c:v>
                </c:pt>
                <c:pt idx="848">
                  <c:v>1752</c:v>
                </c:pt>
                <c:pt idx="849">
                  <c:v>1751</c:v>
                </c:pt>
                <c:pt idx="850">
                  <c:v>1750</c:v>
                </c:pt>
                <c:pt idx="851">
                  <c:v>1749</c:v>
                </c:pt>
                <c:pt idx="852">
                  <c:v>1748</c:v>
                </c:pt>
                <c:pt idx="853">
                  <c:v>1747</c:v>
                </c:pt>
                <c:pt idx="854">
                  <c:v>1746</c:v>
                </c:pt>
                <c:pt idx="855">
                  <c:v>1745</c:v>
                </c:pt>
                <c:pt idx="856">
                  <c:v>1744</c:v>
                </c:pt>
                <c:pt idx="857">
                  <c:v>1743</c:v>
                </c:pt>
                <c:pt idx="858">
                  <c:v>1742</c:v>
                </c:pt>
                <c:pt idx="859">
                  <c:v>1741</c:v>
                </c:pt>
                <c:pt idx="860">
                  <c:v>1740</c:v>
                </c:pt>
                <c:pt idx="861">
                  <c:v>1739</c:v>
                </c:pt>
                <c:pt idx="862">
                  <c:v>1738</c:v>
                </c:pt>
                <c:pt idx="863">
                  <c:v>1737</c:v>
                </c:pt>
                <c:pt idx="864">
                  <c:v>1736</c:v>
                </c:pt>
                <c:pt idx="865">
                  <c:v>1735</c:v>
                </c:pt>
                <c:pt idx="866">
                  <c:v>1734</c:v>
                </c:pt>
                <c:pt idx="867">
                  <c:v>1733</c:v>
                </c:pt>
                <c:pt idx="868">
                  <c:v>1732</c:v>
                </c:pt>
                <c:pt idx="869">
                  <c:v>1731</c:v>
                </c:pt>
                <c:pt idx="870">
                  <c:v>1730</c:v>
                </c:pt>
                <c:pt idx="871">
                  <c:v>1729</c:v>
                </c:pt>
                <c:pt idx="872">
                  <c:v>1728</c:v>
                </c:pt>
                <c:pt idx="873">
                  <c:v>1727</c:v>
                </c:pt>
                <c:pt idx="874">
                  <c:v>1726</c:v>
                </c:pt>
                <c:pt idx="875">
                  <c:v>1725</c:v>
                </c:pt>
                <c:pt idx="876">
                  <c:v>1724</c:v>
                </c:pt>
                <c:pt idx="877">
                  <c:v>1723</c:v>
                </c:pt>
                <c:pt idx="878">
                  <c:v>1722</c:v>
                </c:pt>
                <c:pt idx="879">
                  <c:v>1721</c:v>
                </c:pt>
                <c:pt idx="880">
                  <c:v>1720</c:v>
                </c:pt>
                <c:pt idx="881">
                  <c:v>1719</c:v>
                </c:pt>
                <c:pt idx="882">
                  <c:v>1718</c:v>
                </c:pt>
                <c:pt idx="883">
                  <c:v>1717</c:v>
                </c:pt>
                <c:pt idx="884">
                  <c:v>1716</c:v>
                </c:pt>
                <c:pt idx="885">
                  <c:v>1715</c:v>
                </c:pt>
                <c:pt idx="886">
                  <c:v>1714</c:v>
                </c:pt>
                <c:pt idx="887">
                  <c:v>1713</c:v>
                </c:pt>
                <c:pt idx="888">
                  <c:v>1712</c:v>
                </c:pt>
                <c:pt idx="889">
                  <c:v>1711</c:v>
                </c:pt>
                <c:pt idx="890">
                  <c:v>1710</c:v>
                </c:pt>
                <c:pt idx="891">
                  <c:v>1709</c:v>
                </c:pt>
                <c:pt idx="892">
                  <c:v>1708</c:v>
                </c:pt>
                <c:pt idx="893">
                  <c:v>1707</c:v>
                </c:pt>
                <c:pt idx="894">
                  <c:v>1706</c:v>
                </c:pt>
                <c:pt idx="895">
                  <c:v>1705</c:v>
                </c:pt>
                <c:pt idx="896">
                  <c:v>1704</c:v>
                </c:pt>
                <c:pt idx="897">
                  <c:v>1703</c:v>
                </c:pt>
                <c:pt idx="898">
                  <c:v>1702</c:v>
                </c:pt>
                <c:pt idx="899">
                  <c:v>1701</c:v>
                </c:pt>
                <c:pt idx="900">
                  <c:v>1700</c:v>
                </c:pt>
                <c:pt idx="901">
                  <c:v>1699</c:v>
                </c:pt>
                <c:pt idx="902">
                  <c:v>1698</c:v>
                </c:pt>
                <c:pt idx="903">
                  <c:v>1697</c:v>
                </c:pt>
                <c:pt idx="904">
                  <c:v>1696</c:v>
                </c:pt>
                <c:pt idx="905">
                  <c:v>1695</c:v>
                </c:pt>
                <c:pt idx="906">
                  <c:v>1694</c:v>
                </c:pt>
                <c:pt idx="907">
                  <c:v>1693</c:v>
                </c:pt>
                <c:pt idx="908">
                  <c:v>1692</c:v>
                </c:pt>
                <c:pt idx="909">
                  <c:v>1691</c:v>
                </c:pt>
                <c:pt idx="910">
                  <c:v>1690</c:v>
                </c:pt>
                <c:pt idx="911">
                  <c:v>1689</c:v>
                </c:pt>
                <c:pt idx="912">
                  <c:v>1688</c:v>
                </c:pt>
                <c:pt idx="913">
                  <c:v>1687</c:v>
                </c:pt>
                <c:pt idx="914">
                  <c:v>1686</c:v>
                </c:pt>
                <c:pt idx="915">
                  <c:v>1685</c:v>
                </c:pt>
                <c:pt idx="916">
                  <c:v>1684</c:v>
                </c:pt>
                <c:pt idx="917">
                  <c:v>1683</c:v>
                </c:pt>
                <c:pt idx="918">
                  <c:v>1682</c:v>
                </c:pt>
                <c:pt idx="919">
                  <c:v>1681</c:v>
                </c:pt>
                <c:pt idx="920">
                  <c:v>1680</c:v>
                </c:pt>
                <c:pt idx="921">
                  <c:v>1679</c:v>
                </c:pt>
                <c:pt idx="922">
                  <c:v>1678</c:v>
                </c:pt>
                <c:pt idx="923">
                  <c:v>1677</c:v>
                </c:pt>
                <c:pt idx="924">
                  <c:v>1676</c:v>
                </c:pt>
                <c:pt idx="925">
                  <c:v>1675</c:v>
                </c:pt>
                <c:pt idx="926">
                  <c:v>1674</c:v>
                </c:pt>
                <c:pt idx="927">
                  <c:v>1673</c:v>
                </c:pt>
                <c:pt idx="928">
                  <c:v>1672</c:v>
                </c:pt>
                <c:pt idx="929">
                  <c:v>1671</c:v>
                </c:pt>
                <c:pt idx="930">
                  <c:v>1670</c:v>
                </c:pt>
                <c:pt idx="931">
                  <c:v>1669</c:v>
                </c:pt>
                <c:pt idx="932">
                  <c:v>1668</c:v>
                </c:pt>
                <c:pt idx="933">
                  <c:v>1667</c:v>
                </c:pt>
                <c:pt idx="934">
                  <c:v>1666</c:v>
                </c:pt>
                <c:pt idx="935">
                  <c:v>1665</c:v>
                </c:pt>
                <c:pt idx="936">
                  <c:v>1664</c:v>
                </c:pt>
                <c:pt idx="937">
                  <c:v>1663</c:v>
                </c:pt>
                <c:pt idx="938">
                  <c:v>1662</c:v>
                </c:pt>
                <c:pt idx="939">
                  <c:v>1661</c:v>
                </c:pt>
                <c:pt idx="940">
                  <c:v>1660</c:v>
                </c:pt>
                <c:pt idx="941">
                  <c:v>1659</c:v>
                </c:pt>
                <c:pt idx="942">
                  <c:v>1658</c:v>
                </c:pt>
                <c:pt idx="943">
                  <c:v>1657</c:v>
                </c:pt>
                <c:pt idx="944">
                  <c:v>1656</c:v>
                </c:pt>
                <c:pt idx="945">
                  <c:v>1655</c:v>
                </c:pt>
                <c:pt idx="946">
                  <c:v>1654</c:v>
                </c:pt>
                <c:pt idx="947">
                  <c:v>1653</c:v>
                </c:pt>
                <c:pt idx="948">
                  <c:v>1652</c:v>
                </c:pt>
                <c:pt idx="949">
                  <c:v>1651</c:v>
                </c:pt>
                <c:pt idx="950">
                  <c:v>1650</c:v>
                </c:pt>
                <c:pt idx="951">
                  <c:v>1649</c:v>
                </c:pt>
                <c:pt idx="952">
                  <c:v>1648</c:v>
                </c:pt>
                <c:pt idx="953">
                  <c:v>1647</c:v>
                </c:pt>
                <c:pt idx="954">
                  <c:v>1646</c:v>
                </c:pt>
                <c:pt idx="955">
                  <c:v>1645</c:v>
                </c:pt>
                <c:pt idx="956">
                  <c:v>1644</c:v>
                </c:pt>
                <c:pt idx="957">
                  <c:v>1643</c:v>
                </c:pt>
                <c:pt idx="958">
                  <c:v>1642</c:v>
                </c:pt>
                <c:pt idx="959">
                  <c:v>1641</c:v>
                </c:pt>
                <c:pt idx="960">
                  <c:v>1640</c:v>
                </c:pt>
                <c:pt idx="961">
                  <c:v>1639</c:v>
                </c:pt>
                <c:pt idx="962">
                  <c:v>1638</c:v>
                </c:pt>
                <c:pt idx="963">
                  <c:v>1637</c:v>
                </c:pt>
                <c:pt idx="964">
                  <c:v>1636</c:v>
                </c:pt>
                <c:pt idx="965">
                  <c:v>1635</c:v>
                </c:pt>
                <c:pt idx="966">
                  <c:v>1634</c:v>
                </c:pt>
                <c:pt idx="967">
                  <c:v>1633</c:v>
                </c:pt>
                <c:pt idx="968">
                  <c:v>1632</c:v>
                </c:pt>
                <c:pt idx="969">
                  <c:v>1631</c:v>
                </c:pt>
                <c:pt idx="970">
                  <c:v>1630</c:v>
                </c:pt>
                <c:pt idx="971">
                  <c:v>1629</c:v>
                </c:pt>
                <c:pt idx="972">
                  <c:v>1628</c:v>
                </c:pt>
                <c:pt idx="973">
                  <c:v>1627</c:v>
                </c:pt>
                <c:pt idx="974">
                  <c:v>1626</c:v>
                </c:pt>
                <c:pt idx="975">
                  <c:v>1625</c:v>
                </c:pt>
                <c:pt idx="976">
                  <c:v>1624</c:v>
                </c:pt>
                <c:pt idx="977">
                  <c:v>1623</c:v>
                </c:pt>
                <c:pt idx="978">
                  <c:v>1622</c:v>
                </c:pt>
                <c:pt idx="979">
                  <c:v>1621</c:v>
                </c:pt>
                <c:pt idx="980">
                  <c:v>1620</c:v>
                </c:pt>
                <c:pt idx="981">
                  <c:v>1619</c:v>
                </c:pt>
                <c:pt idx="982">
                  <c:v>1618</c:v>
                </c:pt>
                <c:pt idx="983">
                  <c:v>1617</c:v>
                </c:pt>
                <c:pt idx="984">
                  <c:v>1616</c:v>
                </c:pt>
                <c:pt idx="985">
                  <c:v>1615</c:v>
                </c:pt>
                <c:pt idx="986">
                  <c:v>1614</c:v>
                </c:pt>
                <c:pt idx="987">
                  <c:v>1613</c:v>
                </c:pt>
                <c:pt idx="988">
                  <c:v>1612</c:v>
                </c:pt>
                <c:pt idx="989">
                  <c:v>1611</c:v>
                </c:pt>
                <c:pt idx="990">
                  <c:v>1610</c:v>
                </c:pt>
                <c:pt idx="991">
                  <c:v>1609</c:v>
                </c:pt>
                <c:pt idx="992">
                  <c:v>1608</c:v>
                </c:pt>
                <c:pt idx="993">
                  <c:v>1607</c:v>
                </c:pt>
                <c:pt idx="994">
                  <c:v>1606</c:v>
                </c:pt>
                <c:pt idx="995">
                  <c:v>1605</c:v>
                </c:pt>
                <c:pt idx="996">
                  <c:v>1604</c:v>
                </c:pt>
                <c:pt idx="997">
                  <c:v>1603</c:v>
                </c:pt>
                <c:pt idx="998">
                  <c:v>1602</c:v>
                </c:pt>
                <c:pt idx="999">
                  <c:v>1601</c:v>
                </c:pt>
                <c:pt idx="1000">
                  <c:v>1600</c:v>
                </c:pt>
                <c:pt idx="1001">
                  <c:v>1599</c:v>
                </c:pt>
                <c:pt idx="1002">
                  <c:v>1598</c:v>
                </c:pt>
                <c:pt idx="1003">
                  <c:v>1597</c:v>
                </c:pt>
                <c:pt idx="1004">
                  <c:v>1596</c:v>
                </c:pt>
                <c:pt idx="1005">
                  <c:v>1595</c:v>
                </c:pt>
                <c:pt idx="1006">
                  <c:v>1594</c:v>
                </c:pt>
                <c:pt idx="1007">
                  <c:v>1593</c:v>
                </c:pt>
                <c:pt idx="1008">
                  <c:v>1592</c:v>
                </c:pt>
                <c:pt idx="1009">
                  <c:v>1591</c:v>
                </c:pt>
                <c:pt idx="1010">
                  <c:v>1590</c:v>
                </c:pt>
                <c:pt idx="1011">
                  <c:v>1589</c:v>
                </c:pt>
                <c:pt idx="1012">
                  <c:v>1588</c:v>
                </c:pt>
                <c:pt idx="1013">
                  <c:v>1587</c:v>
                </c:pt>
                <c:pt idx="1014">
                  <c:v>1586</c:v>
                </c:pt>
                <c:pt idx="1015">
                  <c:v>1585</c:v>
                </c:pt>
                <c:pt idx="1016">
                  <c:v>1584</c:v>
                </c:pt>
                <c:pt idx="1017">
                  <c:v>1583</c:v>
                </c:pt>
                <c:pt idx="1018">
                  <c:v>1582</c:v>
                </c:pt>
                <c:pt idx="1019">
                  <c:v>1581</c:v>
                </c:pt>
                <c:pt idx="1020">
                  <c:v>1580</c:v>
                </c:pt>
                <c:pt idx="1021">
                  <c:v>1579</c:v>
                </c:pt>
                <c:pt idx="1022">
                  <c:v>1578</c:v>
                </c:pt>
                <c:pt idx="1023">
                  <c:v>1577</c:v>
                </c:pt>
                <c:pt idx="1024">
                  <c:v>1576</c:v>
                </c:pt>
                <c:pt idx="1025">
                  <c:v>1575</c:v>
                </c:pt>
                <c:pt idx="1026">
                  <c:v>1574</c:v>
                </c:pt>
                <c:pt idx="1027">
                  <c:v>1573</c:v>
                </c:pt>
                <c:pt idx="1028">
                  <c:v>1572</c:v>
                </c:pt>
                <c:pt idx="1029">
                  <c:v>1571</c:v>
                </c:pt>
                <c:pt idx="1030">
                  <c:v>1570</c:v>
                </c:pt>
                <c:pt idx="1031">
                  <c:v>1569</c:v>
                </c:pt>
                <c:pt idx="1032">
                  <c:v>1568</c:v>
                </c:pt>
                <c:pt idx="1033">
                  <c:v>1567</c:v>
                </c:pt>
                <c:pt idx="1034">
                  <c:v>1566</c:v>
                </c:pt>
                <c:pt idx="1035">
                  <c:v>1565</c:v>
                </c:pt>
                <c:pt idx="1036">
                  <c:v>1564</c:v>
                </c:pt>
                <c:pt idx="1037">
                  <c:v>1563</c:v>
                </c:pt>
                <c:pt idx="1038">
                  <c:v>1562</c:v>
                </c:pt>
                <c:pt idx="1039">
                  <c:v>1561</c:v>
                </c:pt>
                <c:pt idx="1040">
                  <c:v>1560</c:v>
                </c:pt>
                <c:pt idx="1041">
                  <c:v>1559</c:v>
                </c:pt>
                <c:pt idx="1042">
                  <c:v>1558</c:v>
                </c:pt>
                <c:pt idx="1043">
                  <c:v>1557</c:v>
                </c:pt>
                <c:pt idx="1044">
                  <c:v>1556</c:v>
                </c:pt>
                <c:pt idx="1045">
                  <c:v>1555</c:v>
                </c:pt>
                <c:pt idx="1046">
                  <c:v>1554</c:v>
                </c:pt>
                <c:pt idx="1047">
                  <c:v>1553</c:v>
                </c:pt>
                <c:pt idx="1048">
                  <c:v>1552</c:v>
                </c:pt>
                <c:pt idx="1049">
                  <c:v>1551</c:v>
                </c:pt>
                <c:pt idx="1050">
                  <c:v>1550</c:v>
                </c:pt>
                <c:pt idx="1051">
                  <c:v>1549</c:v>
                </c:pt>
                <c:pt idx="1052">
                  <c:v>1548</c:v>
                </c:pt>
                <c:pt idx="1053">
                  <c:v>1547</c:v>
                </c:pt>
                <c:pt idx="1054">
                  <c:v>1546</c:v>
                </c:pt>
                <c:pt idx="1055">
                  <c:v>1545</c:v>
                </c:pt>
                <c:pt idx="1056">
                  <c:v>1544</c:v>
                </c:pt>
                <c:pt idx="1057">
                  <c:v>1543</c:v>
                </c:pt>
                <c:pt idx="1058">
                  <c:v>1542</c:v>
                </c:pt>
                <c:pt idx="1059">
                  <c:v>1541</c:v>
                </c:pt>
                <c:pt idx="1060">
                  <c:v>1540</c:v>
                </c:pt>
                <c:pt idx="1061">
                  <c:v>1539</c:v>
                </c:pt>
                <c:pt idx="1062">
                  <c:v>1538</c:v>
                </c:pt>
                <c:pt idx="1063">
                  <c:v>1537</c:v>
                </c:pt>
                <c:pt idx="1064">
                  <c:v>1536</c:v>
                </c:pt>
                <c:pt idx="1065">
                  <c:v>1535</c:v>
                </c:pt>
                <c:pt idx="1066">
                  <c:v>1534</c:v>
                </c:pt>
                <c:pt idx="1067">
                  <c:v>1533</c:v>
                </c:pt>
                <c:pt idx="1068">
                  <c:v>1532</c:v>
                </c:pt>
                <c:pt idx="1069">
                  <c:v>1531</c:v>
                </c:pt>
                <c:pt idx="1070">
                  <c:v>1530</c:v>
                </c:pt>
                <c:pt idx="1071">
                  <c:v>1529</c:v>
                </c:pt>
                <c:pt idx="1072">
                  <c:v>1528</c:v>
                </c:pt>
                <c:pt idx="1073">
                  <c:v>1527</c:v>
                </c:pt>
                <c:pt idx="1074">
                  <c:v>1526</c:v>
                </c:pt>
                <c:pt idx="1075">
                  <c:v>1525</c:v>
                </c:pt>
                <c:pt idx="1076">
                  <c:v>1524</c:v>
                </c:pt>
                <c:pt idx="1077">
                  <c:v>1523</c:v>
                </c:pt>
                <c:pt idx="1078">
                  <c:v>1522</c:v>
                </c:pt>
                <c:pt idx="1079">
                  <c:v>1521</c:v>
                </c:pt>
                <c:pt idx="1080">
                  <c:v>1520</c:v>
                </c:pt>
                <c:pt idx="1081">
                  <c:v>1519</c:v>
                </c:pt>
                <c:pt idx="1082">
                  <c:v>1518</c:v>
                </c:pt>
                <c:pt idx="1083">
                  <c:v>1517</c:v>
                </c:pt>
                <c:pt idx="1084">
                  <c:v>1516</c:v>
                </c:pt>
                <c:pt idx="1085">
                  <c:v>1515</c:v>
                </c:pt>
                <c:pt idx="1086">
                  <c:v>1514</c:v>
                </c:pt>
                <c:pt idx="1087">
                  <c:v>1513</c:v>
                </c:pt>
                <c:pt idx="1088">
                  <c:v>1512</c:v>
                </c:pt>
                <c:pt idx="1089">
                  <c:v>1511</c:v>
                </c:pt>
                <c:pt idx="1090">
                  <c:v>1510</c:v>
                </c:pt>
                <c:pt idx="1091">
                  <c:v>1509</c:v>
                </c:pt>
                <c:pt idx="1092">
                  <c:v>1508</c:v>
                </c:pt>
                <c:pt idx="1093">
                  <c:v>1507</c:v>
                </c:pt>
                <c:pt idx="1094">
                  <c:v>1506</c:v>
                </c:pt>
                <c:pt idx="1095">
                  <c:v>1505</c:v>
                </c:pt>
                <c:pt idx="1096">
                  <c:v>1504</c:v>
                </c:pt>
                <c:pt idx="1097">
                  <c:v>1503</c:v>
                </c:pt>
                <c:pt idx="1098">
                  <c:v>1502</c:v>
                </c:pt>
                <c:pt idx="1099">
                  <c:v>1501</c:v>
                </c:pt>
                <c:pt idx="1100">
                  <c:v>1500</c:v>
                </c:pt>
                <c:pt idx="1101">
                  <c:v>1499</c:v>
                </c:pt>
                <c:pt idx="1102">
                  <c:v>1498</c:v>
                </c:pt>
                <c:pt idx="1103">
                  <c:v>1497</c:v>
                </c:pt>
                <c:pt idx="1104">
                  <c:v>1496</c:v>
                </c:pt>
                <c:pt idx="1105">
                  <c:v>1495</c:v>
                </c:pt>
                <c:pt idx="1106">
                  <c:v>1494</c:v>
                </c:pt>
                <c:pt idx="1107">
                  <c:v>1493</c:v>
                </c:pt>
                <c:pt idx="1108">
                  <c:v>1492</c:v>
                </c:pt>
                <c:pt idx="1109">
                  <c:v>1491</c:v>
                </c:pt>
                <c:pt idx="1110">
                  <c:v>1490</c:v>
                </c:pt>
                <c:pt idx="1111">
                  <c:v>1489</c:v>
                </c:pt>
                <c:pt idx="1112">
                  <c:v>1488</c:v>
                </c:pt>
                <c:pt idx="1113">
                  <c:v>1487</c:v>
                </c:pt>
                <c:pt idx="1114">
                  <c:v>1486</c:v>
                </c:pt>
                <c:pt idx="1115">
                  <c:v>1485</c:v>
                </c:pt>
                <c:pt idx="1116">
                  <c:v>1484</c:v>
                </c:pt>
                <c:pt idx="1117">
                  <c:v>1483</c:v>
                </c:pt>
                <c:pt idx="1118">
                  <c:v>1482</c:v>
                </c:pt>
                <c:pt idx="1119">
                  <c:v>1481</c:v>
                </c:pt>
                <c:pt idx="1120">
                  <c:v>1480</c:v>
                </c:pt>
                <c:pt idx="1121">
                  <c:v>1479</c:v>
                </c:pt>
                <c:pt idx="1122">
                  <c:v>1478</c:v>
                </c:pt>
                <c:pt idx="1123">
                  <c:v>1477</c:v>
                </c:pt>
                <c:pt idx="1124">
                  <c:v>1476</c:v>
                </c:pt>
                <c:pt idx="1125">
                  <c:v>1475</c:v>
                </c:pt>
                <c:pt idx="1126">
                  <c:v>1474</c:v>
                </c:pt>
                <c:pt idx="1127">
                  <c:v>1473</c:v>
                </c:pt>
                <c:pt idx="1128">
                  <c:v>1472</c:v>
                </c:pt>
                <c:pt idx="1129">
                  <c:v>1471</c:v>
                </c:pt>
                <c:pt idx="1130">
                  <c:v>1470</c:v>
                </c:pt>
                <c:pt idx="1131">
                  <c:v>1469</c:v>
                </c:pt>
                <c:pt idx="1132">
                  <c:v>1468</c:v>
                </c:pt>
                <c:pt idx="1133">
                  <c:v>1467</c:v>
                </c:pt>
                <c:pt idx="1134">
                  <c:v>1466</c:v>
                </c:pt>
                <c:pt idx="1135">
                  <c:v>1465</c:v>
                </c:pt>
                <c:pt idx="1136">
                  <c:v>1464</c:v>
                </c:pt>
                <c:pt idx="1137">
                  <c:v>1463</c:v>
                </c:pt>
                <c:pt idx="1138">
                  <c:v>1462</c:v>
                </c:pt>
                <c:pt idx="1139">
                  <c:v>1461</c:v>
                </c:pt>
                <c:pt idx="1140">
                  <c:v>1460</c:v>
                </c:pt>
                <c:pt idx="1141">
                  <c:v>1459</c:v>
                </c:pt>
                <c:pt idx="1142">
                  <c:v>1458</c:v>
                </c:pt>
                <c:pt idx="1143">
                  <c:v>1457</c:v>
                </c:pt>
                <c:pt idx="1144">
                  <c:v>1456</c:v>
                </c:pt>
                <c:pt idx="1145">
                  <c:v>1455</c:v>
                </c:pt>
                <c:pt idx="1146">
                  <c:v>1454</c:v>
                </c:pt>
                <c:pt idx="1147">
                  <c:v>1453</c:v>
                </c:pt>
                <c:pt idx="1148">
                  <c:v>1452</c:v>
                </c:pt>
                <c:pt idx="1149">
                  <c:v>1451</c:v>
                </c:pt>
                <c:pt idx="1150">
                  <c:v>1450</c:v>
                </c:pt>
                <c:pt idx="1151">
                  <c:v>1449</c:v>
                </c:pt>
                <c:pt idx="1152">
                  <c:v>1448</c:v>
                </c:pt>
                <c:pt idx="1153">
                  <c:v>1447</c:v>
                </c:pt>
                <c:pt idx="1154">
                  <c:v>1446</c:v>
                </c:pt>
                <c:pt idx="1155">
                  <c:v>1445</c:v>
                </c:pt>
                <c:pt idx="1156">
                  <c:v>1444</c:v>
                </c:pt>
                <c:pt idx="1157">
                  <c:v>1443</c:v>
                </c:pt>
                <c:pt idx="1158">
                  <c:v>1442</c:v>
                </c:pt>
                <c:pt idx="1159">
                  <c:v>1441</c:v>
                </c:pt>
                <c:pt idx="1160">
                  <c:v>1440</c:v>
                </c:pt>
                <c:pt idx="1161">
                  <c:v>1439</c:v>
                </c:pt>
                <c:pt idx="1162">
                  <c:v>1438</c:v>
                </c:pt>
                <c:pt idx="1163">
                  <c:v>1437</c:v>
                </c:pt>
                <c:pt idx="1164">
                  <c:v>1436</c:v>
                </c:pt>
                <c:pt idx="1165">
                  <c:v>1435</c:v>
                </c:pt>
                <c:pt idx="1166">
                  <c:v>1434</c:v>
                </c:pt>
                <c:pt idx="1167">
                  <c:v>1433</c:v>
                </c:pt>
                <c:pt idx="1168">
                  <c:v>1432</c:v>
                </c:pt>
                <c:pt idx="1169">
                  <c:v>1431</c:v>
                </c:pt>
                <c:pt idx="1170">
                  <c:v>1430</c:v>
                </c:pt>
                <c:pt idx="1171">
                  <c:v>1429</c:v>
                </c:pt>
                <c:pt idx="1172">
                  <c:v>1428</c:v>
                </c:pt>
                <c:pt idx="1173">
                  <c:v>1427</c:v>
                </c:pt>
                <c:pt idx="1174">
                  <c:v>1426</c:v>
                </c:pt>
                <c:pt idx="1175">
                  <c:v>1425</c:v>
                </c:pt>
                <c:pt idx="1176">
                  <c:v>1424</c:v>
                </c:pt>
                <c:pt idx="1177">
                  <c:v>1423</c:v>
                </c:pt>
                <c:pt idx="1178">
                  <c:v>1422</c:v>
                </c:pt>
                <c:pt idx="1179">
                  <c:v>1421</c:v>
                </c:pt>
                <c:pt idx="1180">
                  <c:v>1420</c:v>
                </c:pt>
                <c:pt idx="1181">
                  <c:v>1419</c:v>
                </c:pt>
                <c:pt idx="1182">
                  <c:v>1418</c:v>
                </c:pt>
                <c:pt idx="1183">
                  <c:v>1417</c:v>
                </c:pt>
                <c:pt idx="1184">
                  <c:v>1416</c:v>
                </c:pt>
                <c:pt idx="1185">
                  <c:v>1415</c:v>
                </c:pt>
                <c:pt idx="1186">
                  <c:v>1414</c:v>
                </c:pt>
                <c:pt idx="1187">
                  <c:v>1413</c:v>
                </c:pt>
                <c:pt idx="1188">
                  <c:v>1412</c:v>
                </c:pt>
                <c:pt idx="1189">
                  <c:v>1411</c:v>
                </c:pt>
                <c:pt idx="1190">
                  <c:v>1410</c:v>
                </c:pt>
                <c:pt idx="1191">
                  <c:v>1409</c:v>
                </c:pt>
                <c:pt idx="1192">
                  <c:v>1408</c:v>
                </c:pt>
                <c:pt idx="1193">
                  <c:v>1407</c:v>
                </c:pt>
                <c:pt idx="1194">
                  <c:v>1406</c:v>
                </c:pt>
                <c:pt idx="1195">
                  <c:v>1405</c:v>
                </c:pt>
                <c:pt idx="1196">
                  <c:v>1404</c:v>
                </c:pt>
                <c:pt idx="1197">
                  <c:v>1403</c:v>
                </c:pt>
                <c:pt idx="1198">
                  <c:v>1402</c:v>
                </c:pt>
                <c:pt idx="1199">
                  <c:v>1401</c:v>
                </c:pt>
                <c:pt idx="1200">
                  <c:v>1400</c:v>
                </c:pt>
                <c:pt idx="1201">
                  <c:v>1399</c:v>
                </c:pt>
                <c:pt idx="1202">
                  <c:v>1398</c:v>
                </c:pt>
                <c:pt idx="1203">
                  <c:v>1397</c:v>
                </c:pt>
                <c:pt idx="1204">
                  <c:v>1396</c:v>
                </c:pt>
                <c:pt idx="1205">
                  <c:v>1395</c:v>
                </c:pt>
                <c:pt idx="1206">
                  <c:v>1394</c:v>
                </c:pt>
                <c:pt idx="1207">
                  <c:v>1393</c:v>
                </c:pt>
                <c:pt idx="1208">
                  <c:v>1392</c:v>
                </c:pt>
                <c:pt idx="1209">
                  <c:v>1391</c:v>
                </c:pt>
                <c:pt idx="1210">
                  <c:v>1390</c:v>
                </c:pt>
                <c:pt idx="1211">
                  <c:v>1389</c:v>
                </c:pt>
                <c:pt idx="1212">
                  <c:v>1388</c:v>
                </c:pt>
                <c:pt idx="1213">
                  <c:v>1387</c:v>
                </c:pt>
                <c:pt idx="1214">
                  <c:v>1386</c:v>
                </c:pt>
                <c:pt idx="1215">
                  <c:v>1385</c:v>
                </c:pt>
                <c:pt idx="1216">
                  <c:v>1384</c:v>
                </c:pt>
                <c:pt idx="1217">
                  <c:v>1383</c:v>
                </c:pt>
                <c:pt idx="1218">
                  <c:v>1382</c:v>
                </c:pt>
                <c:pt idx="1219">
                  <c:v>1381</c:v>
                </c:pt>
                <c:pt idx="1220">
                  <c:v>1380</c:v>
                </c:pt>
                <c:pt idx="1221">
                  <c:v>1379</c:v>
                </c:pt>
                <c:pt idx="1222">
                  <c:v>1378</c:v>
                </c:pt>
                <c:pt idx="1223">
                  <c:v>1377</c:v>
                </c:pt>
                <c:pt idx="1224">
                  <c:v>1376</c:v>
                </c:pt>
                <c:pt idx="1225">
                  <c:v>1375</c:v>
                </c:pt>
                <c:pt idx="1226">
                  <c:v>1374</c:v>
                </c:pt>
                <c:pt idx="1227">
                  <c:v>1373</c:v>
                </c:pt>
                <c:pt idx="1228">
                  <c:v>1372</c:v>
                </c:pt>
                <c:pt idx="1229">
                  <c:v>1371</c:v>
                </c:pt>
                <c:pt idx="1230">
                  <c:v>1370</c:v>
                </c:pt>
                <c:pt idx="1231">
                  <c:v>1369</c:v>
                </c:pt>
                <c:pt idx="1232">
                  <c:v>1368</c:v>
                </c:pt>
                <c:pt idx="1233">
                  <c:v>1367</c:v>
                </c:pt>
                <c:pt idx="1234">
                  <c:v>1366</c:v>
                </c:pt>
                <c:pt idx="1235">
                  <c:v>1365</c:v>
                </c:pt>
                <c:pt idx="1236">
                  <c:v>1364</c:v>
                </c:pt>
                <c:pt idx="1237">
                  <c:v>1363</c:v>
                </c:pt>
                <c:pt idx="1238">
                  <c:v>1362</c:v>
                </c:pt>
                <c:pt idx="1239">
                  <c:v>1361</c:v>
                </c:pt>
                <c:pt idx="1240">
                  <c:v>1360</c:v>
                </c:pt>
                <c:pt idx="1241">
                  <c:v>1359</c:v>
                </c:pt>
                <c:pt idx="1242">
                  <c:v>1358</c:v>
                </c:pt>
                <c:pt idx="1243">
                  <c:v>1357</c:v>
                </c:pt>
                <c:pt idx="1244">
                  <c:v>1356</c:v>
                </c:pt>
                <c:pt idx="1245">
                  <c:v>1355</c:v>
                </c:pt>
                <c:pt idx="1246">
                  <c:v>1354</c:v>
                </c:pt>
                <c:pt idx="1247">
                  <c:v>1353</c:v>
                </c:pt>
                <c:pt idx="1248">
                  <c:v>1352</c:v>
                </c:pt>
                <c:pt idx="1249">
                  <c:v>1351</c:v>
                </c:pt>
                <c:pt idx="1250">
                  <c:v>1350</c:v>
                </c:pt>
                <c:pt idx="1251">
                  <c:v>1349</c:v>
                </c:pt>
                <c:pt idx="1252">
                  <c:v>1348</c:v>
                </c:pt>
                <c:pt idx="1253">
                  <c:v>1347</c:v>
                </c:pt>
                <c:pt idx="1254">
                  <c:v>1346</c:v>
                </c:pt>
                <c:pt idx="1255">
                  <c:v>1345</c:v>
                </c:pt>
                <c:pt idx="1256">
                  <c:v>1344</c:v>
                </c:pt>
                <c:pt idx="1257">
                  <c:v>1343</c:v>
                </c:pt>
                <c:pt idx="1258">
                  <c:v>1342</c:v>
                </c:pt>
                <c:pt idx="1259">
                  <c:v>1341</c:v>
                </c:pt>
                <c:pt idx="1260">
                  <c:v>1340</c:v>
                </c:pt>
                <c:pt idx="1261">
                  <c:v>1339</c:v>
                </c:pt>
                <c:pt idx="1262">
                  <c:v>1338</c:v>
                </c:pt>
                <c:pt idx="1263">
                  <c:v>1337</c:v>
                </c:pt>
                <c:pt idx="1264">
                  <c:v>1336</c:v>
                </c:pt>
                <c:pt idx="1265">
                  <c:v>1335</c:v>
                </c:pt>
                <c:pt idx="1266">
                  <c:v>1334</c:v>
                </c:pt>
                <c:pt idx="1267">
                  <c:v>1333</c:v>
                </c:pt>
                <c:pt idx="1268">
                  <c:v>1332</c:v>
                </c:pt>
                <c:pt idx="1269">
                  <c:v>1331</c:v>
                </c:pt>
                <c:pt idx="1270">
                  <c:v>1330</c:v>
                </c:pt>
                <c:pt idx="1271">
                  <c:v>1329</c:v>
                </c:pt>
                <c:pt idx="1272">
                  <c:v>1328</c:v>
                </c:pt>
                <c:pt idx="1273">
                  <c:v>1327</c:v>
                </c:pt>
                <c:pt idx="1274">
                  <c:v>1326</c:v>
                </c:pt>
                <c:pt idx="1275">
                  <c:v>1325</c:v>
                </c:pt>
                <c:pt idx="1276">
                  <c:v>1324</c:v>
                </c:pt>
                <c:pt idx="1277">
                  <c:v>1323</c:v>
                </c:pt>
                <c:pt idx="1278">
                  <c:v>1322</c:v>
                </c:pt>
                <c:pt idx="1279">
                  <c:v>1321</c:v>
                </c:pt>
                <c:pt idx="1280">
                  <c:v>1320</c:v>
                </c:pt>
                <c:pt idx="1281">
                  <c:v>1319</c:v>
                </c:pt>
                <c:pt idx="1282">
                  <c:v>1318</c:v>
                </c:pt>
                <c:pt idx="1283">
                  <c:v>1317</c:v>
                </c:pt>
                <c:pt idx="1284">
                  <c:v>1316</c:v>
                </c:pt>
                <c:pt idx="1285">
                  <c:v>1315</c:v>
                </c:pt>
                <c:pt idx="1286">
                  <c:v>1314</c:v>
                </c:pt>
                <c:pt idx="1287">
                  <c:v>1313</c:v>
                </c:pt>
                <c:pt idx="1288">
                  <c:v>1312</c:v>
                </c:pt>
                <c:pt idx="1289">
                  <c:v>1311</c:v>
                </c:pt>
                <c:pt idx="1290">
                  <c:v>1310</c:v>
                </c:pt>
                <c:pt idx="1291">
                  <c:v>1309</c:v>
                </c:pt>
                <c:pt idx="1292">
                  <c:v>1308</c:v>
                </c:pt>
                <c:pt idx="1293">
                  <c:v>1307</c:v>
                </c:pt>
                <c:pt idx="1294">
                  <c:v>1306</c:v>
                </c:pt>
                <c:pt idx="1295">
                  <c:v>1305</c:v>
                </c:pt>
                <c:pt idx="1296">
                  <c:v>1304</c:v>
                </c:pt>
                <c:pt idx="1297">
                  <c:v>1303</c:v>
                </c:pt>
                <c:pt idx="1298">
                  <c:v>1302</c:v>
                </c:pt>
                <c:pt idx="1299">
                  <c:v>1301</c:v>
                </c:pt>
                <c:pt idx="1300">
                  <c:v>1300</c:v>
                </c:pt>
                <c:pt idx="1301">
                  <c:v>1299</c:v>
                </c:pt>
                <c:pt idx="1302">
                  <c:v>1298</c:v>
                </c:pt>
                <c:pt idx="1303">
                  <c:v>1297</c:v>
                </c:pt>
                <c:pt idx="1304">
                  <c:v>1296</c:v>
                </c:pt>
                <c:pt idx="1305">
                  <c:v>1295</c:v>
                </c:pt>
                <c:pt idx="1306">
                  <c:v>1294</c:v>
                </c:pt>
                <c:pt idx="1307">
                  <c:v>1293</c:v>
                </c:pt>
                <c:pt idx="1308">
                  <c:v>1292</c:v>
                </c:pt>
                <c:pt idx="1309">
                  <c:v>1291</c:v>
                </c:pt>
                <c:pt idx="1310">
                  <c:v>1290</c:v>
                </c:pt>
                <c:pt idx="1311">
                  <c:v>1289</c:v>
                </c:pt>
                <c:pt idx="1312">
                  <c:v>1288</c:v>
                </c:pt>
                <c:pt idx="1313">
                  <c:v>1287</c:v>
                </c:pt>
                <c:pt idx="1314">
                  <c:v>1286</c:v>
                </c:pt>
                <c:pt idx="1315">
                  <c:v>1285</c:v>
                </c:pt>
                <c:pt idx="1316">
                  <c:v>1284</c:v>
                </c:pt>
                <c:pt idx="1317">
                  <c:v>1283</c:v>
                </c:pt>
                <c:pt idx="1318">
                  <c:v>1282</c:v>
                </c:pt>
                <c:pt idx="1319">
                  <c:v>1281</c:v>
                </c:pt>
                <c:pt idx="1320">
                  <c:v>1280</c:v>
                </c:pt>
                <c:pt idx="1321">
                  <c:v>1279</c:v>
                </c:pt>
                <c:pt idx="1322">
                  <c:v>1278</c:v>
                </c:pt>
                <c:pt idx="1323">
                  <c:v>1277</c:v>
                </c:pt>
                <c:pt idx="1324">
                  <c:v>1276</c:v>
                </c:pt>
                <c:pt idx="1325">
                  <c:v>1275</c:v>
                </c:pt>
                <c:pt idx="1326">
                  <c:v>1274</c:v>
                </c:pt>
                <c:pt idx="1327">
                  <c:v>1273</c:v>
                </c:pt>
                <c:pt idx="1328">
                  <c:v>1272</c:v>
                </c:pt>
                <c:pt idx="1329">
                  <c:v>1271</c:v>
                </c:pt>
                <c:pt idx="1330">
                  <c:v>1270</c:v>
                </c:pt>
                <c:pt idx="1331">
                  <c:v>1269</c:v>
                </c:pt>
                <c:pt idx="1332">
                  <c:v>1268</c:v>
                </c:pt>
                <c:pt idx="1333">
                  <c:v>1267</c:v>
                </c:pt>
                <c:pt idx="1334">
                  <c:v>1266</c:v>
                </c:pt>
                <c:pt idx="1335">
                  <c:v>1265</c:v>
                </c:pt>
                <c:pt idx="1336">
                  <c:v>1264</c:v>
                </c:pt>
                <c:pt idx="1337">
                  <c:v>1263</c:v>
                </c:pt>
                <c:pt idx="1338">
                  <c:v>1262</c:v>
                </c:pt>
                <c:pt idx="1339">
                  <c:v>1261</c:v>
                </c:pt>
                <c:pt idx="1340">
                  <c:v>1260</c:v>
                </c:pt>
                <c:pt idx="1341">
                  <c:v>1259</c:v>
                </c:pt>
                <c:pt idx="1342">
                  <c:v>1258</c:v>
                </c:pt>
                <c:pt idx="1343">
                  <c:v>1257</c:v>
                </c:pt>
                <c:pt idx="1344">
                  <c:v>1256</c:v>
                </c:pt>
                <c:pt idx="1345">
                  <c:v>1255</c:v>
                </c:pt>
                <c:pt idx="1346">
                  <c:v>1254</c:v>
                </c:pt>
                <c:pt idx="1347">
                  <c:v>1253</c:v>
                </c:pt>
                <c:pt idx="1348">
                  <c:v>1252</c:v>
                </c:pt>
                <c:pt idx="1349">
                  <c:v>1251</c:v>
                </c:pt>
                <c:pt idx="1350">
                  <c:v>1250</c:v>
                </c:pt>
                <c:pt idx="1351">
                  <c:v>1249</c:v>
                </c:pt>
                <c:pt idx="1352">
                  <c:v>1248</c:v>
                </c:pt>
                <c:pt idx="1353">
                  <c:v>1247</c:v>
                </c:pt>
                <c:pt idx="1354">
                  <c:v>1246</c:v>
                </c:pt>
                <c:pt idx="1355">
                  <c:v>1245</c:v>
                </c:pt>
                <c:pt idx="1356">
                  <c:v>1244</c:v>
                </c:pt>
                <c:pt idx="1357">
                  <c:v>1243</c:v>
                </c:pt>
                <c:pt idx="1358">
                  <c:v>1242</c:v>
                </c:pt>
                <c:pt idx="1359">
                  <c:v>1241</c:v>
                </c:pt>
                <c:pt idx="1360">
                  <c:v>1240</c:v>
                </c:pt>
                <c:pt idx="1361">
                  <c:v>1239</c:v>
                </c:pt>
                <c:pt idx="1362">
                  <c:v>1238</c:v>
                </c:pt>
                <c:pt idx="1363">
                  <c:v>1237</c:v>
                </c:pt>
                <c:pt idx="1364">
                  <c:v>1236</c:v>
                </c:pt>
                <c:pt idx="1365">
                  <c:v>1235</c:v>
                </c:pt>
                <c:pt idx="1366">
                  <c:v>1234</c:v>
                </c:pt>
                <c:pt idx="1367">
                  <c:v>1233</c:v>
                </c:pt>
                <c:pt idx="1368">
                  <c:v>1232</c:v>
                </c:pt>
                <c:pt idx="1369">
                  <c:v>1231</c:v>
                </c:pt>
                <c:pt idx="1370">
                  <c:v>1230</c:v>
                </c:pt>
                <c:pt idx="1371">
                  <c:v>1229</c:v>
                </c:pt>
                <c:pt idx="1372">
                  <c:v>1228</c:v>
                </c:pt>
                <c:pt idx="1373">
                  <c:v>1227</c:v>
                </c:pt>
                <c:pt idx="1374">
                  <c:v>1226</c:v>
                </c:pt>
                <c:pt idx="1375">
                  <c:v>1225</c:v>
                </c:pt>
                <c:pt idx="1376">
                  <c:v>1224</c:v>
                </c:pt>
                <c:pt idx="1377">
                  <c:v>1223</c:v>
                </c:pt>
                <c:pt idx="1378">
                  <c:v>1222</c:v>
                </c:pt>
                <c:pt idx="1379">
                  <c:v>1221</c:v>
                </c:pt>
                <c:pt idx="1380">
                  <c:v>1220</c:v>
                </c:pt>
                <c:pt idx="1381">
                  <c:v>1219</c:v>
                </c:pt>
                <c:pt idx="1382">
                  <c:v>1218</c:v>
                </c:pt>
                <c:pt idx="1383">
                  <c:v>1217</c:v>
                </c:pt>
                <c:pt idx="1384">
                  <c:v>1216</c:v>
                </c:pt>
                <c:pt idx="1385">
                  <c:v>1215</c:v>
                </c:pt>
                <c:pt idx="1386">
                  <c:v>1214</c:v>
                </c:pt>
                <c:pt idx="1387">
                  <c:v>1213</c:v>
                </c:pt>
                <c:pt idx="1388">
                  <c:v>1212</c:v>
                </c:pt>
                <c:pt idx="1389">
                  <c:v>1211</c:v>
                </c:pt>
                <c:pt idx="1390">
                  <c:v>1210</c:v>
                </c:pt>
                <c:pt idx="1391">
                  <c:v>1209</c:v>
                </c:pt>
                <c:pt idx="1392">
                  <c:v>1208</c:v>
                </c:pt>
                <c:pt idx="1393">
                  <c:v>1207</c:v>
                </c:pt>
                <c:pt idx="1394">
                  <c:v>1206</c:v>
                </c:pt>
                <c:pt idx="1395">
                  <c:v>1205</c:v>
                </c:pt>
                <c:pt idx="1396">
                  <c:v>1204</c:v>
                </c:pt>
                <c:pt idx="1397">
                  <c:v>1203</c:v>
                </c:pt>
                <c:pt idx="1398">
                  <c:v>1202</c:v>
                </c:pt>
                <c:pt idx="1399">
                  <c:v>1201</c:v>
                </c:pt>
                <c:pt idx="1400">
                  <c:v>1200</c:v>
                </c:pt>
                <c:pt idx="1401">
                  <c:v>1199</c:v>
                </c:pt>
                <c:pt idx="1402">
                  <c:v>1198</c:v>
                </c:pt>
                <c:pt idx="1403">
                  <c:v>1197</c:v>
                </c:pt>
                <c:pt idx="1404">
                  <c:v>1196</c:v>
                </c:pt>
                <c:pt idx="1405">
                  <c:v>1195</c:v>
                </c:pt>
                <c:pt idx="1406">
                  <c:v>1194</c:v>
                </c:pt>
                <c:pt idx="1407">
                  <c:v>1193</c:v>
                </c:pt>
                <c:pt idx="1408">
                  <c:v>1192</c:v>
                </c:pt>
                <c:pt idx="1409">
                  <c:v>1191</c:v>
                </c:pt>
                <c:pt idx="1410">
                  <c:v>1190</c:v>
                </c:pt>
                <c:pt idx="1411">
                  <c:v>1189</c:v>
                </c:pt>
                <c:pt idx="1412">
                  <c:v>1188</c:v>
                </c:pt>
                <c:pt idx="1413">
                  <c:v>1187</c:v>
                </c:pt>
                <c:pt idx="1414">
                  <c:v>1186</c:v>
                </c:pt>
                <c:pt idx="1415">
                  <c:v>1185</c:v>
                </c:pt>
                <c:pt idx="1416">
                  <c:v>1184</c:v>
                </c:pt>
                <c:pt idx="1417">
                  <c:v>1183</c:v>
                </c:pt>
                <c:pt idx="1418">
                  <c:v>1182</c:v>
                </c:pt>
                <c:pt idx="1419">
                  <c:v>1181</c:v>
                </c:pt>
                <c:pt idx="1420">
                  <c:v>1180</c:v>
                </c:pt>
                <c:pt idx="1421">
                  <c:v>1179</c:v>
                </c:pt>
                <c:pt idx="1422">
                  <c:v>1178</c:v>
                </c:pt>
                <c:pt idx="1423">
                  <c:v>1177</c:v>
                </c:pt>
                <c:pt idx="1424">
                  <c:v>1176</c:v>
                </c:pt>
                <c:pt idx="1425">
                  <c:v>1175</c:v>
                </c:pt>
                <c:pt idx="1426">
                  <c:v>1174</c:v>
                </c:pt>
                <c:pt idx="1427">
                  <c:v>1173</c:v>
                </c:pt>
                <c:pt idx="1428">
                  <c:v>1172</c:v>
                </c:pt>
                <c:pt idx="1429">
                  <c:v>1171</c:v>
                </c:pt>
                <c:pt idx="1430">
                  <c:v>1170</c:v>
                </c:pt>
                <c:pt idx="1431">
                  <c:v>1169</c:v>
                </c:pt>
                <c:pt idx="1432">
                  <c:v>1168</c:v>
                </c:pt>
                <c:pt idx="1433">
                  <c:v>1167</c:v>
                </c:pt>
                <c:pt idx="1434">
                  <c:v>1166</c:v>
                </c:pt>
                <c:pt idx="1435">
                  <c:v>1165</c:v>
                </c:pt>
                <c:pt idx="1436">
                  <c:v>1164</c:v>
                </c:pt>
                <c:pt idx="1437">
                  <c:v>1163</c:v>
                </c:pt>
                <c:pt idx="1438">
                  <c:v>1162</c:v>
                </c:pt>
                <c:pt idx="1439">
                  <c:v>1161</c:v>
                </c:pt>
                <c:pt idx="1440">
                  <c:v>1160</c:v>
                </c:pt>
                <c:pt idx="1441">
                  <c:v>1159</c:v>
                </c:pt>
                <c:pt idx="1442">
                  <c:v>1158</c:v>
                </c:pt>
                <c:pt idx="1443">
                  <c:v>1157</c:v>
                </c:pt>
                <c:pt idx="1444">
                  <c:v>1156</c:v>
                </c:pt>
                <c:pt idx="1445">
                  <c:v>1155</c:v>
                </c:pt>
                <c:pt idx="1446">
                  <c:v>1154</c:v>
                </c:pt>
                <c:pt idx="1447">
                  <c:v>1153</c:v>
                </c:pt>
                <c:pt idx="1448">
                  <c:v>1152</c:v>
                </c:pt>
                <c:pt idx="1449">
                  <c:v>1151</c:v>
                </c:pt>
                <c:pt idx="1450">
                  <c:v>1150</c:v>
                </c:pt>
                <c:pt idx="1451">
                  <c:v>1149</c:v>
                </c:pt>
                <c:pt idx="1452">
                  <c:v>1148</c:v>
                </c:pt>
                <c:pt idx="1453">
                  <c:v>1147</c:v>
                </c:pt>
                <c:pt idx="1454">
                  <c:v>1146</c:v>
                </c:pt>
                <c:pt idx="1455">
                  <c:v>1145</c:v>
                </c:pt>
                <c:pt idx="1456">
                  <c:v>1144</c:v>
                </c:pt>
                <c:pt idx="1457">
                  <c:v>1143</c:v>
                </c:pt>
                <c:pt idx="1458">
                  <c:v>1142</c:v>
                </c:pt>
                <c:pt idx="1459">
                  <c:v>1141</c:v>
                </c:pt>
                <c:pt idx="1460">
                  <c:v>1140</c:v>
                </c:pt>
                <c:pt idx="1461">
                  <c:v>1139</c:v>
                </c:pt>
                <c:pt idx="1462">
                  <c:v>1138</c:v>
                </c:pt>
                <c:pt idx="1463">
                  <c:v>1137</c:v>
                </c:pt>
                <c:pt idx="1464">
                  <c:v>1136</c:v>
                </c:pt>
                <c:pt idx="1465">
                  <c:v>1135</c:v>
                </c:pt>
                <c:pt idx="1466">
                  <c:v>1134</c:v>
                </c:pt>
                <c:pt idx="1467">
                  <c:v>1133</c:v>
                </c:pt>
                <c:pt idx="1468">
                  <c:v>1132</c:v>
                </c:pt>
                <c:pt idx="1469">
                  <c:v>1131</c:v>
                </c:pt>
                <c:pt idx="1470">
                  <c:v>1130</c:v>
                </c:pt>
                <c:pt idx="1471">
                  <c:v>1129</c:v>
                </c:pt>
                <c:pt idx="1472">
                  <c:v>1128</c:v>
                </c:pt>
                <c:pt idx="1473">
                  <c:v>1127</c:v>
                </c:pt>
                <c:pt idx="1474">
                  <c:v>1126</c:v>
                </c:pt>
                <c:pt idx="1475">
                  <c:v>1125</c:v>
                </c:pt>
                <c:pt idx="1476">
                  <c:v>1124</c:v>
                </c:pt>
                <c:pt idx="1477">
                  <c:v>1123</c:v>
                </c:pt>
                <c:pt idx="1478">
                  <c:v>1122</c:v>
                </c:pt>
                <c:pt idx="1479">
                  <c:v>1121</c:v>
                </c:pt>
                <c:pt idx="1480">
                  <c:v>1120</c:v>
                </c:pt>
                <c:pt idx="1481">
                  <c:v>1119</c:v>
                </c:pt>
                <c:pt idx="1482">
                  <c:v>1118</c:v>
                </c:pt>
                <c:pt idx="1483">
                  <c:v>1117</c:v>
                </c:pt>
                <c:pt idx="1484">
                  <c:v>1116</c:v>
                </c:pt>
                <c:pt idx="1485">
                  <c:v>1115</c:v>
                </c:pt>
                <c:pt idx="1486">
                  <c:v>1114</c:v>
                </c:pt>
                <c:pt idx="1487">
                  <c:v>1113</c:v>
                </c:pt>
                <c:pt idx="1488">
                  <c:v>1112</c:v>
                </c:pt>
                <c:pt idx="1489">
                  <c:v>1111</c:v>
                </c:pt>
                <c:pt idx="1490">
                  <c:v>1110</c:v>
                </c:pt>
                <c:pt idx="1491">
                  <c:v>1109</c:v>
                </c:pt>
                <c:pt idx="1492">
                  <c:v>1108</c:v>
                </c:pt>
                <c:pt idx="1493">
                  <c:v>1107</c:v>
                </c:pt>
                <c:pt idx="1494">
                  <c:v>1106</c:v>
                </c:pt>
                <c:pt idx="1495">
                  <c:v>1105</c:v>
                </c:pt>
                <c:pt idx="1496">
                  <c:v>1104</c:v>
                </c:pt>
                <c:pt idx="1497">
                  <c:v>1103</c:v>
                </c:pt>
                <c:pt idx="1498">
                  <c:v>1102</c:v>
                </c:pt>
                <c:pt idx="1499">
                  <c:v>1101</c:v>
                </c:pt>
                <c:pt idx="1500">
                  <c:v>1100</c:v>
                </c:pt>
                <c:pt idx="1501">
                  <c:v>1099</c:v>
                </c:pt>
                <c:pt idx="1502">
                  <c:v>1098</c:v>
                </c:pt>
                <c:pt idx="1503">
                  <c:v>1097</c:v>
                </c:pt>
                <c:pt idx="1504">
                  <c:v>1096</c:v>
                </c:pt>
                <c:pt idx="1505">
                  <c:v>1095</c:v>
                </c:pt>
                <c:pt idx="1506">
                  <c:v>1094</c:v>
                </c:pt>
                <c:pt idx="1507">
                  <c:v>1093</c:v>
                </c:pt>
                <c:pt idx="1508">
                  <c:v>1092</c:v>
                </c:pt>
                <c:pt idx="1509">
                  <c:v>1091</c:v>
                </c:pt>
                <c:pt idx="1510">
                  <c:v>1090</c:v>
                </c:pt>
                <c:pt idx="1511">
                  <c:v>1089</c:v>
                </c:pt>
                <c:pt idx="1512">
                  <c:v>1088</c:v>
                </c:pt>
                <c:pt idx="1513">
                  <c:v>1087</c:v>
                </c:pt>
                <c:pt idx="1514">
                  <c:v>1086</c:v>
                </c:pt>
                <c:pt idx="1515">
                  <c:v>1085</c:v>
                </c:pt>
                <c:pt idx="1516">
                  <c:v>1084</c:v>
                </c:pt>
                <c:pt idx="1517">
                  <c:v>1083</c:v>
                </c:pt>
                <c:pt idx="1518">
                  <c:v>1082</c:v>
                </c:pt>
                <c:pt idx="1519">
                  <c:v>1081</c:v>
                </c:pt>
                <c:pt idx="1520">
                  <c:v>1080</c:v>
                </c:pt>
                <c:pt idx="1521">
                  <c:v>1079</c:v>
                </c:pt>
                <c:pt idx="1522">
                  <c:v>1078</c:v>
                </c:pt>
                <c:pt idx="1523">
                  <c:v>1077</c:v>
                </c:pt>
                <c:pt idx="1524">
                  <c:v>1076</c:v>
                </c:pt>
                <c:pt idx="1525">
                  <c:v>1075</c:v>
                </c:pt>
                <c:pt idx="1526">
                  <c:v>1074</c:v>
                </c:pt>
                <c:pt idx="1527">
                  <c:v>1073</c:v>
                </c:pt>
                <c:pt idx="1528">
                  <c:v>1072</c:v>
                </c:pt>
                <c:pt idx="1529">
                  <c:v>1071</c:v>
                </c:pt>
                <c:pt idx="1530">
                  <c:v>1070</c:v>
                </c:pt>
                <c:pt idx="1531">
                  <c:v>1069</c:v>
                </c:pt>
                <c:pt idx="1532">
                  <c:v>1068</c:v>
                </c:pt>
                <c:pt idx="1533">
                  <c:v>1067</c:v>
                </c:pt>
                <c:pt idx="1534">
                  <c:v>1066</c:v>
                </c:pt>
                <c:pt idx="1535">
                  <c:v>1065</c:v>
                </c:pt>
                <c:pt idx="1536">
                  <c:v>1064</c:v>
                </c:pt>
                <c:pt idx="1537">
                  <c:v>1063</c:v>
                </c:pt>
                <c:pt idx="1538">
                  <c:v>1062</c:v>
                </c:pt>
                <c:pt idx="1539">
                  <c:v>1061</c:v>
                </c:pt>
                <c:pt idx="1540">
                  <c:v>1060</c:v>
                </c:pt>
                <c:pt idx="1541">
                  <c:v>1059</c:v>
                </c:pt>
                <c:pt idx="1542">
                  <c:v>1058</c:v>
                </c:pt>
                <c:pt idx="1543">
                  <c:v>1057</c:v>
                </c:pt>
                <c:pt idx="1544">
                  <c:v>1056</c:v>
                </c:pt>
                <c:pt idx="1545">
                  <c:v>1055</c:v>
                </c:pt>
                <c:pt idx="1546">
                  <c:v>1054</c:v>
                </c:pt>
                <c:pt idx="1547">
                  <c:v>1053</c:v>
                </c:pt>
                <c:pt idx="1548">
                  <c:v>1052</c:v>
                </c:pt>
                <c:pt idx="1549">
                  <c:v>1051</c:v>
                </c:pt>
                <c:pt idx="1550">
                  <c:v>1050</c:v>
                </c:pt>
                <c:pt idx="1551">
                  <c:v>1049</c:v>
                </c:pt>
                <c:pt idx="1552">
                  <c:v>1048</c:v>
                </c:pt>
                <c:pt idx="1553">
                  <c:v>1047</c:v>
                </c:pt>
                <c:pt idx="1554">
                  <c:v>1046</c:v>
                </c:pt>
                <c:pt idx="1555">
                  <c:v>1045</c:v>
                </c:pt>
                <c:pt idx="1556">
                  <c:v>1044</c:v>
                </c:pt>
                <c:pt idx="1557">
                  <c:v>1043</c:v>
                </c:pt>
                <c:pt idx="1558">
                  <c:v>1042</c:v>
                </c:pt>
                <c:pt idx="1559">
                  <c:v>1041</c:v>
                </c:pt>
                <c:pt idx="1560">
                  <c:v>1040</c:v>
                </c:pt>
                <c:pt idx="1561">
                  <c:v>1039</c:v>
                </c:pt>
                <c:pt idx="1562">
                  <c:v>1038</c:v>
                </c:pt>
                <c:pt idx="1563">
                  <c:v>1037</c:v>
                </c:pt>
                <c:pt idx="1564">
                  <c:v>1036</c:v>
                </c:pt>
                <c:pt idx="1565">
                  <c:v>1035</c:v>
                </c:pt>
                <c:pt idx="1566">
                  <c:v>1034</c:v>
                </c:pt>
                <c:pt idx="1567">
                  <c:v>1033</c:v>
                </c:pt>
                <c:pt idx="1568">
                  <c:v>1032</c:v>
                </c:pt>
                <c:pt idx="1569">
                  <c:v>1031</c:v>
                </c:pt>
                <c:pt idx="1570">
                  <c:v>1030</c:v>
                </c:pt>
                <c:pt idx="1571">
                  <c:v>1029</c:v>
                </c:pt>
                <c:pt idx="1572">
                  <c:v>1028</c:v>
                </c:pt>
                <c:pt idx="1573">
                  <c:v>1027</c:v>
                </c:pt>
                <c:pt idx="1574">
                  <c:v>1026</c:v>
                </c:pt>
                <c:pt idx="1575">
                  <c:v>1025</c:v>
                </c:pt>
                <c:pt idx="1576">
                  <c:v>1024</c:v>
                </c:pt>
                <c:pt idx="1577">
                  <c:v>1023</c:v>
                </c:pt>
                <c:pt idx="1578">
                  <c:v>1022</c:v>
                </c:pt>
                <c:pt idx="1579">
                  <c:v>1021</c:v>
                </c:pt>
                <c:pt idx="1580">
                  <c:v>1020</c:v>
                </c:pt>
                <c:pt idx="1581">
                  <c:v>1019</c:v>
                </c:pt>
                <c:pt idx="1582">
                  <c:v>1018</c:v>
                </c:pt>
                <c:pt idx="1583">
                  <c:v>1017</c:v>
                </c:pt>
                <c:pt idx="1584">
                  <c:v>1016</c:v>
                </c:pt>
                <c:pt idx="1585">
                  <c:v>1015</c:v>
                </c:pt>
                <c:pt idx="1586">
                  <c:v>1014</c:v>
                </c:pt>
                <c:pt idx="1587">
                  <c:v>1013</c:v>
                </c:pt>
                <c:pt idx="1588">
                  <c:v>1012</c:v>
                </c:pt>
                <c:pt idx="1589">
                  <c:v>1011</c:v>
                </c:pt>
                <c:pt idx="1590">
                  <c:v>1010</c:v>
                </c:pt>
                <c:pt idx="1591">
                  <c:v>1009</c:v>
                </c:pt>
                <c:pt idx="1592">
                  <c:v>1008</c:v>
                </c:pt>
                <c:pt idx="1593">
                  <c:v>1007</c:v>
                </c:pt>
                <c:pt idx="1594">
                  <c:v>1006</c:v>
                </c:pt>
                <c:pt idx="1595">
                  <c:v>1005</c:v>
                </c:pt>
                <c:pt idx="1596">
                  <c:v>1004</c:v>
                </c:pt>
                <c:pt idx="1597">
                  <c:v>1003</c:v>
                </c:pt>
                <c:pt idx="1598">
                  <c:v>1002</c:v>
                </c:pt>
                <c:pt idx="1599">
                  <c:v>1001</c:v>
                </c:pt>
                <c:pt idx="1600">
                  <c:v>1000</c:v>
                </c:pt>
                <c:pt idx="1601">
                  <c:v>999</c:v>
                </c:pt>
                <c:pt idx="1602">
                  <c:v>998</c:v>
                </c:pt>
                <c:pt idx="1603">
                  <c:v>997</c:v>
                </c:pt>
                <c:pt idx="1604">
                  <c:v>996</c:v>
                </c:pt>
                <c:pt idx="1605">
                  <c:v>995</c:v>
                </c:pt>
                <c:pt idx="1606">
                  <c:v>994</c:v>
                </c:pt>
                <c:pt idx="1607">
                  <c:v>993</c:v>
                </c:pt>
                <c:pt idx="1608">
                  <c:v>992</c:v>
                </c:pt>
                <c:pt idx="1609">
                  <c:v>991</c:v>
                </c:pt>
                <c:pt idx="1610">
                  <c:v>990</c:v>
                </c:pt>
                <c:pt idx="1611">
                  <c:v>989</c:v>
                </c:pt>
                <c:pt idx="1612">
                  <c:v>988</c:v>
                </c:pt>
                <c:pt idx="1613">
                  <c:v>987</c:v>
                </c:pt>
                <c:pt idx="1614">
                  <c:v>986</c:v>
                </c:pt>
                <c:pt idx="1615">
                  <c:v>985</c:v>
                </c:pt>
                <c:pt idx="1616">
                  <c:v>984</c:v>
                </c:pt>
                <c:pt idx="1617">
                  <c:v>983</c:v>
                </c:pt>
                <c:pt idx="1618">
                  <c:v>982</c:v>
                </c:pt>
                <c:pt idx="1619">
                  <c:v>981</c:v>
                </c:pt>
                <c:pt idx="1620">
                  <c:v>980</c:v>
                </c:pt>
                <c:pt idx="1621">
                  <c:v>979</c:v>
                </c:pt>
                <c:pt idx="1622">
                  <c:v>978</c:v>
                </c:pt>
                <c:pt idx="1623">
                  <c:v>977</c:v>
                </c:pt>
                <c:pt idx="1624">
                  <c:v>976</c:v>
                </c:pt>
                <c:pt idx="1625">
                  <c:v>975</c:v>
                </c:pt>
                <c:pt idx="1626">
                  <c:v>974</c:v>
                </c:pt>
                <c:pt idx="1627">
                  <c:v>973</c:v>
                </c:pt>
                <c:pt idx="1628">
                  <c:v>972</c:v>
                </c:pt>
                <c:pt idx="1629">
                  <c:v>971</c:v>
                </c:pt>
                <c:pt idx="1630">
                  <c:v>970</c:v>
                </c:pt>
                <c:pt idx="1631">
                  <c:v>969</c:v>
                </c:pt>
                <c:pt idx="1632">
                  <c:v>968</c:v>
                </c:pt>
                <c:pt idx="1633">
                  <c:v>967</c:v>
                </c:pt>
                <c:pt idx="1634">
                  <c:v>966</c:v>
                </c:pt>
                <c:pt idx="1635">
                  <c:v>965</c:v>
                </c:pt>
                <c:pt idx="1636">
                  <c:v>964</c:v>
                </c:pt>
                <c:pt idx="1637">
                  <c:v>963</c:v>
                </c:pt>
                <c:pt idx="1638">
                  <c:v>962</c:v>
                </c:pt>
                <c:pt idx="1639">
                  <c:v>961</c:v>
                </c:pt>
                <c:pt idx="1640">
                  <c:v>960</c:v>
                </c:pt>
                <c:pt idx="1641">
                  <c:v>959</c:v>
                </c:pt>
                <c:pt idx="1642">
                  <c:v>958</c:v>
                </c:pt>
                <c:pt idx="1643">
                  <c:v>957</c:v>
                </c:pt>
                <c:pt idx="1644">
                  <c:v>956</c:v>
                </c:pt>
                <c:pt idx="1645">
                  <c:v>955</c:v>
                </c:pt>
                <c:pt idx="1646">
                  <c:v>954</c:v>
                </c:pt>
                <c:pt idx="1647">
                  <c:v>953</c:v>
                </c:pt>
                <c:pt idx="1648">
                  <c:v>952</c:v>
                </c:pt>
                <c:pt idx="1649">
                  <c:v>951</c:v>
                </c:pt>
                <c:pt idx="1650">
                  <c:v>950</c:v>
                </c:pt>
                <c:pt idx="1651">
                  <c:v>949</c:v>
                </c:pt>
                <c:pt idx="1652">
                  <c:v>948</c:v>
                </c:pt>
                <c:pt idx="1653">
                  <c:v>947</c:v>
                </c:pt>
                <c:pt idx="1654">
                  <c:v>946</c:v>
                </c:pt>
                <c:pt idx="1655">
                  <c:v>945</c:v>
                </c:pt>
                <c:pt idx="1656">
                  <c:v>944</c:v>
                </c:pt>
                <c:pt idx="1657">
                  <c:v>943</c:v>
                </c:pt>
                <c:pt idx="1658">
                  <c:v>942</c:v>
                </c:pt>
                <c:pt idx="1659">
                  <c:v>941</c:v>
                </c:pt>
                <c:pt idx="1660">
                  <c:v>940</c:v>
                </c:pt>
                <c:pt idx="1661">
                  <c:v>939</c:v>
                </c:pt>
                <c:pt idx="1662">
                  <c:v>938</c:v>
                </c:pt>
                <c:pt idx="1663">
                  <c:v>937</c:v>
                </c:pt>
                <c:pt idx="1664">
                  <c:v>936</c:v>
                </c:pt>
                <c:pt idx="1665">
                  <c:v>935</c:v>
                </c:pt>
                <c:pt idx="1666">
                  <c:v>934</c:v>
                </c:pt>
                <c:pt idx="1667">
                  <c:v>933</c:v>
                </c:pt>
                <c:pt idx="1668">
                  <c:v>932</c:v>
                </c:pt>
                <c:pt idx="1669">
                  <c:v>931</c:v>
                </c:pt>
                <c:pt idx="1670">
                  <c:v>930</c:v>
                </c:pt>
                <c:pt idx="1671">
                  <c:v>929</c:v>
                </c:pt>
                <c:pt idx="1672">
                  <c:v>928</c:v>
                </c:pt>
                <c:pt idx="1673">
                  <c:v>927</c:v>
                </c:pt>
                <c:pt idx="1674">
                  <c:v>926</c:v>
                </c:pt>
                <c:pt idx="1675">
                  <c:v>925</c:v>
                </c:pt>
                <c:pt idx="1676">
                  <c:v>924</c:v>
                </c:pt>
                <c:pt idx="1677">
                  <c:v>923</c:v>
                </c:pt>
                <c:pt idx="1678">
                  <c:v>922</c:v>
                </c:pt>
                <c:pt idx="1679">
                  <c:v>921</c:v>
                </c:pt>
                <c:pt idx="1680">
                  <c:v>920</c:v>
                </c:pt>
                <c:pt idx="1681">
                  <c:v>919</c:v>
                </c:pt>
                <c:pt idx="1682">
                  <c:v>918</c:v>
                </c:pt>
                <c:pt idx="1683">
                  <c:v>917</c:v>
                </c:pt>
                <c:pt idx="1684">
                  <c:v>916</c:v>
                </c:pt>
                <c:pt idx="1685">
                  <c:v>915</c:v>
                </c:pt>
                <c:pt idx="1686">
                  <c:v>914</c:v>
                </c:pt>
                <c:pt idx="1687">
                  <c:v>913</c:v>
                </c:pt>
                <c:pt idx="1688">
                  <c:v>912</c:v>
                </c:pt>
                <c:pt idx="1689">
                  <c:v>911</c:v>
                </c:pt>
                <c:pt idx="1690">
                  <c:v>910</c:v>
                </c:pt>
                <c:pt idx="1691">
                  <c:v>909</c:v>
                </c:pt>
                <c:pt idx="1692">
                  <c:v>908</c:v>
                </c:pt>
                <c:pt idx="1693">
                  <c:v>907</c:v>
                </c:pt>
                <c:pt idx="1694">
                  <c:v>906</c:v>
                </c:pt>
                <c:pt idx="1695">
                  <c:v>905</c:v>
                </c:pt>
                <c:pt idx="1696">
                  <c:v>904</c:v>
                </c:pt>
                <c:pt idx="1697">
                  <c:v>903</c:v>
                </c:pt>
                <c:pt idx="1698">
                  <c:v>902</c:v>
                </c:pt>
                <c:pt idx="1699">
                  <c:v>901</c:v>
                </c:pt>
                <c:pt idx="1700">
                  <c:v>900</c:v>
                </c:pt>
                <c:pt idx="1701">
                  <c:v>899</c:v>
                </c:pt>
                <c:pt idx="1702">
                  <c:v>898</c:v>
                </c:pt>
                <c:pt idx="1703">
                  <c:v>897</c:v>
                </c:pt>
                <c:pt idx="1704">
                  <c:v>896</c:v>
                </c:pt>
                <c:pt idx="1705">
                  <c:v>895</c:v>
                </c:pt>
                <c:pt idx="1706">
                  <c:v>894</c:v>
                </c:pt>
                <c:pt idx="1707">
                  <c:v>893</c:v>
                </c:pt>
                <c:pt idx="1708">
                  <c:v>892</c:v>
                </c:pt>
                <c:pt idx="1709">
                  <c:v>891</c:v>
                </c:pt>
                <c:pt idx="1710">
                  <c:v>890</c:v>
                </c:pt>
                <c:pt idx="1711">
                  <c:v>889</c:v>
                </c:pt>
                <c:pt idx="1712">
                  <c:v>888</c:v>
                </c:pt>
                <c:pt idx="1713">
                  <c:v>887</c:v>
                </c:pt>
                <c:pt idx="1714">
                  <c:v>886</c:v>
                </c:pt>
                <c:pt idx="1715">
                  <c:v>885</c:v>
                </c:pt>
                <c:pt idx="1716">
                  <c:v>884</c:v>
                </c:pt>
                <c:pt idx="1717">
                  <c:v>883</c:v>
                </c:pt>
                <c:pt idx="1718">
                  <c:v>882</c:v>
                </c:pt>
                <c:pt idx="1719">
                  <c:v>881</c:v>
                </c:pt>
                <c:pt idx="1720">
                  <c:v>880</c:v>
                </c:pt>
                <c:pt idx="1721">
                  <c:v>879</c:v>
                </c:pt>
                <c:pt idx="1722">
                  <c:v>878</c:v>
                </c:pt>
                <c:pt idx="1723">
                  <c:v>877</c:v>
                </c:pt>
                <c:pt idx="1724">
                  <c:v>876</c:v>
                </c:pt>
                <c:pt idx="1725">
                  <c:v>875</c:v>
                </c:pt>
                <c:pt idx="1726">
                  <c:v>874</c:v>
                </c:pt>
                <c:pt idx="1727">
                  <c:v>873</c:v>
                </c:pt>
                <c:pt idx="1728">
                  <c:v>872</c:v>
                </c:pt>
                <c:pt idx="1729">
                  <c:v>871</c:v>
                </c:pt>
                <c:pt idx="1730">
                  <c:v>870</c:v>
                </c:pt>
                <c:pt idx="1731">
                  <c:v>869</c:v>
                </c:pt>
                <c:pt idx="1732">
                  <c:v>868</c:v>
                </c:pt>
                <c:pt idx="1733">
                  <c:v>867</c:v>
                </c:pt>
                <c:pt idx="1734">
                  <c:v>866</c:v>
                </c:pt>
                <c:pt idx="1735">
                  <c:v>865</c:v>
                </c:pt>
                <c:pt idx="1736">
                  <c:v>864</c:v>
                </c:pt>
                <c:pt idx="1737">
                  <c:v>863</c:v>
                </c:pt>
                <c:pt idx="1738">
                  <c:v>862</c:v>
                </c:pt>
                <c:pt idx="1739">
                  <c:v>861</c:v>
                </c:pt>
                <c:pt idx="1740">
                  <c:v>860</c:v>
                </c:pt>
                <c:pt idx="1741">
                  <c:v>859</c:v>
                </c:pt>
                <c:pt idx="1742">
                  <c:v>858</c:v>
                </c:pt>
                <c:pt idx="1743">
                  <c:v>857</c:v>
                </c:pt>
                <c:pt idx="1744">
                  <c:v>856</c:v>
                </c:pt>
                <c:pt idx="1745">
                  <c:v>855</c:v>
                </c:pt>
                <c:pt idx="1746">
                  <c:v>854</c:v>
                </c:pt>
                <c:pt idx="1747">
                  <c:v>853</c:v>
                </c:pt>
                <c:pt idx="1748">
                  <c:v>852</c:v>
                </c:pt>
                <c:pt idx="1749">
                  <c:v>851</c:v>
                </c:pt>
                <c:pt idx="1750">
                  <c:v>850</c:v>
                </c:pt>
                <c:pt idx="1751">
                  <c:v>849</c:v>
                </c:pt>
                <c:pt idx="1752">
                  <c:v>848</c:v>
                </c:pt>
                <c:pt idx="1753">
                  <c:v>847</c:v>
                </c:pt>
                <c:pt idx="1754">
                  <c:v>846</c:v>
                </c:pt>
                <c:pt idx="1755">
                  <c:v>845</c:v>
                </c:pt>
                <c:pt idx="1756">
                  <c:v>844</c:v>
                </c:pt>
                <c:pt idx="1757">
                  <c:v>843</c:v>
                </c:pt>
                <c:pt idx="1758">
                  <c:v>842</c:v>
                </c:pt>
                <c:pt idx="1759">
                  <c:v>841</c:v>
                </c:pt>
                <c:pt idx="1760">
                  <c:v>840</c:v>
                </c:pt>
                <c:pt idx="1761">
                  <c:v>839</c:v>
                </c:pt>
                <c:pt idx="1762">
                  <c:v>838</c:v>
                </c:pt>
                <c:pt idx="1763">
                  <c:v>837</c:v>
                </c:pt>
                <c:pt idx="1764">
                  <c:v>836</c:v>
                </c:pt>
                <c:pt idx="1765">
                  <c:v>835</c:v>
                </c:pt>
                <c:pt idx="1766">
                  <c:v>834</c:v>
                </c:pt>
                <c:pt idx="1767">
                  <c:v>833</c:v>
                </c:pt>
                <c:pt idx="1768">
                  <c:v>832</c:v>
                </c:pt>
                <c:pt idx="1769">
                  <c:v>831</c:v>
                </c:pt>
                <c:pt idx="1770">
                  <c:v>830</c:v>
                </c:pt>
                <c:pt idx="1771">
                  <c:v>829</c:v>
                </c:pt>
                <c:pt idx="1772">
                  <c:v>828</c:v>
                </c:pt>
                <c:pt idx="1773">
                  <c:v>827</c:v>
                </c:pt>
                <c:pt idx="1774">
                  <c:v>826</c:v>
                </c:pt>
                <c:pt idx="1775">
                  <c:v>825</c:v>
                </c:pt>
                <c:pt idx="1776">
                  <c:v>824</c:v>
                </c:pt>
                <c:pt idx="1777">
                  <c:v>823</c:v>
                </c:pt>
                <c:pt idx="1778">
                  <c:v>822</c:v>
                </c:pt>
                <c:pt idx="1779">
                  <c:v>821</c:v>
                </c:pt>
                <c:pt idx="1780">
                  <c:v>820</c:v>
                </c:pt>
                <c:pt idx="1781">
                  <c:v>819</c:v>
                </c:pt>
                <c:pt idx="1782">
                  <c:v>818</c:v>
                </c:pt>
                <c:pt idx="1783">
                  <c:v>817</c:v>
                </c:pt>
                <c:pt idx="1784">
                  <c:v>816</c:v>
                </c:pt>
                <c:pt idx="1785">
                  <c:v>815</c:v>
                </c:pt>
                <c:pt idx="1786">
                  <c:v>814</c:v>
                </c:pt>
                <c:pt idx="1787">
                  <c:v>813</c:v>
                </c:pt>
                <c:pt idx="1788">
                  <c:v>812</c:v>
                </c:pt>
                <c:pt idx="1789">
                  <c:v>811</c:v>
                </c:pt>
                <c:pt idx="1790">
                  <c:v>810</c:v>
                </c:pt>
                <c:pt idx="1791">
                  <c:v>809</c:v>
                </c:pt>
                <c:pt idx="1792">
                  <c:v>808</c:v>
                </c:pt>
                <c:pt idx="1793">
                  <c:v>807</c:v>
                </c:pt>
                <c:pt idx="1794">
                  <c:v>806</c:v>
                </c:pt>
                <c:pt idx="1795">
                  <c:v>805</c:v>
                </c:pt>
                <c:pt idx="1796">
                  <c:v>804</c:v>
                </c:pt>
                <c:pt idx="1797">
                  <c:v>803</c:v>
                </c:pt>
                <c:pt idx="1798">
                  <c:v>802</c:v>
                </c:pt>
                <c:pt idx="1799">
                  <c:v>801</c:v>
                </c:pt>
                <c:pt idx="1800">
                  <c:v>800</c:v>
                </c:pt>
                <c:pt idx="1801">
                  <c:v>799</c:v>
                </c:pt>
                <c:pt idx="1802">
                  <c:v>798</c:v>
                </c:pt>
                <c:pt idx="1803">
                  <c:v>797</c:v>
                </c:pt>
                <c:pt idx="1804">
                  <c:v>796</c:v>
                </c:pt>
                <c:pt idx="1805">
                  <c:v>795</c:v>
                </c:pt>
                <c:pt idx="1806">
                  <c:v>794</c:v>
                </c:pt>
                <c:pt idx="1807">
                  <c:v>793</c:v>
                </c:pt>
                <c:pt idx="1808">
                  <c:v>792</c:v>
                </c:pt>
                <c:pt idx="1809">
                  <c:v>791</c:v>
                </c:pt>
                <c:pt idx="1810">
                  <c:v>790</c:v>
                </c:pt>
                <c:pt idx="1811">
                  <c:v>789</c:v>
                </c:pt>
                <c:pt idx="1812">
                  <c:v>788</c:v>
                </c:pt>
                <c:pt idx="1813">
                  <c:v>787</c:v>
                </c:pt>
                <c:pt idx="1814">
                  <c:v>786</c:v>
                </c:pt>
                <c:pt idx="1815">
                  <c:v>785</c:v>
                </c:pt>
                <c:pt idx="1816">
                  <c:v>784</c:v>
                </c:pt>
                <c:pt idx="1817">
                  <c:v>783</c:v>
                </c:pt>
                <c:pt idx="1818">
                  <c:v>782</c:v>
                </c:pt>
                <c:pt idx="1819">
                  <c:v>781</c:v>
                </c:pt>
                <c:pt idx="1820">
                  <c:v>780</c:v>
                </c:pt>
                <c:pt idx="1821">
                  <c:v>779</c:v>
                </c:pt>
                <c:pt idx="1822">
                  <c:v>778</c:v>
                </c:pt>
                <c:pt idx="1823">
                  <c:v>777</c:v>
                </c:pt>
                <c:pt idx="1824">
                  <c:v>776</c:v>
                </c:pt>
                <c:pt idx="1825">
                  <c:v>775</c:v>
                </c:pt>
                <c:pt idx="1826">
                  <c:v>774</c:v>
                </c:pt>
                <c:pt idx="1827">
                  <c:v>773</c:v>
                </c:pt>
                <c:pt idx="1828">
                  <c:v>772</c:v>
                </c:pt>
                <c:pt idx="1829">
                  <c:v>771</c:v>
                </c:pt>
                <c:pt idx="1830">
                  <c:v>770</c:v>
                </c:pt>
                <c:pt idx="1831">
                  <c:v>769</c:v>
                </c:pt>
                <c:pt idx="1832">
                  <c:v>768</c:v>
                </c:pt>
                <c:pt idx="1833">
                  <c:v>767</c:v>
                </c:pt>
                <c:pt idx="1834">
                  <c:v>766</c:v>
                </c:pt>
                <c:pt idx="1835">
                  <c:v>765</c:v>
                </c:pt>
                <c:pt idx="1836">
                  <c:v>764</c:v>
                </c:pt>
                <c:pt idx="1837">
                  <c:v>763</c:v>
                </c:pt>
                <c:pt idx="1838">
                  <c:v>762</c:v>
                </c:pt>
                <c:pt idx="1839">
                  <c:v>761</c:v>
                </c:pt>
                <c:pt idx="1840">
                  <c:v>760</c:v>
                </c:pt>
                <c:pt idx="1841">
                  <c:v>759</c:v>
                </c:pt>
                <c:pt idx="1842">
                  <c:v>758</c:v>
                </c:pt>
                <c:pt idx="1843">
                  <c:v>757</c:v>
                </c:pt>
                <c:pt idx="1844">
                  <c:v>756</c:v>
                </c:pt>
                <c:pt idx="1845">
                  <c:v>755</c:v>
                </c:pt>
                <c:pt idx="1846">
                  <c:v>754</c:v>
                </c:pt>
                <c:pt idx="1847">
                  <c:v>753</c:v>
                </c:pt>
                <c:pt idx="1848">
                  <c:v>752</c:v>
                </c:pt>
                <c:pt idx="1849">
                  <c:v>751</c:v>
                </c:pt>
                <c:pt idx="1850">
                  <c:v>750</c:v>
                </c:pt>
                <c:pt idx="1851">
                  <c:v>749</c:v>
                </c:pt>
                <c:pt idx="1852">
                  <c:v>748</c:v>
                </c:pt>
                <c:pt idx="1853">
                  <c:v>747</c:v>
                </c:pt>
                <c:pt idx="1854">
                  <c:v>746</c:v>
                </c:pt>
                <c:pt idx="1855">
                  <c:v>745</c:v>
                </c:pt>
                <c:pt idx="1856">
                  <c:v>744</c:v>
                </c:pt>
                <c:pt idx="1857">
                  <c:v>743</c:v>
                </c:pt>
                <c:pt idx="1858">
                  <c:v>742</c:v>
                </c:pt>
                <c:pt idx="1859">
                  <c:v>741</c:v>
                </c:pt>
                <c:pt idx="1860">
                  <c:v>740</c:v>
                </c:pt>
                <c:pt idx="1861">
                  <c:v>739</c:v>
                </c:pt>
                <c:pt idx="1862">
                  <c:v>738</c:v>
                </c:pt>
                <c:pt idx="1863">
                  <c:v>737</c:v>
                </c:pt>
                <c:pt idx="1864">
                  <c:v>736</c:v>
                </c:pt>
                <c:pt idx="1865">
                  <c:v>735</c:v>
                </c:pt>
                <c:pt idx="1866">
                  <c:v>734</c:v>
                </c:pt>
                <c:pt idx="1867">
                  <c:v>733</c:v>
                </c:pt>
                <c:pt idx="1868">
                  <c:v>732</c:v>
                </c:pt>
                <c:pt idx="1869">
                  <c:v>731</c:v>
                </c:pt>
                <c:pt idx="1870">
                  <c:v>730</c:v>
                </c:pt>
                <c:pt idx="1871">
                  <c:v>729</c:v>
                </c:pt>
                <c:pt idx="1872">
                  <c:v>728</c:v>
                </c:pt>
                <c:pt idx="1873">
                  <c:v>727</c:v>
                </c:pt>
                <c:pt idx="1874">
                  <c:v>726</c:v>
                </c:pt>
                <c:pt idx="1875">
                  <c:v>725</c:v>
                </c:pt>
                <c:pt idx="1876">
                  <c:v>724</c:v>
                </c:pt>
                <c:pt idx="1877">
                  <c:v>723</c:v>
                </c:pt>
                <c:pt idx="1878">
                  <c:v>722</c:v>
                </c:pt>
                <c:pt idx="1879">
                  <c:v>721</c:v>
                </c:pt>
                <c:pt idx="1880">
                  <c:v>720</c:v>
                </c:pt>
                <c:pt idx="1881">
                  <c:v>719</c:v>
                </c:pt>
                <c:pt idx="1882">
                  <c:v>718</c:v>
                </c:pt>
                <c:pt idx="1883">
                  <c:v>717</c:v>
                </c:pt>
                <c:pt idx="1884">
                  <c:v>716</c:v>
                </c:pt>
                <c:pt idx="1885">
                  <c:v>715</c:v>
                </c:pt>
                <c:pt idx="1886">
                  <c:v>714</c:v>
                </c:pt>
                <c:pt idx="1887">
                  <c:v>713</c:v>
                </c:pt>
                <c:pt idx="1888">
                  <c:v>712</c:v>
                </c:pt>
                <c:pt idx="1889">
                  <c:v>711</c:v>
                </c:pt>
                <c:pt idx="1890">
                  <c:v>710</c:v>
                </c:pt>
                <c:pt idx="1891">
                  <c:v>709</c:v>
                </c:pt>
                <c:pt idx="1892">
                  <c:v>708</c:v>
                </c:pt>
                <c:pt idx="1893">
                  <c:v>707</c:v>
                </c:pt>
                <c:pt idx="1894">
                  <c:v>706</c:v>
                </c:pt>
                <c:pt idx="1895">
                  <c:v>705</c:v>
                </c:pt>
                <c:pt idx="1896">
                  <c:v>704</c:v>
                </c:pt>
                <c:pt idx="1897">
                  <c:v>703</c:v>
                </c:pt>
                <c:pt idx="1898">
                  <c:v>702</c:v>
                </c:pt>
                <c:pt idx="1899">
                  <c:v>701</c:v>
                </c:pt>
                <c:pt idx="1900">
                  <c:v>700</c:v>
                </c:pt>
                <c:pt idx="1901">
                  <c:v>699</c:v>
                </c:pt>
                <c:pt idx="1902">
                  <c:v>698</c:v>
                </c:pt>
                <c:pt idx="1903">
                  <c:v>697</c:v>
                </c:pt>
                <c:pt idx="1904">
                  <c:v>696</c:v>
                </c:pt>
                <c:pt idx="1905">
                  <c:v>695</c:v>
                </c:pt>
                <c:pt idx="1906">
                  <c:v>694</c:v>
                </c:pt>
                <c:pt idx="1907">
                  <c:v>693</c:v>
                </c:pt>
                <c:pt idx="1908">
                  <c:v>692</c:v>
                </c:pt>
                <c:pt idx="1909">
                  <c:v>691</c:v>
                </c:pt>
                <c:pt idx="1910">
                  <c:v>690</c:v>
                </c:pt>
                <c:pt idx="1911">
                  <c:v>689</c:v>
                </c:pt>
                <c:pt idx="1912">
                  <c:v>688</c:v>
                </c:pt>
                <c:pt idx="1913">
                  <c:v>687</c:v>
                </c:pt>
                <c:pt idx="1914">
                  <c:v>686</c:v>
                </c:pt>
                <c:pt idx="1915">
                  <c:v>685</c:v>
                </c:pt>
                <c:pt idx="1916">
                  <c:v>684</c:v>
                </c:pt>
                <c:pt idx="1917">
                  <c:v>683</c:v>
                </c:pt>
                <c:pt idx="1918">
                  <c:v>682</c:v>
                </c:pt>
                <c:pt idx="1919">
                  <c:v>681</c:v>
                </c:pt>
                <c:pt idx="1920">
                  <c:v>680</c:v>
                </c:pt>
                <c:pt idx="1921">
                  <c:v>679</c:v>
                </c:pt>
                <c:pt idx="1922">
                  <c:v>678</c:v>
                </c:pt>
                <c:pt idx="1923">
                  <c:v>677</c:v>
                </c:pt>
                <c:pt idx="1924">
                  <c:v>676</c:v>
                </c:pt>
                <c:pt idx="1925">
                  <c:v>675</c:v>
                </c:pt>
                <c:pt idx="1926">
                  <c:v>674</c:v>
                </c:pt>
                <c:pt idx="1927">
                  <c:v>673</c:v>
                </c:pt>
                <c:pt idx="1928">
                  <c:v>672</c:v>
                </c:pt>
                <c:pt idx="1929">
                  <c:v>671</c:v>
                </c:pt>
                <c:pt idx="1930">
                  <c:v>670</c:v>
                </c:pt>
                <c:pt idx="1931">
                  <c:v>669</c:v>
                </c:pt>
                <c:pt idx="1932">
                  <c:v>668</c:v>
                </c:pt>
                <c:pt idx="1933">
                  <c:v>667</c:v>
                </c:pt>
                <c:pt idx="1934">
                  <c:v>666</c:v>
                </c:pt>
                <c:pt idx="1935">
                  <c:v>665</c:v>
                </c:pt>
                <c:pt idx="1936">
                  <c:v>664</c:v>
                </c:pt>
                <c:pt idx="1937">
                  <c:v>663</c:v>
                </c:pt>
                <c:pt idx="1938">
                  <c:v>662</c:v>
                </c:pt>
                <c:pt idx="1939">
                  <c:v>661</c:v>
                </c:pt>
                <c:pt idx="1940">
                  <c:v>660</c:v>
                </c:pt>
                <c:pt idx="1941">
                  <c:v>659</c:v>
                </c:pt>
                <c:pt idx="1942">
                  <c:v>658</c:v>
                </c:pt>
                <c:pt idx="1943">
                  <c:v>657</c:v>
                </c:pt>
                <c:pt idx="1944">
                  <c:v>656</c:v>
                </c:pt>
                <c:pt idx="1945">
                  <c:v>655</c:v>
                </c:pt>
                <c:pt idx="1946">
                  <c:v>654</c:v>
                </c:pt>
                <c:pt idx="1947">
                  <c:v>653</c:v>
                </c:pt>
                <c:pt idx="1948">
                  <c:v>652</c:v>
                </c:pt>
                <c:pt idx="1949">
                  <c:v>651</c:v>
                </c:pt>
                <c:pt idx="1950">
                  <c:v>650</c:v>
                </c:pt>
                <c:pt idx="1951">
                  <c:v>649</c:v>
                </c:pt>
                <c:pt idx="1952">
                  <c:v>648</c:v>
                </c:pt>
                <c:pt idx="1953">
                  <c:v>647</c:v>
                </c:pt>
                <c:pt idx="1954">
                  <c:v>646</c:v>
                </c:pt>
                <c:pt idx="1955">
                  <c:v>645</c:v>
                </c:pt>
                <c:pt idx="1956">
                  <c:v>644</c:v>
                </c:pt>
                <c:pt idx="1957">
                  <c:v>643</c:v>
                </c:pt>
                <c:pt idx="1958">
                  <c:v>642</c:v>
                </c:pt>
                <c:pt idx="1959">
                  <c:v>641</c:v>
                </c:pt>
                <c:pt idx="1960">
                  <c:v>640</c:v>
                </c:pt>
                <c:pt idx="1961">
                  <c:v>639</c:v>
                </c:pt>
                <c:pt idx="1962">
                  <c:v>638</c:v>
                </c:pt>
                <c:pt idx="1963">
                  <c:v>637</c:v>
                </c:pt>
                <c:pt idx="1964">
                  <c:v>636</c:v>
                </c:pt>
                <c:pt idx="1965">
                  <c:v>635</c:v>
                </c:pt>
                <c:pt idx="1966">
                  <c:v>634</c:v>
                </c:pt>
                <c:pt idx="1967">
                  <c:v>633</c:v>
                </c:pt>
                <c:pt idx="1968">
                  <c:v>632</c:v>
                </c:pt>
                <c:pt idx="1969">
                  <c:v>631</c:v>
                </c:pt>
                <c:pt idx="1970">
                  <c:v>630</c:v>
                </c:pt>
                <c:pt idx="1971">
                  <c:v>629</c:v>
                </c:pt>
                <c:pt idx="1972">
                  <c:v>628</c:v>
                </c:pt>
                <c:pt idx="1973">
                  <c:v>627</c:v>
                </c:pt>
                <c:pt idx="1974">
                  <c:v>626</c:v>
                </c:pt>
                <c:pt idx="1975">
                  <c:v>625</c:v>
                </c:pt>
                <c:pt idx="1976">
                  <c:v>624</c:v>
                </c:pt>
                <c:pt idx="1977">
                  <c:v>623</c:v>
                </c:pt>
                <c:pt idx="1978">
                  <c:v>622</c:v>
                </c:pt>
                <c:pt idx="1979">
                  <c:v>621</c:v>
                </c:pt>
                <c:pt idx="1980">
                  <c:v>620</c:v>
                </c:pt>
                <c:pt idx="1981">
                  <c:v>619</c:v>
                </c:pt>
                <c:pt idx="1982">
                  <c:v>618</c:v>
                </c:pt>
                <c:pt idx="1983">
                  <c:v>617</c:v>
                </c:pt>
                <c:pt idx="1984">
                  <c:v>616</c:v>
                </c:pt>
                <c:pt idx="1985">
                  <c:v>615</c:v>
                </c:pt>
                <c:pt idx="1986">
                  <c:v>614</c:v>
                </c:pt>
                <c:pt idx="1987">
                  <c:v>613</c:v>
                </c:pt>
                <c:pt idx="1988">
                  <c:v>612</c:v>
                </c:pt>
                <c:pt idx="1989">
                  <c:v>611</c:v>
                </c:pt>
                <c:pt idx="1990">
                  <c:v>610</c:v>
                </c:pt>
                <c:pt idx="1991">
                  <c:v>609</c:v>
                </c:pt>
                <c:pt idx="1992">
                  <c:v>608</c:v>
                </c:pt>
                <c:pt idx="1993">
                  <c:v>607</c:v>
                </c:pt>
                <c:pt idx="1994">
                  <c:v>606</c:v>
                </c:pt>
                <c:pt idx="1995">
                  <c:v>605</c:v>
                </c:pt>
                <c:pt idx="1996">
                  <c:v>604</c:v>
                </c:pt>
                <c:pt idx="1997">
                  <c:v>603</c:v>
                </c:pt>
                <c:pt idx="1998">
                  <c:v>602</c:v>
                </c:pt>
                <c:pt idx="1999">
                  <c:v>601</c:v>
                </c:pt>
                <c:pt idx="2000">
                  <c:v>600</c:v>
                </c:pt>
                <c:pt idx="2001">
                  <c:v>599</c:v>
                </c:pt>
                <c:pt idx="2002">
                  <c:v>598</c:v>
                </c:pt>
                <c:pt idx="2003">
                  <c:v>597</c:v>
                </c:pt>
                <c:pt idx="2004">
                  <c:v>596</c:v>
                </c:pt>
                <c:pt idx="2005">
                  <c:v>595</c:v>
                </c:pt>
                <c:pt idx="2006">
                  <c:v>594</c:v>
                </c:pt>
                <c:pt idx="2007">
                  <c:v>593</c:v>
                </c:pt>
                <c:pt idx="2008">
                  <c:v>592</c:v>
                </c:pt>
                <c:pt idx="2009">
                  <c:v>591</c:v>
                </c:pt>
                <c:pt idx="2010">
                  <c:v>590</c:v>
                </c:pt>
                <c:pt idx="2011">
                  <c:v>589</c:v>
                </c:pt>
                <c:pt idx="2012">
                  <c:v>588</c:v>
                </c:pt>
                <c:pt idx="2013">
                  <c:v>587</c:v>
                </c:pt>
                <c:pt idx="2014">
                  <c:v>586</c:v>
                </c:pt>
                <c:pt idx="2015">
                  <c:v>585</c:v>
                </c:pt>
                <c:pt idx="2016">
                  <c:v>584</c:v>
                </c:pt>
                <c:pt idx="2017">
                  <c:v>583</c:v>
                </c:pt>
                <c:pt idx="2018">
                  <c:v>582</c:v>
                </c:pt>
                <c:pt idx="2019">
                  <c:v>581</c:v>
                </c:pt>
                <c:pt idx="2020">
                  <c:v>580</c:v>
                </c:pt>
                <c:pt idx="2021">
                  <c:v>579</c:v>
                </c:pt>
                <c:pt idx="2022">
                  <c:v>578</c:v>
                </c:pt>
                <c:pt idx="2023">
                  <c:v>577</c:v>
                </c:pt>
                <c:pt idx="2024">
                  <c:v>576</c:v>
                </c:pt>
                <c:pt idx="2025">
                  <c:v>575</c:v>
                </c:pt>
                <c:pt idx="2026">
                  <c:v>574</c:v>
                </c:pt>
                <c:pt idx="2027">
                  <c:v>573</c:v>
                </c:pt>
                <c:pt idx="2028">
                  <c:v>572</c:v>
                </c:pt>
                <c:pt idx="2029">
                  <c:v>571</c:v>
                </c:pt>
                <c:pt idx="2030">
                  <c:v>570</c:v>
                </c:pt>
                <c:pt idx="2031">
                  <c:v>569</c:v>
                </c:pt>
                <c:pt idx="2032">
                  <c:v>568</c:v>
                </c:pt>
                <c:pt idx="2033">
                  <c:v>567</c:v>
                </c:pt>
                <c:pt idx="2034">
                  <c:v>566</c:v>
                </c:pt>
                <c:pt idx="2035">
                  <c:v>565</c:v>
                </c:pt>
                <c:pt idx="2036">
                  <c:v>564</c:v>
                </c:pt>
                <c:pt idx="2037">
                  <c:v>563</c:v>
                </c:pt>
                <c:pt idx="2038">
                  <c:v>562</c:v>
                </c:pt>
                <c:pt idx="2039">
                  <c:v>561</c:v>
                </c:pt>
                <c:pt idx="2040">
                  <c:v>560</c:v>
                </c:pt>
                <c:pt idx="2041">
                  <c:v>559</c:v>
                </c:pt>
                <c:pt idx="2042">
                  <c:v>558</c:v>
                </c:pt>
                <c:pt idx="2043">
                  <c:v>557</c:v>
                </c:pt>
                <c:pt idx="2044">
                  <c:v>556</c:v>
                </c:pt>
                <c:pt idx="2045">
                  <c:v>555</c:v>
                </c:pt>
                <c:pt idx="2046">
                  <c:v>554</c:v>
                </c:pt>
                <c:pt idx="2047">
                  <c:v>553</c:v>
                </c:pt>
                <c:pt idx="2048">
                  <c:v>552</c:v>
                </c:pt>
                <c:pt idx="2049">
                  <c:v>551</c:v>
                </c:pt>
                <c:pt idx="2050">
                  <c:v>550</c:v>
                </c:pt>
                <c:pt idx="2051">
                  <c:v>549</c:v>
                </c:pt>
                <c:pt idx="2052">
                  <c:v>548</c:v>
                </c:pt>
                <c:pt idx="2053">
                  <c:v>547</c:v>
                </c:pt>
                <c:pt idx="2054">
                  <c:v>546</c:v>
                </c:pt>
                <c:pt idx="2055">
                  <c:v>545</c:v>
                </c:pt>
                <c:pt idx="2056">
                  <c:v>544</c:v>
                </c:pt>
                <c:pt idx="2057">
                  <c:v>543</c:v>
                </c:pt>
                <c:pt idx="2058">
                  <c:v>542</c:v>
                </c:pt>
                <c:pt idx="2059">
                  <c:v>541</c:v>
                </c:pt>
                <c:pt idx="2060">
                  <c:v>540</c:v>
                </c:pt>
                <c:pt idx="2061">
                  <c:v>539</c:v>
                </c:pt>
                <c:pt idx="2062">
                  <c:v>538</c:v>
                </c:pt>
                <c:pt idx="2063">
                  <c:v>537</c:v>
                </c:pt>
                <c:pt idx="2064">
                  <c:v>536</c:v>
                </c:pt>
                <c:pt idx="2065">
                  <c:v>535</c:v>
                </c:pt>
                <c:pt idx="2066">
                  <c:v>534</c:v>
                </c:pt>
                <c:pt idx="2067">
                  <c:v>533</c:v>
                </c:pt>
                <c:pt idx="2068">
                  <c:v>532</c:v>
                </c:pt>
                <c:pt idx="2069">
                  <c:v>531</c:v>
                </c:pt>
                <c:pt idx="2070">
                  <c:v>530</c:v>
                </c:pt>
                <c:pt idx="2071">
                  <c:v>529</c:v>
                </c:pt>
                <c:pt idx="2072">
                  <c:v>528</c:v>
                </c:pt>
                <c:pt idx="2073">
                  <c:v>527</c:v>
                </c:pt>
                <c:pt idx="2074">
                  <c:v>526</c:v>
                </c:pt>
                <c:pt idx="2075">
                  <c:v>525</c:v>
                </c:pt>
                <c:pt idx="2076">
                  <c:v>524</c:v>
                </c:pt>
                <c:pt idx="2077">
                  <c:v>523</c:v>
                </c:pt>
                <c:pt idx="2078">
                  <c:v>522</c:v>
                </c:pt>
                <c:pt idx="2079">
                  <c:v>521</c:v>
                </c:pt>
                <c:pt idx="2080">
                  <c:v>520</c:v>
                </c:pt>
                <c:pt idx="2081">
                  <c:v>519</c:v>
                </c:pt>
                <c:pt idx="2082">
                  <c:v>518</c:v>
                </c:pt>
                <c:pt idx="2083">
                  <c:v>517</c:v>
                </c:pt>
                <c:pt idx="2084">
                  <c:v>516</c:v>
                </c:pt>
                <c:pt idx="2085">
                  <c:v>515</c:v>
                </c:pt>
                <c:pt idx="2086">
                  <c:v>514</c:v>
                </c:pt>
                <c:pt idx="2087">
                  <c:v>513</c:v>
                </c:pt>
                <c:pt idx="2088">
                  <c:v>512</c:v>
                </c:pt>
                <c:pt idx="2089">
                  <c:v>511</c:v>
                </c:pt>
                <c:pt idx="2090">
                  <c:v>510</c:v>
                </c:pt>
                <c:pt idx="2091">
                  <c:v>509</c:v>
                </c:pt>
                <c:pt idx="2092">
                  <c:v>508</c:v>
                </c:pt>
                <c:pt idx="2093">
                  <c:v>507</c:v>
                </c:pt>
                <c:pt idx="2094">
                  <c:v>506</c:v>
                </c:pt>
                <c:pt idx="2095">
                  <c:v>505</c:v>
                </c:pt>
                <c:pt idx="2096">
                  <c:v>504</c:v>
                </c:pt>
                <c:pt idx="2097">
                  <c:v>503</c:v>
                </c:pt>
                <c:pt idx="2098">
                  <c:v>502</c:v>
                </c:pt>
                <c:pt idx="2099">
                  <c:v>501</c:v>
                </c:pt>
                <c:pt idx="2100">
                  <c:v>500</c:v>
                </c:pt>
                <c:pt idx="2101">
                  <c:v>499</c:v>
                </c:pt>
                <c:pt idx="2102">
                  <c:v>498</c:v>
                </c:pt>
                <c:pt idx="2103">
                  <c:v>497</c:v>
                </c:pt>
                <c:pt idx="2104">
                  <c:v>496</c:v>
                </c:pt>
                <c:pt idx="2105">
                  <c:v>495</c:v>
                </c:pt>
                <c:pt idx="2106">
                  <c:v>494</c:v>
                </c:pt>
                <c:pt idx="2107">
                  <c:v>493</c:v>
                </c:pt>
                <c:pt idx="2108">
                  <c:v>492</c:v>
                </c:pt>
                <c:pt idx="2109">
                  <c:v>491</c:v>
                </c:pt>
                <c:pt idx="2110">
                  <c:v>490</c:v>
                </c:pt>
                <c:pt idx="2111">
                  <c:v>489</c:v>
                </c:pt>
                <c:pt idx="2112">
                  <c:v>488</c:v>
                </c:pt>
                <c:pt idx="2113">
                  <c:v>487</c:v>
                </c:pt>
                <c:pt idx="2114">
                  <c:v>486</c:v>
                </c:pt>
                <c:pt idx="2115">
                  <c:v>485</c:v>
                </c:pt>
                <c:pt idx="2116">
                  <c:v>484</c:v>
                </c:pt>
                <c:pt idx="2117">
                  <c:v>483</c:v>
                </c:pt>
                <c:pt idx="2118">
                  <c:v>482</c:v>
                </c:pt>
                <c:pt idx="2119">
                  <c:v>481</c:v>
                </c:pt>
                <c:pt idx="2120">
                  <c:v>480</c:v>
                </c:pt>
                <c:pt idx="2121">
                  <c:v>479</c:v>
                </c:pt>
                <c:pt idx="2122">
                  <c:v>478</c:v>
                </c:pt>
                <c:pt idx="2123">
                  <c:v>477</c:v>
                </c:pt>
                <c:pt idx="2124">
                  <c:v>476</c:v>
                </c:pt>
                <c:pt idx="2125">
                  <c:v>475</c:v>
                </c:pt>
                <c:pt idx="2126">
                  <c:v>474</c:v>
                </c:pt>
                <c:pt idx="2127">
                  <c:v>473</c:v>
                </c:pt>
                <c:pt idx="2128">
                  <c:v>472</c:v>
                </c:pt>
                <c:pt idx="2129">
                  <c:v>471</c:v>
                </c:pt>
                <c:pt idx="2130">
                  <c:v>470</c:v>
                </c:pt>
                <c:pt idx="2131">
                  <c:v>469</c:v>
                </c:pt>
                <c:pt idx="2132">
                  <c:v>468</c:v>
                </c:pt>
                <c:pt idx="2133">
                  <c:v>467</c:v>
                </c:pt>
                <c:pt idx="2134">
                  <c:v>466</c:v>
                </c:pt>
                <c:pt idx="2135">
                  <c:v>465</c:v>
                </c:pt>
                <c:pt idx="2136">
                  <c:v>464</c:v>
                </c:pt>
                <c:pt idx="2137">
                  <c:v>463</c:v>
                </c:pt>
                <c:pt idx="2138">
                  <c:v>462</c:v>
                </c:pt>
                <c:pt idx="2139">
                  <c:v>461</c:v>
                </c:pt>
                <c:pt idx="2140">
                  <c:v>460</c:v>
                </c:pt>
                <c:pt idx="2141">
                  <c:v>459</c:v>
                </c:pt>
                <c:pt idx="2142">
                  <c:v>458</c:v>
                </c:pt>
                <c:pt idx="2143">
                  <c:v>457</c:v>
                </c:pt>
                <c:pt idx="2144">
                  <c:v>456</c:v>
                </c:pt>
                <c:pt idx="2145">
                  <c:v>455</c:v>
                </c:pt>
                <c:pt idx="2146">
                  <c:v>454</c:v>
                </c:pt>
                <c:pt idx="2147">
                  <c:v>453</c:v>
                </c:pt>
                <c:pt idx="2148">
                  <c:v>452</c:v>
                </c:pt>
                <c:pt idx="2149">
                  <c:v>451</c:v>
                </c:pt>
                <c:pt idx="2150">
                  <c:v>450</c:v>
                </c:pt>
                <c:pt idx="2151">
                  <c:v>449</c:v>
                </c:pt>
                <c:pt idx="2152">
                  <c:v>448</c:v>
                </c:pt>
                <c:pt idx="2153">
                  <c:v>447</c:v>
                </c:pt>
                <c:pt idx="2154">
                  <c:v>446</c:v>
                </c:pt>
                <c:pt idx="2155">
                  <c:v>445</c:v>
                </c:pt>
                <c:pt idx="2156">
                  <c:v>444</c:v>
                </c:pt>
                <c:pt idx="2157">
                  <c:v>443</c:v>
                </c:pt>
                <c:pt idx="2158">
                  <c:v>442</c:v>
                </c:pt>
                <c:pt idx="2159">
                  <c:v>441</c:v>
                </c:pt>
                <c:pt idx="2160">
                  <c:v>440</c:v>
                </c:pt>
                <c:pt idx="2161">
                  <c:v>439</c:v>
                </c:pt>
                <c:pt idx="2162">
                  <c:v>438</c:v>
                </c:pt>
                <c:pt idx="2163">
                  <c:v>437</c:v>
                </c:pt>
                <c:pt idx="2164">
                  <c:v>436</c:v>
                </c:pt>
                <c:pt idx="2165">
                  <c:v>435</c:v>
                </c:pt>
                <c:pt idx="2166">
                  <c:v>434</c:v>
                </c:pt>
                <c:pt idx="2167">
                  <c:v>433</c:v>
                </c:pt>
                <c:pt idx="2168">
                  <c:v>432</c:v>
                </c:pt>
                <c:pt idx="2169">
                  <c:v>431</c:v>
                </c:pt>
                <c:pt idx="2170">
                  <c:v>430</c:v>
                </c:pt>
                <c:pt idx="2171">
                  <c:v>429</c:v>
                </c:pt>
                <c:pt idx="2172">
                  <c:v>428</c:v>
                </c:pt>
                <c:pt idx="2173">
                  <c:v>427</c:v>
                </c:pt>
                <c:pt idx="2174">
                  <c:v>426</c:v>
                </c:pt>
                <c:pt idx="2175">
                  <c:v>425</c:v>
                </c:pt>
                <c:pt idx="2176">
                  <c:v>424</c:v>
                </c:pt>
                <c:pt idx="2177">
                  <c:v>423</c:v>
                </c:pt>
                <c:pt idx="2178">
                  <c:v>422</c:v>
                </c:pt>
                <c:pt idx="2179">
                  <c:v>421</c:v>
                </c:pt>
                <c:pt idx="2180">
                  <c:v>420</c:v>
                </c:pt>
                <c:pt idx="2181">
                  <c:v>419</c:v>
                </c:pt>
                <c:pt idx="2182">
                  <c:v>418</c:v>
                </c:pt>
                <c:pt idx="2183">
                  <c:v>417</c:v>
                </c:pt>
                <c:pt idx="2184">
                  <c:v>416</c:v>
                </c:pt>
                <c:pt idx="2185">
                  <c:v>415</c:v>
                </c:pt>
                <c:pt idx="2186">
                  <c:v>414</c:v>
                </c:pt>
                <c:pt idx="2187">
                  <c:v>413</c:v>
                </c:pt>
                <c:pt idx="2188">
                  <c:v>412</c:v>
                </c:pt>
                <c:pt idx="2189">
                  <c:v>411</c:v>
                </c:pt>
                <c:pt idx="2190">
                  <c:v>410</c:v>
                </c:pt>
                <c:pt idx="2191">
                  <c:v>409</c:v>
                </c:pt>
                <c:pt idx="2192">
                  <c:v>408</c:v>
                </c:pt>
                <c:pt idx="2193">
                  <c:v>407</c:v>
                </c:pt>
                <c:pt idx="2194">
                  <c:v>406</c:v>
                </c:pt>
                <c:pt idx="2195">
                  <c:v>405</c:v>
                </c:pt>
                <c:pt idx="2196">
                  <c:v>404</c:v>
                </c:pt>
                <c:pt idx="2197">
                  <c:v>403</c:v>
                </c:pt>
                <c:pt idx="2198">
                  <c:v>402</c:v>
                </c:pt>
                <c:pt idx="2199">
                  <c:v>401</c:v>
                </c:pt>
                <c:pt idx="2200">
                  <c:v>400</c:v>
                </c:pt>
                <c:pt idx="2201">
                  <c:v>399</c:v>
                </c:pt>
                <c:pt idx="2202">
                  <c:v>398</c:v>
                </c:pt>
                <c:pt idx="2203">
                  <c:v>397</c:v>
                </c:pt>
                <c:pt idx="2204">
                  <c:v>396</c:v>
                </c:pt>
                <c:pt idx="2205">
                  <c:v>395</c:v>
                </c:pt>
                <c:pt idx="2206">
                  <c:v>394</c:v>
                </c:pt>
                <c:pt idx="2207">
                  <c:v>393</c:v>
                </c:pt>
                <c:pt idx="2208">
                  <c:v>392</c:v>
                </c:pt>
                <c:pt idx="2209">
                  <c:v>391</c:v>
                </c:pt>
                <c:pt idx="2210">
                  <c:v>390</c:v>
                </c:pt>
                <c:pt idx="2211">
                  <c:v>389</c:v>
                </c:pt>
                <c:pt idx="2212">
                  <c:v>388</c:v>
                </c:pt>
                <c:pt idx="2213">
                  <c:v>387</c:v>
                </c:pt>
                <c:pt idx="2214">
                  <c:v>386</c:v>
                </c:pt>
                <c:pt idx="2215">
                  <c:v>385</c:v>
                </c:pt>
                <c:pt idx="2216">
                  <c:v>384</c:v>
                </c:pt>
                <c:pt idx="2217">
                  <c:v>383</c:v>
                </c:pt>
                <c:pt idx="2218">
                  <c:v>382</c:v>
                </c:pt>
                <c:pt idx="2219">
                  <c:v>381</c:v>
                </c:pt>
                <c:pt idx="2220">
                  <c:v>380</c:v>
                </c:pt>
                <c:pt idx="2221">
                  <c:v>379</c:v>
                </c:pt>
                <c:pt idx="2222">
                  <c:v>378</c:v>
                </c:pt>
                <c:pt idx="2223">
                  <c:v>377</c:v>
                </c:pt>
                <c:pt idx="2224">
                  <c:v>376</c:v>
                </c:pt>
                <c:pt idx="2225">
                  <c:v>375</c:v>
                </c:pt>
                <c:pt idx="2226">
                  <c:v>374</c:v>
                </c:pt>
                <c:pt idx="2227">
                  <c:v>373</c:v>
                </c:pt>
                <c:pt idx="2228">
                  <c:v>372</c:v>
                </c:pt>
                <c:pt idx="2229">
                  <c:v>371</c:v>
                </c:pt>
                <c:pt idx="2230">
                  <c:v>370</c:v>
                </c:pt>
                <c:pt idx="2231">
                  <c:v>369</c:v>
                </c:pt>
                <c:pt idx="2232">
                  <c:v>368</c:v>
                </c:pt>
                <c:pt idx="2233">
                  <c:v>367</c:v>
                </c:pt>
                <c:pt idx="2234">
                  <c:v>366</c:v>
                </c:pt>
                <c:pt idx="2235">
                  <c:v>365</c:v>
                </c:pt>
                <c:pt idx="2236">
                  <c:v>364</c:v>
                </c:pt>
                <c:pt idx="2237">
                  <c:v>363</c:v>
                </c:pt>
                <c:pt idx="2238">
                  <c:v>362</c:v>
                </c:pt>
                <c:pt idx="2239">
                  <c:v>361</c:v>
                </c:pt>
                <c:pt idx="2240">
                  <c:v>360</c:v>
                </c:pt>
                <c:pt idx="2241">
                  <c:v>359</c:v>
                </c:pt>
                <c:pt idx="2242">
                  <c:v>358</c:v>
                </c:pt>
                <c:pt idx="2243">
                  <c:v>357</c:v>
                </c:pt>
                <c:pt idx="2244">
                  <c:v>356</c:v>
                </c:pt>
                <c:pt idx="2245">
                  <c:v>355</c:v>
                </c:pt>
                <c:pt idx="2246">
                  <c:v>354</c:v>
                </c:pt>
                <c:pt idx="2247">
                  <c:v>353</c:v>
                </c:pt>
                <c:pt idx="2248">
                  <c:v>352</c:v>
                </c:pt>
                <c:pt idx="2249">
                  <c:v>351</c:v>
                </c:pt>
                <c:pt idx="2250">
                  <c:v>350</c:v>
                </c:pt>
                <c:pt idx="2251">
                  <c:v>349</c:v>
                </c:pt>
                <c:pt idx="2252">
                  <c:v>348</c:v>
                </c:pt>
                <c:pt idx="2253">
                  <c:v>347</c:v>
                </c:pt>
                <c:pt idx="2254">
                  <c:v>346</c:v>
                </c:pt>
                <c:pt idx="2255">
                  <c:v>345</c:v>
                </c:pt>
                <c:pt idx="2256">
                  <c:v>344</c:v>
                </c:pt>
                <c:pt idx="2257">
                  <c:v>343</c:v>
                </c:pt>
                <c:pt idx="2258">
                  <c:v>342</c:v>
                </c:pt>
                <c:pt idx="2259">
                  <c:v>341</c:v>
                </c:pt>
                <c:pt idx="2260">
                  <c:v>340</c:v>
                </c:pt>
                <c:pt idx="2261">
                  <c:v>339</c:v>
                </c:pt>
                <c:pt idx="2262">
                  <c:v>338</c:v>
                </c:pt>
                <c:pt idx="2263">
                  <c:v>337</c:v>
                </c:pt>
                <c:pt idx="2264">
                  <c:v>336</c:v>
                </c:pt>
                <c:pt idx="2265">
                  <c:v>335</c:v>
                </c:pt>
                <c:pt idx="2266">
                  <c:v>334</c:v>
                </c:pt>
                <c:pt idx="2267">
                  <c:v>333</c:v>
                </c:pt>
                <c:pt idx="2268">
                  <c:v>332</c:v>
                </c:pt>
                <c:pt idx="2269">
                  <c:v>331</c:v>
                </c:pt>
                <c:pt idx="2270">
                  <c:v>330</c:v>
                </c:pt>
                <c:pt idx="2271">
                  <c:v>329</c:v>
                </c:pt>
                <c:pt idx="2272">
                  <c:v>328</c:v>
                </c:pt>
                <c:pt idx="2273">
                  <c:v>327</c:v>
                </c:pt>
                <c:pt idx="2274">
                  <c:v>326</c:v>
                </c:pt>
                <c:pt idx="2275">
                  <c:v>325</c:v>
                </c:pt>
                <c:pt idx="2276">
                  <c:v>324</c:v>
                </c:pt>
                <c:pt idx="2277">
                  <c:v>323</c:v>
                </c:pt>
                <c:pt idx="2278">
                  <c:v>322</c:v>
                </c:pt>
                <c:pt idx="2279">
                  <c:v>321</c:v>
                </c:pt>
                <c:pt idx="2280">
                  <c:v>320</c:v>
                </c:pt>
                <c:pt idx="2281">
                  <c:v>319</c:v>
                </c:pt>
                <c:pt idx="2282">
                  <c:v>318</c:v>
                </c:pt>
                <c:pt idx="2283">
                  <c:v>317</c:v>
                </c:pt>
                <c:pt idx="2284">
                  <c:v>316</c:v>
                </c:pt>
                <c:pt idx="2285">
                  <c:v>315</c:v>
                </c:pt>
                <c:pt idx="2286">
                  <c:v>314</c:v>
                </c:pt>
                <c:pt idx="2287">
                  <c:v>313</c:v>
                </c:pt>
                <c:pt idx="2288">
                  <c:v>312</c:v>
                </c:pt>
                <c:pt idx="2289">
                  <c:v>311</c:v>
                </c:pt>
                <c:pt idx="2290">
                  <c:v>310</c:v>
                </c:pt>
                <c:pt idx="2291">
                  <c:v>309</c:v>
                </c:pt>
                <c:pt idx="2292">
                  <c:v>308</c:v>
                </c:pt>
                <c:pt idx="2293">
                  <c:v>307</c:v>
                </c:pt>
                <c:pt idx="2294">
                  <c:v>306</c:v>
                </c:pt>
                <c:pt idx="2295">
                  <c:v>305</c:v>
                </c:pt>
                <c:pt idx="2296">
                  <c:v>304</c:v>
                </c:pt>
                <c:pt idx="2297">
                  <c:v>303</c:v>
                </c:pt>
                <c:pt idx="2298">
                  <c:v>302</c:v>
                </c:pt>
                <c:pt idx="2299">
                  <c:v>301</c:v>
                </c:pt>
                <c:pt idx="2300">
                  <c:v>300</c:v>
                </c:pt>
                <c:pt idx="2301">
                  <c:v>299</c:v>
                </c:pt>
                <c:pt idx="2302">
                  <c:v>298</c:v>
                </c:pt>
                <c:pt idx="2303">
                  <c:v>297</c:v>
                </c:pt>
                <c:pt idx="2304">
                  <c:v>296</c:v>
                </c:pt>
                <c:pt idx="2305">
                  <c:v>295</c:v>
                </c:pt>
                <c:pt idx="2306">
                  <c:v>294</c:v>
                </c:pt>
                <c:pt idx="2307">
                  <c:v>293</c:v>
                </c:pt>
                <c:pt idx="2308">
                  <c:v>292</c:v>
                </c:pt>
                <c:pt idx="2309">
                  <c:v>291</c:v>
                </c:pt>
                <c:pt idx="2310">
                  <c:v>290</c:v>
                </c:pt>
                <c:pt idx="2311">
                  <c:v>289</c:v>
                </c:pt>
                <c:pt idx="2312">
                  <c:v>288</c:v>
                </c:pt>
                <c:pt idx="2313">
                  <c:v>287</c:v>
                </c:pt>
                <c:pt idx="2314">
                  <c:v>286</c:v>
                </c:pt>
                <c:pt idx="2315">
                  <c:v>285</c:v>
                </c:pt>
                <c:pt idx="2316">
                  <c:v>284</c:v>
                </c:pt>
                <c:pt idx="2317">
                  <c:v>283</c:v>
                </c:pt>
                <c:pt idx="2318">
                  <c:v>282</c:v>
                </c:pt>
                <c:pt idx="2319">
                  <c:v>281</c:v>
                </c:pt>
                <c:pt idx="2320">
                  <c:v>280</c:v>
                </c:pt>
                <c:pt idx="2321">
                  <c:v>279</c:v>
                </c:pt>
                <c:pt idx="2322">
                  <c:v>278</c:v>
                </c:pt>
                <c:pt idx="2323">
                  <c:v>277</c:v>
                </c:pt>
                <c:pt idx="2324">
                  <c:v>276</c:v>
                </c:pt>
                <c:pt idx="2325">
                  <c:v>275</c:v>
                </c:pt>
                <c:pt idx="2326">
                  <c:v>274</c:v>
                </c:pt>
                <c:pt idx="2327">
                  <c:v>273</c:v>
                </c:pt>
                <c:pt idx="2328">
                  <c:v>272</c:v>
                </c:pt>
                <c:pt idx="2329">
                  <c:v>271</c:v>
                </c:pt>
                <c:pt idx="2330">
                  <c:v>270</c:v>
                </c:pt>
                <c:pt idx="2331">
                  <c:v>269</c:v>
                </c:pt>
                <c:pt idx="2332">
                  <c:v>268</c:v>
                </c:pt>
                <c:pt idx="2333">
                  <c:v>267</c:v>
                </c:pt>
                <c:pt idx="2334">
                  <c:v>266</c:v>
                </c:pt>
                <c:pt idx="2335">
                  <c:v>265</c:v>
                </c:pt>
                <c:pt idx="2336">
                  <c:v>264</c:v>
                </c:pt>
                <c:pt idx="2337">
                  <c:v>263</c:v>
                </c:pt>
                <c:pt idx="2338">
                  <c:v>262</c:v>
                </c:pt>
                <c:pt idx="2339">
                  <c:v>261</c:v>
                </c:pt>
                <c:pt idx="2340">
                  <c:v>260</c:v>
                </c:pt>
                <c:pt idx="2341">
                  <c:v>259</c:v>
                </c:pt>
                <c:pt idx="2342">
                  <c:v>258</c:v>
                </c:pt>
                <c:pt idx="2343">
                  <c:v>257</c:v>
                </c:pt>
                <c:pt idx="2344">
                  <c:v>256</c:v>
                </c:pt>
                <c:pt idx="2345">
                  <c:v>255</c:v>
                </c:pt>
                <c:pt idx="2346">
                  <c:v>254</c:v>
                </c:pt>
                <c:pt idx="2347">
                  <c:v>253</c:v>
                </c:pt>
                <c:pt idx="2348">
                  <c:v>252</c:v>
                </c:pt>
                <c:pt idx="2349">
                  <c:v>251</c:v>
                </c:pt>
                <c:pt idx="2350">
                  <c:v>250</c:v>
                </c:pt>
                <c:pt idx="2351">
                  <c:v>249</c:v>
                </c:pt>
                <c:pt idx="2352">
                  <c:v>248</c:v>
                </c:pt>
                <c:pt idx="2353">
                  <c:v>247</c:v>
                </c:pt>
                <c:pt idx="2354">
                  <c:v>246</c:v>
                </c:pt>
                <c:pt idx="2355">
                  <c:v>245</c:v>
                </c:pt>
                <c:pt idx="2356">
                  <c:v>244</c:v>
                </c:pt>
                <c:pt idx="2357">
                  <c:v>243</c:v>
                </c:pt>
                <c:pt idx="2358">
                  <c:v>242</c:v>
                </c:pt>
                <c:pt idx="2359">
                  <c:v>241</c:v>
                </c:pt>
                <c:pt idx="2360">
                  <c:v>240</c:v>
                </c:pt>
                <c:pt idx="2361">
                  <c:v>239</c:v>
                </c:pt>
                <c:pt idx="2362">
                  <c:v>238</c:v>
                </c:pt>
                <c:pt idx="2363">
                  <c:v>237</c:v>
                </c:pt>
                <c:pt idx="2364">
                  <c:v>236</c:v>
                </c:pt>
                <c:pt idx="2365">
                  <c:v>235</c:v>
                </c:pt>
                <c:pt idx="2366">
                  <c:v>234</c:v>
                </c:pt>
                <c:pt idx="2367">
                  <c:v>233</c:v>
                </c:pt>
                <c:pt idx="2368">
                  <c:v>232</c:v>
                </c:pt>
                <c:pt idx="2369">
                  <c:v>231</c:v>
                </c:pt>
                <c:pt idx="2370">
                  <c:v>230</c:v>
                </c:pt>
                <c:pt idx="2371">
                  <c:v>229</c:v>
                </c:pt>
                <c:pt idx="2372">
                  <c:v>228</c:v>
                </c:pt>
                <c:pt idx="2373">
                  <c:v>227</c:v>
                </c:pt>
                <c:pt idx="2374">
                  <c:v>226</c:v>
                </c:pt>
                <c:pt idx="2375">
                  <c:v>225</c:v>
                </c:pt>
                <c:pt idx="2376">
                  <c:v>224</c:v>
                </c:pt>
                <c:pt idx="2377">
                  <c:v>223</c:v>
                </c:pt>
                <c:pt idx="2378">
                  <c:v>222</c:v>
                </c:pt>
                <c:pt idx="2379">
                  <c:v>221</c:v>
                </c:pt>
                <c:pt idx="2380">
                  <c:v>220</c:v>
                </c:pt>
                <c:pt idx="2381">
                  <c:v>219</c:v>
                </c:pt>
                <c:pt idx="2382">
                  <c:v>218</c:v>
                </c:pt>
                <c:pt idx="2383">
                  <c:v>217</c:v>
                </c:pt>
                <c:pt idx="2384">
                  <c:v>216</c:v>
                </c:pt>
                <c:pt idx="2385">
                  <c:v>215</c:v>
                </c:pt>
                <c:pt idx="2386">
                  <c:v>214</c:v>
                </c:pt>
                <c:pt idx="2387">
                  <c:v>213</c:v>
                </c:pt>
                <c:pt idx="2388">
                  <c:v>212</c:v>
                </c:pt>
                <c:pt idx="2389">
                  <c:v>211</c:v>
                </c:pt>
                <c:pt idx="2390">
                  <c:v>210</c:v>
                </c:pt>
                <c:pt idx="2391">
                  <c:v>209</c:v>
                </c:pt>
                <c:pt idx="2392">
                  <c:v>208</c:v>
                </c:pt>
                <c:pt idx="2393">
                  <c:v>207</c:v>
                </c:pt>
                <c:pt idx="2394">
                  <c:v>206</c:v>
                </c:pt>
                <c:pt idx="2395">
                  <c:v>205</c:v>
                </c:pt>
                <c:pt idx="2396">
                  <c:v>204</c:v>
                </c:pt>
                <c:pt idx="2397">
                  <c:v>203</c:v>
                </c:pt>
                <c:pt idx="2398">
                  <c:v>202</c:v>
                </c:pt>
                <c:pt idx="2399">
                  <c:v>201</c:v>
                </c:pt>
                <c:pt idx="2400">
                  <c:v>200</c:v>
                </c:pt>
              </c:numCache>
            </c:numRef>
          </c:xVal>
          <c:yVal>
            <c:numRef>
              <c:f>'Transmission Data'!$H:$H</c:f>
              <c:numCache>
                <c:formatCode>General</c:formatCode>
                <c:ptCount val="1048576"/>
                <c:pt idx="0">
                  <c:v>2.5899999999999999E-3</c:v>
                </c:pt>
                <c:pt idx="1">
                  <c:v>2.4299999999999999E-3</c:v>
                </c:pt>
                <c:pt idx="2">
                  <c:v>2.6700000000000001E-3</c:v>
                </c:pt>
                <c:pt idx="3">
                  <c:v>2.1800000000000001E-3</c:v>
                </c:pt>
                <c:pt idx="4">
                  <c:v>2.7599999999999999E-3</c:v>
                </c:pt>
                <c:pt idx="5">
                  <c:v>2.4399999999999999E-3</c:v>
                </c:pt>
                <c:pt idx="6">
                  <c:v>2.4199999999999998E-3</c:v>
                </c:pt>
                <c:pt idx="7">
                  <c:v>2.3999999999999998E-3</c:v>
                </c:pt>
                <c:pt idx="8">
                  <c:v>2.3E-3</c:v>
                </c:pt>
                <c:pt idx="9">
                  <c:v>2.3500000000000001E-3</c:v>
                </c:pt>
                <c:pt idx="10">
                  <c:v>2.2499999999999998E-3</c:v>
                </c:pt>
                <c:pt idx="11">
                  <c:v>2.2899999999999999E-3</c:v>
                </c:pt>
                <c:pt idx="12">
                  <c:v>2.2399999999999998E-3</c:v>
                </c:pt>
                <c:pt idx="13">
                  <c:v>2.2100000000000002E-3</c:v>
                </c:pt>
                <c:pt idx="14">
                  <c:v>1.83E-3</c:v>
                </c:pt>
                <c:pt idx="15">
                  <c:v>2.1199999999999999E-3</c:v>
                </c:pt>
                <c:pt idx="16">
                  <c:v>2.0999999999999999E-3</c:v>
                </c:pt>
                <c:pt idx="17">
                  <c:v>2.2000000000000001E-3</c:v>
                </c:pt>
                <c:pt idx="18">
                  <c:v>2.2799999999999999E-3</c:v>
                </c:pt>
                <c:pt idx="19">
                  <c:v>2.16E-3</c:v>
                </c:pt>
                <c:pt idx="20">
                  <c:v>1.9599999999999999E-3</c:v>
                </c:pt>
                <c:pt idx="21">
                  <c:v>2.1099999999999999E-3</c:v>
                </c:pt>
                <c:pt idx="22">
                  <c:v>1.81E-3</c:v>
                </c:pt>
                <c:pt idx="23">
                  <c:v>1.9499999999999999E-3</c:v>
                </c:pt>
                <c:pt idx="24">
                  <c:v>1.9599999999999999E-3</c:v>
                </c:pt>
                <c:pt idx="25">
                  <c:v>2.0600000000000002E-3</c:v>
                </c:pt>
                <c:pt idx="26">
                  <c:v>1.72E-3</c:v>
                </c:pt>
                <c:pt idx="27">
                  <c:v>1.8500000000000001E-3</c:v>
                </c:pt>
                <c:pt idx="28">
                  <c:v>2E-3</c:v>
                </c:pt>
                <c:pt idx="29">
                  <c:v>1.82E-3</c:v>
                </c:pt>
                <c:pt idx="30">
                  <c:v>2.3600000000000001E-3</c:v>
                </c:pt>
                <c:pt idx="31">
                  <c:v>1.99E-3</c:v>
                </c:pt>
                <c:pt idx="32">
                  <c:v>1.74E-3</c:v>
                </c:pt>
                <c:pt idx="33">
                  <c:v>1.9599999999999999E-3</c:v>
                </c:pt>
                <c:pt idx="34">
                  <c:v>1.9300000000000001E-3</c:v>
                </c:pt>
                <c:pt idx="35">
                  <c:v>1.8799999999999999E-3</c:v>
                </c:pt>
                <c:pt idx="36">
                  <c:v>1.6100000000000001E-3</c:v>
                </c:pt>
                <c:pt idx="37">
                  <c:v>1.5900000000000001E-3</c:v>
                </c:pt>
                <c:pt idx="38">
                  <c:v>1.6999999999999999E-3</c:v>
                </c:pt>
                <c:pt idx="39">
                  <c:v>1.6000000000000001E-3</c:v>
                </c:pt>
                <c:pt idx="40">
                  <c:v>1.3699999999999999E-3</c:v>
                </c:pt>
                <c:pt idx="41">
                  <c:v>1.5100000000000001E-3</c:v>
                </c:pt>
                <c:pt idx="42">
                  <c:v>1.4300000000000001E-3</c:v>
                </c:pt>
                <c:pt idx="43">
                  <c:v>1.5399999999999999E-3</c:v>
                </c:pt>
                <c:pt idx="44">
                  <c:v>1.3699999999999999E-3</c:v>
                </c:pt>
                <c:pt idx="45">
                  <c:v>1.3600000000000001E-3</c:v>
                </c:pt>
                <c:pt idx="46">
                  <c:v>1.2700000000000001E-3</c:v>
                </c:pt>
                <c:pt idx="47">
                  <c:v>1.4E-3</c:v>
                </c:pt>
                <c:pt idx="48">
                  <c:v>1.2700000000000001E-3</c:v>
                </c:pt>
                <c:pt idx="49">
                  <c:v>1.1999999999999999E-3</c:v>
                </c:pt>
                <c:pt idx="50">
                  <c:v>1.09E-3</c:v>
                </c:pt>
                <c:pt idx="51">
                  <c:v>1.2199999999999999E-3</c:v>
                </c:pt>
                <c:pt idx="52">
                  <c:v>1.2199999999999999E-3</c:v>
                </c:pt>
                <c:pt idx="53">
                  <c:v>1.3500000000000001E-3</c:v>
                </c:pt>
                <c:pt idx="54" formatCode="0.00E+00">
                  <c:v>9.1836499999999998E-4</c:v>
                </c:pt>
                <c:pt idx="55">
                  <c:v>1.14E-3</c:v>
                </c:pt>
                <c:pt idx="56">
                  <c:v>1.15E-3</c:v>
                </c:pt>
                <c:pt idx="57">
                  <c:v>1.2099999999999999E-3</c:v>
                </c:pt>
                <c:pt idx="58">
                  <c:v>1.17E-3</c:v>
                </c:pt>
                <c:pt idx="59">
                  <c:v>1.1900000000000001E-3</c:v>
                </c:pt>
                <c:pt idx="60" formatCode="0.00E+00">
                  <c:v>9.7143000000000001E-4</c:v>
                </c:pt>
                <c:pt idx="61">
                  <c:v>1.1900000000000001E-3</c:v>
                </c:pt>
                <c:pt idx="62">
                  <c:v>1.08E-3</c:v>
                </c:pt>
                <c:pt idx="63">
                  <c:v>1.15E-3</c:v>
                </c:pt>
                <c:pt idx="64">
                  <c:v>1.2199999999999999E-3</c:v>
                </c:pt>
                <c:pt idx="65" formatCode="0.00E+00">
                  <c:v>9.5766600000000003E-4</c:v>
                </c:pt>
                <c:pt idx="66">
                  <c:v>1.0200000000000001E-3</c:v>
                </c:pt>
                <c:pt idx="67" formatCode="0.00E+00">
                  <c:v>8.7497400000000004E-4</c:v>
                </c:pt>
                <c:pt idx="68">
                  <c:v>1E-3</c:v>
                </c:pt>
                <c:pt idx="69">
                  <c:v>1.0499999999999999E-3</c:v>
                </c:pt>
                <c:pt idx="70">
                  <c:v>1.1000000000000001E-3</c:v>
                </c:pt>
                <c:pt idx="71">
                  <c:v>1.0300000000000001E-3</c:v>
                </c:pt>
                <c:pt idx="72" formatCode="0.00E+00">
                  <c:v>9.3595699999999996E-4</c:v>
                </c:pt>
                <c:pt idx="73">
                  <c:v>1E-3</c:v>
                </c:pt>
                <c:pt idx="74" formatCode="0.00E+00">
                  <c:v>8.1070399999999998E-4</c:v>
                </c:pt>
                <c:pt idx="75" formatCode="0.00E+00">
                  <c:v>9.9661200000000002E-4</c:v>
                </c:pt>
                <c:pt idx="76" formatCode="0.00E+00">
                  <c:v>8.9359699999999999E-4</c:v>
                </c:pt>
                <c:pt idx="77" formatCode="0.00E+00">
                  <c:v>8.8889999999999998E-4</c:v>
                </c:pt>
                <c:pt idx="78" formatCode="0.00E+00">
                  <c:v>6.9488299999999998E-4</c:v>
                </c:pt>
                <c:pt idx="79" formatCode="0.00E+00">
                  <c:v>7.9115100000000003E-4</c:v>
                </c:pt>
                <c:pt idx="80" formatCode="0.00E+00">
                  <c:v>8.0298000000000001E-4</c:v>
                </c:pt>
                <c:pt idx="81" formatCode="0.00E+00">
                  <c:v>8.4787700000000003E-4</c:v>
                </c:pt>
                <c:pt idx="82" formatCode="0.00E+00">
                  <c:v>8.3872899999999997E-4</c:v>
                </c:pt>
                <c:pt idx="83">
                  <c:v>1.0200000000000001E-3</c:v>
                </c:pt>
                <c:pt idx="84" formatCode="0.00E+00">
                  <c:v>8.3788299999999999E-4</c:v>
                </c:pt>
                <c:pt idx="85" formatCode="0.00E+00">
                  <c:v>7.8392700000000002E-4</c:v>
                </c:pt>
                <c:pt idx="86" formatCode="0.00E+00">
                  <c:v>9.8555499999999994E-4</c:v>
                </c:pt>
                <c:pt idx="87" formatCode="0.00E+00">
                  <c:v>8.2872299999999996E-4</c:v>
                </c:pt>
                <c:pt idx="88" formatCode="0.00E+00">
                  <c:v>8.3620299999999999E-4</c:v>
                </c:pt>
                <c:pt idx="89" formatCode="0.00E+00">
                  <c:v>7.8496999999999996E-4</c:v>
                </c:pt>
                <c:pt idx="90" formatCode="0.00E+00">
                  <c:v>8.8855900000000003E-4</c:v>
                </c:pt>
                <c:pt idx="91" formatCode="0.00E+00">
                  <c:v>9.4581500000000002E-4</c:v>
                </c:pt>
                <c:pt idx="92" formatCode="0.00E+00">
                  <c:v>7.2357400000000005E-4</c:v>
                </c:pt>
                <c:pt idx="93" formatCode="0.00E+00">
                  <c:v>6.96647E-4</c:v>
                </c:pt>
                <c:pt idx="94" formatCode="0.00E+00">
                  <c:v>8.5462999999999999E-4</c:v>
                </c:pt>
                <c:pt idx="95" formatCode="0.00E+00">
                  <c:v>6.1965000000000002E-4</c:v>
                </c:pt>
                <c:pt idx="96" formatCode="0.00E+00">
                  <c:v>7.9094400000000002E-4</c:v>
                </c:pt>
                <c:pt idx="97" formatCode="0.00E+00">
                  <c:v>7.3531200000000001E-4</c:v>
                </c:pt>
                <c:pt idx="98" formatCode="0.00E+00">
                  <c:v>7.9591000000000004E-4</c:v>
                </c:pt>
                <c:pt idx="99" formatCode="0.00E+00">
                  <c:v>9.3214199999999995E-4</c:v>
                </c:pt>
                <c:pt idx="100" formatCode="0.00E+00">
                  <c:v>7.3197599999999996E-4</c:v>
                </c:pt>
                <c:pt idx="101" formatCode="0.00E+00">
                  <c:v>7.9474600000000004E-4</c:v>
                </c:pt>
                <c:pt idx="102" formatCode="0.00E+00">
                  <c:v>6.7666500000000001E-4</c:v>
                </c:pt>
                <c:pt idx="103" formatCode="0.00E+00">
                  <c:v>6.53211E-4</c:v>
                </c:pt>
                <c:pt idx="104" formatCode="0.00E+00">
                  <c:v>5.7867699999999999E-4</c:v>
                </c:pt>
                <c:pt idx="105" formatCode="0.00E+00">
                  <c:v>6.5389300000000001E-4</c:v>
                </c:pt>
                <c:pt idx="106" formatCode="0.00E+00">
                  <c:v>4.94952E-4</c:v>
                </c:pt>
                <c:pt idx="107" formatCode="0.00E+00">
                  <c:v>6.1168099999999999E-4</c:v>
                </c:pt>
                <c:pt idx="108" formatCode="0.00E+00">
                  <c:v>7.1779299999999999E-4</c:v>
                </c:pt>
                <c:pt idx="109" formatCode="0.00E+00">
                  <c:v>5.7082300000000003E-4</c:v>
                </c:pt>
                <c:pt idx="110" formatCode="0.00E+00">
                  <c:v>7.8761399999999996E-4</c:v>
                </c:pt>
                <c:pt idx="111" formatCode="0.00E+00">
                  <c:v>5.2184900000000001E-4</c:v>
                </c:pt>
                <c:pt idx="112" formatCode="0.00E+00">
                  <c:v>7.6327700000000003E-4</c:v>
                </c:pt>
                <c:pt idx="113" formatCode="0.00E+00">
                  <c:v>6.1406000000000004E-4</c:v>
                </c:pt>
                <c:pt idx="114" formatCode="0.00E+00">
                  <c:v>5.7799000000000001E-4</c:v>
                </c:pt>
                <c:pt idx="115" formatCode="0.00E+00">
                  <c:v>7.5127600000000005E-4</c:v>
                </c:pt>
                <c:pt idx="116" formatCode="0.00E+00">
                  <c:v>6.0083700000000001E-4</c:v>
                </c:pt>
                <c:pt idx="117" formatCode="0.00E+00">
                  <c:v>5.7680000000000003E-4</c:v>
                </c:pt>
                <c:pt idx="118" formatCode="0.00E+00">
                  <c:v>5.8505299999999998E-4</c:v>
                </c:pt>
                <c:pt idx="119" formatCode="0.00E+00">
                  <c:v>4.8464800000000001E-4</c:v>
                </c:pt>
                <c:pt idx="120" formatCode="0.00E+00">
                  <c:v>6.1205000000000005E-4</c:v>
                </c:pt>
                <c:pt idx="121" formatCode="0.00E+00">
                  <c:v>5.0903600000000004E-4</c:v>
                </c:pt>
                <c:pt idx="122" formatCode="0.00E+00">
                  <c:v>3.4788799999999997E-4</c:v>
                </c:pt>
                <c:pt idx="123" formatCode="0.00E+00">
                  <c:v>3.9830399999999999E-4</c:v>
                </c:pt>
                <c:pt idx="124" formatCode="0.00E+00">
                  <c:v>5.1608800000000005E-4</c:v>
                </c:pt>
                <c:pt idx="125" formatCode="0.00E+00">
                  <c:v>4.0236500000000001E-4</c:v>
                </c:pt>
                <c:pt idx="126" formatCode="0.00E+00">
                  <c:v>4.5722999999999998E-4</c:v>
                </c:pt>
                <c:pt idx="127" formatCode="0.00E+00">
                  <c:v>3.68919E-4</c:v>
                </c:pt>
                <c:pt idx="128" formatCode="0.00E+00">
                  <c:v>3.5564800000000002E-4</c:v>
                </c:pt>
                <c:pt idx="129" formatCode="0.00E+00">
                  <c:v>4.6139800000000002E-4</c:v>
                </c:pt>
                <c:pt idx="130" formatCode="0.00E+00">
                  <c:v>3.9157699999999999E-4</c:v>
                </c:pt>
                <c:pt idx="131" formatCode="0.00E+00">
                  <c:v>3.8179099999999998E-4</c:v>
                </c:pt>
                <c:pt idx="132" formatCode="0.00E+00">
                  <c:v>4.5266600000000001E-4</c:v>
                </c:pt>
                <c:pt idx="133" formatCode="0.00E+00">
                  <c:v>3.57423E-4</c:v>
                </c:pt>
                <c:pt idx="134" formatCode="0.00E+00">
                  <c:v>4.4181100000000002E-4</c:v>
                </c:pt>
                <c:pt idx="135" formatCode="0.00E+00">
                  <c:v>4.7158500000000001E-4</c:v>
                </c:pt>
                <c:pt idx="136" formatCode="0.00E+00">
                  <c:v>3.4112900000000002E-4</c:v>
                </c:pt>
                <c:pt idx="137" formatCode="0.00E+00">
                  <c:v>4.1312599999999999E-4</c:v>
                </c:pt>
                <c:pt idx="138" formatCode="0.00E+00">
                  <c:v>4.5123800000000002E-4</c:v>
                </c:pt>
                <c:pt idx="139" formatCode="0.00E+00">
                  <c:v>4.8542000000000002E-4</c:v>
                </c:pt>
                <c:pt idx="140" formatCode="0.00E+00">
                  <c:v>3.9719400000000002E-4</c:v>
                </c:pt>
                <c:pt idx="141" formatCode="0.00E+00">
                  <c:v>2.9431599999999998E-4</c:v>
                </c:pt>
                <c:pt idx="142" formatCode="0.00E+00">
                  <c:v>3.8039200000000001E-4</c:v>
                </c:pt>
                <c:pt idx="143" formatCode="0.00E+00">
                  <c:v>3.1596899999999998E-4</c:v>
                </c:pt>
                <c:pt idx="144" formatCode="0.00E+00">
                  <c:v>3.3661800000000001E-4</c:v>
                </c:pt>
                <c:pt idx="145" formatCode="0.00E+00">
                  <c:v>2.4508599999999999E-4</c:v>
                </c:pt>
                <c:pt idx="146" formatCode="0.00E+00">
                  <c:v>3.5633000000000003E-4</c:v>
                </c:pt>
                <c:pt idx="147" formatCode="0.00E+00">
                  <c:v>3.89925E-4</c:v>
                </c:pt>
                <c:pt idx="148" formatCode="0.00E+00">
                  <c:v>3.34975E-4</c:v>
                </c:pt>
                <c:pt idx="149" formatCode="0.00E+00">
                  <c:v>2.5953499999999997E-4</c:v>
                </c:pt>
                <c:pt idx="150" formatCode="0.00E+00">
                  <c:v>4.3157500000000001E-4</c:v>
                </c:pt>
                <c:pt idx="151" formatCode="0.00E+00">
                  <c:v>2.8640399999999998E-4</c:v>
                </c:pt>
                <c:pt idx="152" formatCode="0.00E+00">
                  <c:v>3.4032600000000001E-4</c:v>
                </c:pt>
                <c:pt idx="153" formatCode="0.00E+00">
                  <c:v>2.9635399999999998E-4</c:v>
                </c:pt>
                <c:pt idx="154" formatCode="0.00E+00">
                  <c:v>2.5395600000000001E-4</c:v>
                </c:pt>
                <c:pt idx="155" formatCode="0.00E+00">
                  <c:v>4.5099499999999999E-4</c:v>
                </c:pt>
                <c:pt idx="156" formatCode="0.00E+00">
                  <c:v>2.5286999999999998E-4</c:v>
                </c:pt>
                <c:pt idx="157" formatCode="0.00E+00">
                  <c:v>2.48378E-4</c:v>
                </c:pt>
                <c:pt idx="158" formatCode="0.00E+00">
                  <c:v>3.1889800000000002E-4</c:v>
                </c:pt>
                <c:pt idx="159" formatCode="0.00E+00">
                  <c:v>2.8932300000000002E-4</c:v>
                </c:pt>
                <c:pt idx="160" formatCode="0.00E+00">
                  <c:v>3.1729099999999998E-4</c:v>
                </c:pt>
                <c:pt idx="161" formatCode="0.00E+00">
                  <c:v>4.3554899999999997E-4</c:v>
                </c:pt>
                <c:pt idx="162" formatCode="0.00E+00">
                  <c:v>2.16391E-4</c:v>
                </c:pt>
                <c:pt idx="163" formatCode="0.00E+00">
                  <c:v>2.7770099999999999E-4</c:v>
                </c:pt>
                <c:pt idx="164" formatCode="0.00E+00">
                  <c:v>3.0809400000000002E-4</c:v>
                </c:pt>
                <c:pt idx="165" formatCode="0.00E+00">
                  <c:v>2.2209000000000001E-4</c:v>
                </c:pt>
                <c:pt idx="166" formatCode="0.00E+00">
                  <c:v>3.14135E-4</c:v>
                </c:pt>
                <c:pt idx="167" formatCode="0.00E+00">
                  <c:v>1.7250699999999999E-4</c:v>
                </c:pt>
                <c:pt idx="168" formatCode="0.00E+00">
                  <c:v>2.5149299999999999E-4</c:v>
                </c:pt>
                <c:pt idx="169" formatCode="0.00E+00">
                  <c:v>1.97863E-4</c:v>
                </c:pt>
                <c:pt idx="170" formatCode="0.00E+00">
                  <c:v>1.05123E-4</c:v>
                </c:pt>
                <c:pt idx="171" formatCode="0.00E+00">
                  <c:v>1.1215299999999999E-4</c:v>
                </c:pt>
                <c:pt idx="172" formatCode="0.00E+00">
                  <c:v>2.7312799999999998E-4</c:v>
                </c:pt>
                <c:pt idx="173" formatCode="0.00E+00">
                  <c:v>2.8783299999999998E-4</c:v>
                </c:pt>
                <c:pt idx="174" formatCode="0.00E+00">
                  <c:v>1.9598E-4</c:v>
                </c:pt>
                <c:pt idx="175" formatCode="0.00E+00">
                  <c:v>1.4289199999999999E-4</c:v>
                </c:pt>
                <c:pt idx="176" formatCode="0.00E+00">
                  <c:v>2.0715499999999999E-4</c:v>
                </c:pt>
                <c:pt idx="177" formatCode="0.00E+00">
                  <c:v>1.7424300000000001E-4</c:v>
                </c:pt>
                <c:pt idx="178" formatCode="0.00E+00">
                  <c:v>1.9944099999999999E-4</c:v>
                </c:pt>
                <c:pt idx="179" formatCode="0.00E+00">
                  <c:v>1.5188499999999999E-4</c:v>
                </c:pt>
                <c:pt idx="180" formatCode="0.00E+00">
                  <c:v>2.15334E-4</c:v>
                </c:pt>
                <c:pt idx="181" formatCode="0.00E+00">
                  <c:v>1.5856099999999999E-4</c:v>
                </c:pt>
                <c:pt idx="182" formatCode="0.00E+00">
                  <c:v>1.2181200000000001E-4</c:v>
                </c:pt>
                <c:pt idx="183" formatCode="0.00E+00">
                  <c:v>2.1798499999999999E-4</c:v>
                </c:pt>
                <c:pt idx="184" formatCode="0.00E+00">
                  <c:v>1.3943500000000001E-4</c:v>
                </c:pt>
                <c:pt idx="185" formatCode="0.00E+00">
                  <c:v>9.2491599999999994E-5</c:v>
                </c:pt>
                <c:pt idx="186" formatCode="0.00E+00">
                  <c:v>1.6873600000000001E-4</c:v>
                </c:pt>
                <c:pt idx="187" formatCode="0.00E+00">
                  <c:v>1.5097999999999999E-4</c:v>
                </c:pt>
                <c:pt idx="188" formatCode="0.00E+00">
                  <c:v>2.09166E-4</c:v>
                </c:pt>
                <c:pt idx="189" formatCode="0.00E+00">
                  <c:v>2.33186E-4</c:v>
                </c:pt>
                <c:pt idx="190" formatCode="0.00E+00">
                  <c:v>2.1441200000000001E-4</c:v>
                </c:pt>
                <c:pt idx="191" formatCode="0.00E+00">
                  <c:v>1.7123600000000001E-4</c:v>
                </c:pt>
                <c:pt idx="192" formatCode="0.00E+00">
                  <c:v>1.76303E-4</c:v>
                </c:pt>
                <c:pt idx="193" formatCode="0.00E+00">
                  <c:v>1.4483399999999999E-4</c:v>
                </c:pt>
                <c:pt idx="194" formatCode="0.00E+00">
                  <c:v>1.96305E-4</c:v>
                </c:pt>
                <c:pt idx="195" formatCode="0.00E+00">
                  <c:v>1.7505299999999999E-4</c:v>
                </c:pt>
                <c:pt idx="196" formatCode="0.00E+00">
                  <c:v>1.8855900000000001E-4</c:v>
                </c:pt>
                <c:pt idx="197" formatCode="0.00E+00">
                  <c:v>2.0128799999999999E-4</c:v>
                </c:pt>
                <c:pt idx="198" formatCode="0.00E+00">
                  <c:v>1.5332099999999999E-4</c:v>
                </c:pt>
                <c:pt idx="199" formatCode="0.00E+00">
                  <c:v>1.3061099999999999E-4</c:v>
                </c:pt>
                <c:pt idx="200" formatCode="0.00E+00">
                  <c:v>1.7217E-4</c:v>
                </c:pt>
                <c:pt idx="201" formatCode="0.00E+00">
                  <c:v>1.9523899999999999E-4</c:v>
                </c:pt>
                <c:pt idx="202" formatCode="0.00E+00">
                  <c:v>9.5635800000000003E-5</c:v>
                </c:pt>
                <c:pt idx="203" formatCode="0.00E+00">
                  <c:v>1.8444699999999999E-4</c:v>
                </c:pt>
                <c:pt idx="204" formatCode="0.00E+00">
                  <c:v>1.9361899999999999E-4</c:v>
                </c:pt>
                <c:pt idx="205" formatCode="0.00E+00">
                  <c:v>1.0948899999999999E-4</c:v>
                </c:pt>
                <c:pt idx="206" formatCode="0.00E+00">
                  <c:v>2.0218699999999999E-4</c:v>
                </c:pt>
                <c:pt idx="207" formatCode="0.00E+00">
                  <c:v>1.82017E-4</c:v>
                </c:pt>
                <c:pt idx="208" formatCode="0.00E+00">
                  <c:v>1.77028E-4</c:v>
                </c:pt>
                <c:pt idx="209" formatCode="0.00E+00">
                  <c:v>1.4471500000000001E-4</c:v>
                </c:pt>
                <c:pt idx="210" formatCode="0.00E+00">
                  <c:v>1.7640200000000001E-4</c:v>
                </c:pt>
                <c:pt idx="211" formatCode="0.00E+00">
                  <c:v>1.9215899999999999E-4</c:v>
                </c:pt>
                <c:pt idx="212" formatCode="0.00E+00">
                  <c:v>1.7554800000000001E-4</c:v>
                </c:pt>
                <c:pt idx="213" formatCode="0.00E+00">
                  <c:v>2.3328499999999999E-4</c:v>
                </c:pt>
                <c:pt idx="214" formatCode="0.00E+00">
                  <c:v>1.30037E-4</c:v>
                </c:pt>
                <c:pt idx="215" formatCode="0.00E+00">
                  <c:v>6.1456099999999996E-5</c:v>
                </c:pt>
                <c:pt idx="216" formatCode="0.00E+00">
                  <c:v>1.1004499999999999E-4</c:v>
                </c:pt>
                <c:pt idx="217" formatCode="0.00E+00">
                  <c:v>1.8078899999999999E-4</c:v>
                </c:pt>
                <c:pt idx="218" formatCode="0.00E+00">
                  <c:v>1.41082E-4</c:v>
                </c:pt>
                <c:pt idx="219" formatCode="0.00E+00">
                  <c:v>2.16333E-4</c:v>
                </c:pt>
                <c:pt idx="220" formatCode="0.00E+00">
                  <c:v>1.63855E-4</c:v>
                </c:pt>
                <c:pt idx="221" formatCode="0.00E+00">
                  <c:v>9.8640800000000006E-5</c:v>
                </c:pt>
                <c:pt idx="222" formatCode="0.00E+00">
                  <c:v>1.9844799999999999E-4</c:v>
                </c:pt>
                <c:pt idx="223" formatCode="0.00E+00">
                  <c:v>1.2458E-4</c:v>
                </c:pt>
                <c:pt idx="224" formatCode="0.00E+00">
                  <c:v>1.63614E-4</c:v>
                </c:pt>
                <c:pt idx="225" formatCode="0.00E+00">
                  <c:v>9.2105899999999995E-5</c:v>
                </c:pt>
                <c:pt idx="226" formatCode="0.00E+00">
                  <c:v>2.03597E-4</c:v>
                </c:pt>
                <c:pt idx="227" formatCode="0.00E+00">
                  <c:v>1.9079000000000001E-4</c:v>
                </c:pt>
                <c:pt idx="228" formatCode="0.00E+00">
                  <c:v>1.8028400000000001E-4</c:v>
                </c:pt>
                <c:pt idx="229" formatCode="0.00E+00">
                  <c:v>2.5789299999999998E-4</c:v>
                </c:pt>
                <c:pt idx="230" formatCode="0.00E+00">
                  <c:v>7.5275400000000001E-5</c:v>
                </c:pt>
                <c:pt idx="231" formatCode="0.00E+00">
                  <c:v>1.56243E-4</c:v>
                </c:pt>
                <c:pt idx="232" formatCode="0.00E+00">
                  <c:v>2.0761600000000001E-4</c:v>
                </c:pt>
                <c:pt idx="233" formatCode="0.00E+00">
                  <c:v>2.31077E-4</c:v>
                </c:pt>
                <c:pt idx="234" formatCode="0.00E+00">
                  <c:v>2.2039999999999999E-4</c:v>
                </c:pt>
                <c:pt idx="235" formatCode="0.00E+00">
                  <c:v>2.5223999999999998E-4</c:v>
                </c:pt>
                <c:pt idx="236" formatCode="0.00E+00">
                  <c:v>1.4286299999999999E-4</c:v>
                </c:pt>
                <c:pt idx="237" formatCode="0.00E+00">
                  <c:v>1.52709E-4</c:v>
                </c:pt>
                <c:pt idx="238" formatCode="0.00E+00">
                  <c:v>2.1388700000000001E-4</c:v>
                </c:pt>
                <c:pt idx="239" formatCode="0.00E+00">
                  <c:v>1.86379E-4</c:v>
                </c:pt>
                <c:pt idx="240" formatCode="0.00E+00">
                  <c:v>1.8515599999999999E-4</c:v>
                </c:pt>
                <c:pt idx="241" formatCode="0.00E+00">
                  <c:v>2.6594900000000002E-4</c:v>
                </c:pt>
                <c:pt idx="242" formatCode="0.00E+00">
                  <c:v>2.4543900000000002E-4</c:v>
                </c:pt>
                <c:pt idx="243" formatCode="0.00E+00">
                  <c:v>1.8680699999999999E-4</c:v>
                </c:pt>
                <c:pt idx="244" formatCode="0.00E+00">
                  <c:v>1.78307E-4</c:v>
                </c:pt>
                <c:pt idx="245" formatCode="0.00E+00">
                  <c:v>2.0258200000000001E-4</c:v>
                </c:pt>
                <c:pt idx="246" formatCode="0.00E+00">
                  <c:v>2.2026599999999999E-4</c:v>
                </c:pt>
                <c:pt idx="247" formatCode="0.00E+00">
                  <c:v>2.3417699999999999E-4</c:v>
                </c:pt>
                <c:pt idx="248" formatCode="0.00E+00">
                  <c:v>1.5708200000000001E-4</c:v>
                </c:pt>
                <c:pt idx="249" formatCode="0.00E+00">
                  <c:v>2.5477200000000001E-4</c:v>
                </c:pt>
                <c:pt idx="250" formatCode="0.00E+00">
                  <c:v>2.59034E-4</c:v>
                </c:pt>
                <c:pt idx="251" formatCode="0.00E+00">
                  <c:v>1.07354E-4</c:v>
                </c:pt>
                <c:pt idx="252" formatCode="0.00E+00">
                  <c:v>2.01879E-4</c:v>
                </c:pt>
                <c:pt idx="253" formatCode="0.00E+00">
                  <c:v>1.4798799999999999E-4</c:v>
                </c:pt>
                <c:pt idx="254" formatCode="0.00E+00">
                  <c:v>2.19323E-4</c:v>
                </c:pt>
                <c:pt idx="255" formatCode="0.00E+00">
                  <c:v>2.63675E-4</c:v>
                </c:pt>
                <c:pt idx="256" formatCode="0.00E+00">
                  <c:v>1.01938E-4</c:v>
                </c:pt>
                <c:pt idx="257" formatCode="0.00E+00">
                  <c:v>2.3307199999999999E-4</c:v>
                </c:pt>
                <c:pt idx="258" formatCode="0.00E+00">
                  <c:v>2.4748400000000002E-4</c:v>
                </c:pt>
                <c:pt idx="259" formatCode="0.00E+00">
                  <c:v>1.5436700000000001E-4</c:v>
                </c:pt>
                <c:pt idx="260" formatCode="0.00E+00">
                  <c:v>1.97997E-4</c:v>
                </c:pt>
                <c:pt idx="261" formatCode="0.00E+00">
                  <c:v>1.7992E-4</c:v>
                </c:pt>
                <c:pt idx="262" formatCode="0.00E+00">
                  <c:v>1.6502800000000001E-4</c:v>
                </c:pt>
                <c:pt idx="263" formatCode="0.00E+00">
                  <c:v>3.1300399999999997E-4</c:v>
                </c:pt>
                <c:pt idx="264" formatCode="0.00E+00">
                  <c:v>1.9684499999999999E-4</c:v>
                </c:pt>
                <c:pt idx="265" formatCode="0.00E+00">
                  <c:v>2.3542300000000001E-4</c:v>
                </c:pt>
                <c:pt idx="266" formatCode="0.00E+00">
                  <c:v>1.2845900000000001E-4</c:v>
                </c:pt>
                <c:pt idx="267" formatCode="0.00E+00">
                  <c:v>2.1929499999999999E-4</c:v>
                </c:pt>
                <c:pt idx="268" formatCode="0.00E+00">
                  <c:v>1.33528E-4</c:v>
                </c:pt>
                <c:pt idx="269" formatCode="0.00E+00">
                  <c:v>1.48508E-4</c:v>
                </c:pt>
                <c:pt idx="270" formatCode="0.00E+00">
                  <c:v>2.0960799999999999E-4</c:v>
                </c:pt>
                <c:pt idx="271" formatCode="0.00E+00">
                  <c:v>1.35933E-4</c:v>
                </c:pt>
                <c:pt idx="272" formatCode="0.00E+00">
                  <c:v>1.6287699999999999E-4</c:v>
                </c:pt>
                <c:pt idx="273" formatCode="0.00E+00">
                  <c:v>1.92151E-4</c:v>
                </c:pt>
                <c:pt idx="274" formatCode="0.00E+00">
                  <c:v>2.4626100000000001E-4</c:v>
                </c:pt>
                <c:pt idx="275" formatCode="0.00E+00">
                  <c:v>1.7405E-4</c:v>
                </c:pt>
                <c:pt idx="276" formatCode="0.00E+00">
                  <c:v>2.4063000000000001E-4</c:v>
                </c:pt>
                <c:pt idx="277" formatCode="0.00E+00">
                  <c:v>1.5826800000000001E-4</c:v>
                </c:pt>
                <c:pt idx="278" formatCode="0.00E+00">
                  <c:v>1.85317E-4</c:v>
                </c:pt>
                <c:pt idx="279" formatCode="0.00E+00">
                  <c:v>1.5963699999999999E-4</c:v>
                </c:pt>
                <c:pt idx="280" formatCode="0.00E+00">
                  <c:v>2.01721E-4</c:v>
                </c:pt>
                <c:pt idx="281" formatCode="0.00E+00">
                  <c:v>1.59149E-4</c:v>
                </c:pt>
                <c:pt idx="282" formatCode="0.00E+00">
                  <c:v>1.7254400000000001E-4</c:v>
                </c:pt>
                <c:pt idx="283" formatCode="0.00E+00">
                  <c:v>1.94601E-4</c:v>
                </c:pt>
                <c:pt idx="284" formatCode="0.00E+00">
                  <c:v>2.4280300000000001E-4</c:v>
                </c:pt>
                <c:pt idx="285" formatCode="0.00E+00">
                  <c:v>1.7757800000000001E-4</c:v>
                </c:pt>
                <c:pt idx="286" formatCode="0.00E+00">
                  <c:v>1.93902E-4</c:v>
                </c:pt>
                <c:pt idx="287" formatCode="0.00E+00">
                  <c:v>2.5129200000000002E-4</c:v>
                </c:pt>
                <c:pt idx="288" formatCode="0.00E+00">
                  <c:v>1.17396E-4</c:v>
                </c:pt>
                <c:pt idx="289" formatCode="0.00E+00">
                  <c:v>1.5283000000000001E-4</c:v>
                </c:pt>
                <c:pt idx="290" formatCode="0.00E+00">
                  <c:v>2.7181299999999998E-4</c:v>
                </c:pt>
                <c:pt idx="291" formatCode="0.00E+00">
                  <c:v>2.6017100000000001E-4</c:v>
                </c:pt>
                <c:pt idx="292" formatCode="0.00E+00">
                  <c:v>1.47699E-4</c:v>
                </c:pt>
                <c:pt idx="293" formatCode="0.00E+00">
                  <c:v>2.5685600000000002E-4</c:v>
                </c:pt>
                <c:pt idx="294" formatCode="0.00E+00">
                  <c:v>2.8505000000000002E-4</c:v>
                </c:pt>
                <c:pt idx="295" formatCode="0.00E+00">
                  <c:v>2.11225E-4</c:v>
                </c:pt>
                <c:pt idx="296" formatCode="0.00E+00">
                  <c:v>2.4551899999999998E-4</c:v>
                </c:pt>
                <c:pt idx="297" formatCode="0.00E+00">
                  <c:v>2.5996500000000002E-4</c:v>
                </c:pt>
                <c:pt idx="298" formatCode="0.00E+00">
                  <c:v>1.9801700000000001E-4</c:v>
                </c:pt>
                <c:pt idx="299" formatCode="0.00E+00">
                  <c:v>2.8030500000000001E-4</c:v>
                </c:pt>
                <c:pt idx="300" formatCode="0.00E+00">
                  <c:v>3.4634100000000001E-4</c:v>
                </c:pt>
                <c:pt idx="301" formatCode="0.00E+00">
                  <c:v>2.8199600000000002E-4</c:v>
                </c:pt>
                <c:pt idx="302" formatCode="0.00E+00">
                  <c:v>3.1995500000000002E-4</c:v>
                </c:pt>
                <c:pt idx="303" formatCode="0.00E+00">
                  <c:v>2.65438E-4</c:v>
                </c:pt>
                <c:pt idx="304" formatCode="0.00E+00">
                  <c:v>3.8011799999999998E-4</c:v>
                </c:pt>
                <c:pt idx="305" formatCode="0.00E+00">
                  <c:v>3.1453299999999998E-4</c:v>
                </c:pt>
                <c:pt idx="306" formatCode="0.00E+00">
                  <c:v>4.80447E-4</c:v>
                </c:pt>
                <c:pt idx="307" formatCode="0.00E+00">
                  <c:v>3.7748600000000001E-4</c:v>
                </c:pt>
                <c:pt idx="308" formatCode="0.00E+00">
                  <c:v>4.4621299999999999E-4</c:v>
                </c:pt>
                <c:pt idx="309" formatCode="0.00E+00">
                  <c:v>5.4102600000000001E-4</c:v>
                </c:pt>
                <c:pt idx="310" formatCode="0.00E+00">
                  <c:v>5.8195800000000004E-4</c:v>
                </c:pt>
                <c:pt idx="311" formatCode="0.00E+00">
                  <c:v>4.2676999999999998E-4</c:v>
                </c:pt>
                <c:pt idx="312" formatCode="0.00E+00">
                  <c:v>5.0635000000000003E-4</c:v>
                </c:pt>
                <c:pt idx="313" formatCode="0.00E+00">
                  <c:v>5.7119600000000005E-4</c:v>
                </c:pt>
                <c:pt idx="314" formatCode="0.00E+00">
                  <c:v>6.6661699999999999E-4</c:v>
                </c:pt>
                <c:pt idx="315" formatCode="0.00E+00">
                  <c:v>7.7462099999999997E-4</c:v>
                </c:pt>
                <c:pt idx="316" formatCode="0.00E+00">
                  <c:v>6.2509600000000001E-4</c:v>
                </c:pt>
                <c:pt idx="317" formatCode="0.00E+00">
                  <c:v>5.9144999999999998E-4</c:v>
                </c:pt>
                <c:pt idx="318" formatCode="0.00E+00">
                  <c:v>7.20245E-4</c:v>
                </c:pt>
                <c:pt idx="319" formatCode="0.00E+00">
                  <c:v>7.4843900000000005E-4</c:v>
                </c:pt>
                <c:pt idx="320" formatCode="0.00E+00">
                  <c:v>7.7009699999999997E-4</c:v>
                </c:pt>
                <c:pt idx="321" formatCode="0.00E+00">
                  <c:v>7.4206100000000002E-4</c:v>
                </c:pt>
                <c:pt idx="322" formatCode="0.00E+00">
                  <c:v>7.9665300000000003E-4</c:v>
                </c:pt>
                <c:pt idx="323" formatCode="0.00E+00">
                  <c:v>9.12727E-4</c:v>
                </c:pt>
                <c:pt idx="324" formatCode="0.00E+00">
                  <c:v>7.3957000000000005E-4</c:v>
                </c:pt>
                <c:pt idx="325" formatCode="0.00E+00">
                  <c:v>7.6449500000000002E-4</c:v>
                </c:pt>
                <c:pt idx="326" formatCode="0.00E+00">
                  <c:v>9.0223600000000005E-4</c:v>
                </c:pt>
                <c:pt idx="327" formatCode="0.00E+00">
                  <c:v>9.0513699999999998E-4</c:v>
                </c:pt>
                <c:pt idx="328" formatCode="0.00E+00">
                  <c:v>7.2258999999999995E-4</c:v>
                </c:pt>
                <c:pt idx="329" formatCode="0.00E+00">
                  <c:v>9.1416499999999999E-4</c:v>
                </c:pt>
                <c:pt idx="330" formatCode="0.00E+00">
                  <c:v>6.26404E-4</c:v>
                </c:pt>
                <c:pt idx="331" formatCode="0.00E+00">
                  <c:v>9.7644300000000002E-4</c:v>
                </c:pt>
                <c:pt idx="332" formatCode="0.00E+00">
                  <c:v>7.9206199999999995E-4</c:v>
                </c:pt>
                <c:pt idx="333" formatCode="0.00E+00">
                  <c:v>9.7197199999999998E-4</c:v>
                </c:pt>
                <c:pt idx="334" formatCode="0.00E+00">
                  <c:v>6.4997999999999998E-4</c:v>
                </c:pt>
                <c:pt idx="335" formatCode="0.00E+00">
                  <c:v>9.4698899999999997E-4</c:v>
                </c:pt>
                <c:pt idx="336" formatCode="0.00E+00">
                  <c:v>8.5952499999999998E-4</c:v>
                </c:pt>
                <c:pt idx="337" formatCode="0.00E+00">
                  <c:v>9.4613300000000004E-4</c:v>
                </c:pt>
                <c:pt idx="338" formatCode="0.00E+00">
                  <c:v>7.8347699999999998E-4</c:v>
                </c:pt>
                <c:pt idx="339" formatCode="0.00E+00">
                  <c:v>8.4002600000000001E-4</c:v>
                </c:pt>
                <c:pt idx="340" formatCode="0.00E+00">
                  <c:v>7.0941799999999996E-4</c:v>
                </c:pt>
                <c:pt idx="341" formatCode="0.00E+00">
                  <c:v>8.2900599999999997E-4</c:v>
                </c:pt>
                <c:pt idx="342" formatCode="0.00E+00">
                  <c:v>7.5632800000000001E-4</c:v>
                </c:pt>
                <c:pt idx="343" formatCode="0.00E+00">
                  <c:v>5.7021899999999996E-4</c:v>
                </c:pt>
                <c:pt idx="344" formatCode="0.00E+00">
                  <c:v>8.6412800000000003E-4</c:v>
                </c:pt>
                <c:pt idx="345" formatCode="0.00E+00">
                  <c:v>7.7540300000000003E-4</c:v>
                </c:pt>
                <c:pt idx="346" formatCode="0.00E+00">
                  <c:v>5.6994499999999998E-4</c:v>
                </c:pt>
                <c:pt idx="347" formatCode="0.00E+00">
                  <c:v>6.3505099999999997E-4</c:v>
                </c:pt>
                <c:pt idx="348" formatCode="0.00E+00">
                  <c:v>7.3979199999999997E-4</c:v>
                </c:pt>
                <c:pt idx="349" formatCode="0.00E+00">
                  <c:v>7.6222599999999996E-4</c:v>
                </c:pt>
                <c:pt idx="350" formatCode="0.00E+00">
                  <c:v>5.8840300000000004E-4</c:v>
                </c:pt>
                <c:pt idx="351" formatCode="0.00E+00">
                  <c:v>5.9400299999999996E-4</c:v>
                </c:pt>
                <c:pt idx="352" formatCode="0.00E+00">
                  <c:v>6.0068299999999997E-4</c:v>
                </c:pt>
                <c:pt idx="353" formatCode="0.00E+00">
                  <c:v>5.1855499999999997E-4</c:v>
                </c:pt>
                <c:pt idx="354" formatCode="0.00E+00">
                  <c:v>5.05997E-4</c:v>
                </c:pt>
                <c:pt idx="355" formatCode="0.00E+00">
                  <c:v>4.4650199999999999E-4</c:v>
                </c:pt>
                <c:pt idx="356" formatCode="0.00E+00">
                  <c:v>5.0962499999999999E-4</c:v>
                </c:pt>
                <c:pt idx="357" formatCode="0.00E+00">
                  <c:v>3.4023099999999998E-4</c:v>
                </c:pt>
                <c:pt idx="358" formatCode="0.00E+00">
                  <c:v>3.6701700000000003E-4</c:v>
                </c:pt>
                <c:pt idx="359" formatCode="0.00E+00">
                  <c:v>4.2517400000000001E-4</c:v>
                </c:pt>
                <c:pt idx="360" formatCode="0.00E+00">
                  <c:v>5.2154000000000002E-4</c:v>
                </c:pt>
                <c:pt idx="361" formatCode="0.00E+00">
                  <c:v>1.93575E-4</c:v>
                </c:pt>
                <c:pt idx="362" formatCode="0.00E+00">
                  <c:v>3.6255700000000001E-4</c:v>
                </c:pt>
                <c:pt idx="363" formatCode="0.00E+00">
                  <c:v>5.0874899999999996E-4</c:v>
                </c:pt>
                <c:pt idx="364" formatCode="0.00E+00">
                  <c:v>2.6329100000000002E-4</c:v>
                </c:pt>
                <c:pt idx="365" formatCode="0.00E+00">
                  <c:v>3.81293E-4</c:v>
                </c:pt>
                <c:pt idx="366" formatCode="0.00E+00">
                  <c:v>5.0888300000000001E-4</c:v>
                </c:pt>
                <c:pt idx="367" formatCode="0.00E+00">
                  <c:v>5.1397200000000002E-4</c:v>
                </c:pt>
                <c:pt idx="368" formatCode="0.00E+00">
                  <c:v>4.6068900000000002E-4</c:v>
                </c:pt>
                <c:pt idx="369" formatCode="0.00E+00">
                  <c:v>3.84578E-4</c:v>
                </c:pt>
                <c:pt idx="370" formatCode="0.00E+00">
                  <c:v>3.4441700000000002E-4</c:v>
                </c:pt>
                <c:pt idx="371" formatCode="0.00E+00">
                  <c:v>2.6165900000000002E-4</c:v>
                </c:pt>
                <c:pt idx="372" formatCode="0.00E+00">
                  <c:v>3.2812599999999998E-4</c:v>
                </c:pt>
                <c:pt idx="373" formatCode="0.00E+00">
                  <c:v>3.7300899999999999E-4</c:v>
                </c:pt>
                <c:pt idx="374" formatCode="0.00E+00">
                  <c:v>1.8818700000000001E-4</c:v>
                </c:pt>
                <c:pt idx="375" formatCode="0.00E+00">
                  <c:v>2.40206E-4</c:v>
                </c:pt>
                <c:pt idx="376" formatCode="0.00E+00">
                  <c:v>3.8332399999999999E-4</c:v>
                </c:pt>
                <c:pt idx="377" formatCode="0.00E+00">
                  <c:v>2.64584E-4</c:v>
                </c:pt>
                <c:pt idx="378" formatCode="0.00E+00">
                  <c:v>2.3624200000000001E-4</c:v>
                </c:pt>
                <c:pt idx="379" formatCode="0.00E+00">
                  <c:v>2.05021E-4</c:v>
                </c:pt>
                <c:pt idx="380" formatCode="0.00E+00">
                  <c:v>3.0269800000000001E-4</c:v>
                </c:pt>
                <c:pt idx="381" formatCode="0.00E+00">
                  <c:v>1.8680500000000001E-4</c:v>
                </c:pt>
                <c:pt idx="382" formatCode="0.00E+00">
                  <c:v>2.4783299999999998E-4</c:v>
                </c:pt>
                <c:pt idx="383" formatCode="0.00E+00">
                  <c:v>3.1774800000000002E-4</c:v>
                </c:pt>
                <c:pt idx="384" formatCode="0.00E+00">
                  <c:v>2.3274999999999999E-4</c:v>
                </c:pt>
                <c:pt idx="385" formatCode="0.00E+00">
                  <c:v>2.4899200000000002E-4</c:v>
                </c:pt>
                <c:pt idx="386" formatCode="0.00E+00">
                  <c:v>2.2897600000000001E-4</c:v>
                </c:pt>
                <c:pt idx="387" formatCode="0.00E+00">
                  <c:v>1.8319300000000001E-4</c:v>
                </c:pt>
                <c:pt idx="388" formatCode="0.00E+00">
                  <c:v>2.5104400000000002E-4</c:v>
                </c:pt>
                <c:pt idx="389" formatCode="0.00E+00">
                  <c:v>2.2576399999999999E-4</c:v>
                </c:pt>
                <c:pt idx="390" formatCode="0.00E+00">
                  <c:v>2.47531E-4</c:v>
                </c:pt>
                <c:pt idx="391" formatCode="0.00E+00">
                  <c:v>1.87159E-4</c:v>
                </c:pt>
                <c:pt idx="392" formatCode="0.00E+00">
                  <c:v>1.4646200000000001E-4</c:v>
                </c:pt>
                <c:pt idx="393" formatCode="0.00E+00">
                  <c:v>2.5854099999999999E-4</c:v>
                </c:pt>
                <c:pt idx="394" formatCode="0.00E+00">
                  <c:v>1.6635399999999999E-4</c:v>
                </c:pt>
                <c:pt idx="395" formatCode="0.00E+00">
                  <c:v>2.9493E-4</c:v>
                </c:pt>
                <c:pt idx="396" formatCode="0.00E+00">
                  <c:v>1.11055E-4</c:v>
                </c:pt>
                <c:pt idx="397" formatCode="0.00E+00">
                  <c:v>1.88276E-4</c:v>
                </c:pt>
                <c:pt idx="398" formatCode="0.00E+00">
                  <c:v>1.6952800000000001E-4</c:v>
                </c:pt>
                <c:pt idx="399" formatCode="0.00E+00">
                  <c:v>1.9938599999999999E-4</c:v>
                </c:pt>
                <c:pt idx="400" formatCode="0.00E+00">
                  <c:v>2.0974700000000001E-4</c:v>
                </c:pt>
                <c:pt idx="401" formatCode="0.00E+00">
                  <c:v>1.9990000000000001E-4</c:v>
                </c:pt>
                <c:pt idx="402" formatCode="0.00E+00">
                  <c:v>1.4228900000000001E-4</c:v>
                </c:pt>
                <c:pt idx="403" formatCode="0.00E+00">
                  <c:v>2.1171499999999999E-4</c:v>
                </c:pt>
                <c:pt idx="404" formatCode="0.00E+00">
                  <c:v>1.05498E-4</c:v>
                </c:pt>
                <c:pt idx="405" formatCode="0.00E+00">
                  <c:v>1.89972E-4</c:v>
                </c:pt>
                <c:pt idx="406" formatCode="0.00E+00">
                  <c:v>1.7728500000000001E-4</c:v>
                </c:pt>
                <c:pt idx="407" formatCode="0.00E+00">
                  <c:v>1.39343E-4</c:v>
                </c:pt>
                <c:pt idx="408" formatCode="0.00E+00">
                  <c:v>1.5381300000000001E-4</c:v>
                </c:pt>
                <c:pt idx="409" formatCode="0.00E+00">
                  <c:v>1.8025199999999999E-4</c:v>
                </c:pt>
                <c:pt idx="410" formatCode="0.00E+00">
                  <c:v>1.58708E-4</c:v>
                </c:pt>
                <c:pt idx="411" formatCode="0.00E+00">
                  <c:v>3.0194500000000002E-4</c:v>
                </c:pt>
                <c:pt idx="412" formatCode="0.00E+00">
                  <c:v>1.14508E-4</c:v>
                </c:pt>
                <c:pt idx="413" formatCode="0.00E+00">
                  <c:v>1.6446000000000001E-4</c:v>
                </c:pt>
                <c:pt idx="414" formatCode="0.00E+00">
                  <c:v>2.56018E-4</c:v>
                </c:pt>
                <c:pt idx="415" formatCode="0.00E+00">
                  <c:v>1.5094300000000001E-4</c:v>
                </c:pt>
                <c:pt idx="416" formatCode="0.00E+00">
                  <c:v>1.20234E-4</c:v>
                </c:pt>
                <c:pt idx="417" formatCode="0.00E+00">
                  <c:v>2.01098E-4</c:v>
                </c:pt>
                <c:pt idx="418" formatCode="0.00E+00">
                  <c:v>2.28953E-4</c:v>
                </c:pt>
                <c:pt idx="419" formatCode="0.00E+00">
                  <c:v>2.0249999999999999E-4</c:v>
                </c:pt>
                <c:pt idx="420" formatCode="0.00E+00">
                  <c:v>2.37746E-4</c:v>
                </c:pt>
                <c:pt idx="421" formatCode="0.00E+00">
                  <c:v>2.1193399999999999E-4</c:v>
                </c:pt>
                <c:pt idx="422" formatCode="0.00E+00">
                  <c:v>1.4557900000000001E-4</c:v>
                </c:pt>
                <c:pt idx="423" formatCode="0.00E+00">
                  <c:v>2.2974000000000001E-4</c:v>
                </c:pt>
                <c:pt idx="424" formatCode="0.00E+00">
                  <c:v>1.3333299999999999E-4</c:v>
                </c:pt>
                <c:pt idx="425" formatCode="0.00E+00">
                  <c:v>1.8772299999999999E-4</c:v>
                </c:pt>
                <c:pt idx="426" formatCode="0.00E+00">
                  <c:v>2.6969599999999999E-4</c:v>
                </c:pt>
                <c:pt idx="427" formatCode="0.00E+00">
                  <c:v>1.9650900000000001E-4</c:v>
                </c:pt>
                <c:pt idx="428" formatCode="0.00E+00">
                  <c:v>2.5057500000000001E-4</c:v>
                </c:pt>
                <c:pt idx="429" formatCode="0.00E+00">
                  <c:v>2.7678700000000002E-4</c:v>
                </c:pt>
                <c:pt idx="430" formatCode="0.00E+00">
                  <c:v>1.81616E-4</c:v>
                </c:pt>
                <c:pt idx="431" formatCode="0.00E+00">
                  <c:v>3.6293000000000002E-4</c:v>
                </c:pt>
                <c:pt idx="432" formatCode="0.00E+00">
                  <c:v>3.5963599999999998E-4</c:v>
                </c:pt>
                <c:pt idx="433" formatCode="0.00E+00">
                  <c:v>4.0496100000000001E-4</c:v>
                </c:pt>
                <c:pt idx="434" formatCode="0.00E+00">
                  <c:v>2.3424700000000001E-4</c:v>
                </c:pt>
                <c:pt idx="435" formatCode="0.00E+00">
                  <c:v>2.0499400000000001E-4</c:v>
                </c:pt>
                <c:pt idx="436" formatCode="0.00E+00">
                  <c:v>2.7130500000000001E-4</c:v>
                </c:pt>
                <c:pt idx="437" formatCode="0.00E+00">
                  <c:v>3.5092100000000002E-4</c:v>
                </c:pt>
                <c:pt idx="438" formatCode="0.00E+00">
                  <c:v>2.88695E-4</c:v>
                </c:pt>
                <c:pt idx="439" formatCode="0.00E+00">
                  <c:v>3.30658E-4</c:v>
                </c:pt>
                <c:pt idx="440" formatCode="0.00E+00">
                  <c:v>2.4757300000000001E-4</c:v>
                </c:pt>
                <c:pt idx="441" formatCode="0.00E+00">
                  <c:v>3.1357299999999999E-4</c:v>
                </c:pt>
                <c:pt idx="442" formatCode="0.00E+00">
                  <c:v>1.7040499999999999E-4</c:v>
                </c:pt>
                <c:pt idx="443" formatCode="0.00E+00">
                  <c:v>1.3347899999999999E-4</c:v>
                </c:pt>
                <c:pt idx="444" formatCode="0.00E+00">
                  <c:v>3.0389600000000001E-4</c:v>
                </c:pt>
                <c:pt idx="445" formatCode="0.00E+00">
                  <c:v>3.5291400000000002E-4</c:v>
                </c:pt>
                <c:pt idx="446" formatCode="0.00E+00">
                  <c:v>1.78464E-4</c:v>
                </c:pt>
                <c:pt idx="447" formatCode="0.00E+00">
                  <c:v>2.09464E-4</c:v>
                </c:pt>
                <c:pt idx="448" formatCode="0.00E+00">
                  <c:v>1.98545E-4</c:v>
                </c:pt>
                <c:pt idx="449" formatCode="0.00E+00">
                  <c:v>1.3823199999999999E-4</c:v>
                </c:pt>
                <c:pt idx="450" formatCode="0.00E+00">
                  <c:v>3.0879200000000001E-4</c:v>
                </c:pt>
                <c:pt idx="451" formatCode="0.00E+00">
                  <c:v>1.93795E-4</c:v>
                </c:pt>
                <c:pt idx="452" formatCode="0.00E+00">
                  <c:v>1.7862800000000001E-4</c:v>
                </c:pt>
                <c:pt idx="453" formatCode="0.00E+00">
                  <c:v>2.4680200000000001E-4</c:v>
                </c:pt>
                <c:pt idx="454" formatCode="0.00E+00">
                  <c:v>1.88641E-4</c:v>
                </c:pt>
                <c:pt idx="455" formatCode="0.00E+00">
                  <c:v>2.9216799999999999E-4</c:v>
                </c:pt>
                <c:pt idx="456" formatCode="0.00E+00">
                  <c:v>9.0242100000000001E-5</c:v>
                </c:pt>
                <c:pt idx="457" formatCode="0.00E+00">
                  <c:v>2.3627500000000001E-4</c:v>
                </c:pt>
                <c:pt idx="458" formatCode="0.00E+00">
                  <c:v>2.37111E-4</c:v>
                </c:pt>
                <c:pt idx="459" formatCode="0.00E+00">
                  <c:v>1.6955299999999999E-4</c:v>
                </c:pt>
                <c:pt idx="460" formatCode="0.00E+00">
                  <c:v>1.8000700000000001E-4</c:v>
                </c:pt>
                <c:pt idx="461" formatCode="0.00E+00">
                  <c:v>4.4712100000000002E-5</c:v>
                </c:pt>
                <c:pt idx="462" formatCode="0.00E+00">
                  <c:v>1.5955099999999999E-4</c:v>
                </c:pt>
                <c:pt idx="463" formatCode="0.00E+00">
                  <c:v>1.94907E-4</c:v>
                </c:pt>
                <c:pt idx="464" formatCode="0.00E+00">
                  <c:v>2.13573E-4</c:v>
                </c:pt>
                <c:pt idx="465" formatCode="0.00E+00">
                  <c:v>1.4849500000000001E-4</c:v>
                </c:pt>
                <c:pt idx="466" formatCode="0.00E+00">
                  <c:v>9.9142700000000002E-5</c:v>
                </c:pt>
                <c:pt idx="467" formatCode="0.00E+00">
                  <c:v>1.3585299999999999E-4</c:v>
                </c:pt>
                <c:pt idx="468" formatCode="0.00E+00">
                  <c:v>1.11727E-4</c:v>
                </c:pt>
                <c:pt idx="469" formatCode="0.00E+00">
                  <c:v>5.3308199999999999E-5</c:v>
                </c:pt>
                <c:pt idx="470" formatCode="0.00E+00">
                  <c:v>2.12291E-4</c:v>
                </c:pt>
                <c:pt idx="471" formatCode="0.00E+00">
                  <c:v>1.8123299999999999E-4</c:v>
                </c:pt>
                <c:pt idx="472" formatCode="0.00E+00">
                  <c:v>2.4549899999999999E-4</c:v>
                </c:pt>
                <c:pt idx="473" formatCode="0.00E+00">
                  <c:v>1.91647E-4</c:v>
                </c:pt>
                <c:pt idx="474" formatCode="0.00E+00">
                  <c:v>1.3003900000000001E-4</c:v>
                </c:pt>
                <c:pt idx="475" formatCode="0.00E+00">
                  <c:v>1.03526E-5</c:v>
                </c:pt>
                <c:pt idx="476" formatCode="0.00E+00">
                  <c:v>1.3736900000000001E-4</c:v>
                </c:pt>
                <c:pt idx="477" formatCode="0.00E+00">
                  <c:v>1.2444499999999999E-4</c:v>
                </c:pt>
                <c:pt idx="478" formatCode="0.00E+00">
                  <c:v>1.51385E-4</c:v>
                </c:pt>
                <c:pt idx="479" formatCode="0.00E+00">
                  <c:v>1.2961299999999999E-4</c:v>
                </c:pt>
                <c:pt idx="480" formatCode="0.00E+00">
                  <c:v>1.9163700000000001E-4</c:v>
                </c:pt>
                <c:pt idx="481" formatCode="0.00E+00">
                  <c:v>1.34024E-4</c:v>
                </c:pt>
                <c:pt idx="482" formatCode="0.00E+00">
                  <c:v>8.0354599999999998E-5</c:v>
                </c:pt>
                <c:pt idx="483" formatCode="0.00E+00">
                  <c:v>2.0056300000000001E-4</c:v>
                </c:pt>
                <c:pt idx="484" formatCode="0.00E+00">
                  <c:v>2.0673999999999999E-4</c:v>
                </c:pt>
                <c:pt idx="485" formatCode="0.00E+00">
                  <c:v>1.16228E-4</c:v>
                </c:pt>
                <c:pt idx="486" formatCode="0.00E+00">
                  <c:v>1.7705999999999999E-4</c:v>
                </c:pt>
                <c:pt idx="487" formatCode="0.00E+00">
                  <c:v>1.93239E-4</c:v>
                </c:pt>
                <c:pt idx="488" formatCode="0.00E+00">
                  <c:v>1.57248E-4</c:v>
                </c:pt>
                <c:pt idx="489" formatCode="0.00E+00">
                  <c:v>1.0525400000000001E-4</c:v>
                </c:pt>
                <c:pt idx="490" formatCode="0.00E+00">
                  <c:v>8.0725199999999998E-5</c:v>
                </c:pt>
                <c:pt idx="491" formatCode="0.00E+00">
                  <c:v>6.1294800000000001E-5</c:v>
                </c:pt>
                <c:pt idx="492" formatCode="0.00E+00">
                  <c:v>1.6727300000000001E-4</c:v>
                </c:pt>
                <c:pt idx="493" formatCode="0.00E+00">
                  <c:v>2.2435200000000001E-4</c:v>
                </c:pt>
                <c:pt idx="494" formatCode="0.00E+00">
                  <c:v>1.28856E-4</c:v>
                </c:pt>
                <c:pt idx="495" formatCode="0.00E+00">
                  <c:v>1.2513300000000001E-4</c:v>
                </c:pt>
                <c:pt idx="496" formatCode="0.00E+00">
                  <c:v>8.0784099999999998E-5</c:v>
                </c:pt>
                <c:pt idx="497" formatCode="0.00E+00">
                  <c:v>1.04739E-4</c:v>
                </c:pt>
                <c:pt idx="498" formatCode="0.00E+00">
                  <c:v>3.0328099999999999E-5</c:v>
                </c:pt>
                <c:pt idx="499" formatCode="0.00E+00">
                  <c:v>9.8837600000000004E-5</c:v>
                </c:pt>
                <c:pt idx="500" formatCode="0.00E+00">
                  <c:v>6.3651600000000006E-5</c:v>
                </c:pt>
                <c:pt idx="501" formatCode="0.00E+00">
                  <c:v>1.30741E-4</c:v>
                </c:pt>
                <c:pt idx="502" formatCode="0.00E+00">
                  <c:v>1.0906800000000001E-4</c:v>
                </c:pt>
                <c:pt idx="503" formatCode="0.00E+00">
                  <c:v>3.6980100000000002E-5</c:v>
                </c:pt>
                <c:pt idx="504" formatCode="0.00E+00">
                  <c:v>5.2228899999999997E-5</c:v>
                </c:pt>
                <c:pt idx="505" formatCode="0.00E+00">
                  <c:v>8.8502800000000002E-5</c:v>
                </c:pt>
                <c:pt idx="506" formatCode="0.00E+00">
                  <c:v>9.8929800000000003E-5</c:v>
                </c:pt>
                <c:pt idx="507" formatCode="0.00E+00">
                  <c:v>9.8802900000000002E-5</c:v>
                </c:pt>
                <c:pt idx="508" formatCode="0.00E+00">
                  <c:v>3.0936199999999997E-5</c:v>
                </c:pt>
                <c:pt idx="509" formatCode="0.00E+00">
                  <c:v>2.2537800000000001E-4</c:v>
                </c:pt>
                <c:pt idx="510" formatCode="0.00E+00">
                  <c:v>5.8791900000000002E-5</c:v>
                </c:pt>
                <c:pt idx="511" formatCode="0.00E+00">
                  <c:v>1.3828199999999999E-4</c:v>
                </c:pt>
                <c:pt idx="512" formatCode="0.00E+00">
                  <c:v>1.89642E-5</c:v>
                </c:pt>
                <c:pt idx="513" formatCode="0.00E+00">
                  <c:v>8.3789399999999994E-5</c:v>
                </c:pt>
                <c:pt idx="514" formatCode="0.00E+00">
                  <c:v>2.2116700000000001E-5</c:v>
                </c:pt>
                <c:pt idx="515" formatCode="0.00E+00">
                  <c:v>8.4644399999999999E-5</c:v>
                </c:pt>
                <c:pt idx="516" formatCode="0.00E+00">
                  <c:v>3.0314399999999999E-5</c:v>
                </c:pt>
                <c:pt idx="517" formatCode="0.00E+00">
                  <c:v>5.78548E-5</c:v>
                </c:pt>
                <c:pt idx="518" formatCode="0.00E+00">
                  <c:v>9.6059599999999998E-5</c:v>
                </c:pt>
                <c:pt idx="519" formatCode="0.00E+00">
                  <c:v>8.8708099999999999E-5</c:v>
                </c:pt>
                <c:pt idx="520" formatCode="0.00E+00">
                  <c:v>9.2454399999999994E-5</c:v>
                </c:pt>
                <c:pt idx="521" formatCode="0.00E+00">
                  <c:v>8.5691299999999997E-5</c:v>
                </c:pt>
                <c:pt idx="522" formatCode="0.00E+00">
                  <c:v>4.41149E-5</c:v>
                </c:pt>
                <c:pt idx="523" formatCode="0.00E+00">
                  <c:v>1.2529699999999999E-4</c:v>
                </c:pt>
                <c:pt idx="524" formatCode="0.00E+00">
                  <c:v>4.4989700000000001E-5</c:v>
                </c:pt>
                <c:pt idx="525" formatCode="0.00E+00">
                  <c:v>3.6229700000000003E-5</c:v>
                </c:pt>
                <c:pt idx="526" formatCode="0.00E+00">
                  <c:v>1.1260999999999999E-4</c:v>
                </c:pt>
                <c:pt idx="527" formatCode="0.00E+00">
                  <c:v>5.1351499999999998E-5</c:v>
                </c:pt>
                <c:pt idx="528" formatCode="0.00E+00">
                  <c:v>1.9973700000000002E-5</c:v>
                </c:pt>
                <c:pt idx="529" formatCode="0.00E+00">
                  <c:v>1.8069900000000001E-5</c:v>
                </c:pt>
                <c:pt idx="530" formatCode="0.00E+00">
                  <c:v>8.5341799999999997E-5</c:v>
                </c:pt>
                <c:pt idx="531" formatCode="0.00E+00">
                  <c:v>9.5370800000000005E-5</c:v>
                </c:pt>
                <c:pt idx="532" formatCode="0.00E+00">
                  <c:v>1.6441699999999999E-5</c:v>
                </c:pt>
                <c:pt idx="533" formatCode="0.00E+00">
                  <c:v>1.3620400000000001E-4</c:v>
                </c:pt>
                <c:pt idx="534" formatCode="0.00E+00">
                  <c:v>1.97893E-5</c:v>
                </c:pt>
                <c:pt idx="535" formatCode="0.00E+00">
                  <c:v>1.0115699999999999E-4</c:v>
                </c:pt>
                <c:pt idx="536" formatCode="0.00E+00">
                  <c:v>5.3141299999999999E-5</c:v>
                </c:pt>
                <c:pt idx="537" formatCode="0.00E+00">
                  <c:v>1.5076999999999999E-4</c:v>
                </c:pt>
                <c:pt idx="538" formatCode="0.00E+00">
                  <c:v>2.95081E-5</c:v>
                </c:pt>
                <c:pt idx="539" formatCode="0.00E+00">
                  <c:v>2.1658199999999999E-5</c:v>
                </c:pt>
                <c:pt idx="540" formatCode="0.00E+00">
                  <c:v>1.4770399999999999E-4</c:v>
                </c:pt>
                <c:pt idx="541" formatCode="0.00E+00">
                  <c:v>3.6447199999999999E-5</c:v>
                </c:pt>
                <c:pt idx="542" formatCode="0.00E+00">
                  <c:v>8.5113500000000004E-5</c:v>
                </c:pt>
                <c:pt idx="543" formatCode="0.00E+00">
                  <c:v>2.5997199999999999E-5</c:v>
                </c:pt>
                <c:pt idx="544" formatCode="0.00E+00">
                  <c:v>6.0894199999999997E-5</c:v>
                </c:pt>
                <c:pt idx="545" formatCode="0.00E+00">
                  <c:v>1.2639300000000001E-4</c:v>
                </c:pt>
                <c:pt idx="546" formatCode="0.00E+00">
                  <c:v>9.3843200000000003E-5</c:v>
                </c:pt>
                <c:pt idx="547" formatCode="0.00E+00">
                  <c:v>3.5238899999999999E-5</c:v>
                </c:pt>
                <c:pt idx="548" formatCode="0.00E+00">
                  <c:v>2.3870600000000001E-5</c:v>
                </c:pt>
                <c:pt idx="549" formatCode="0.00E+00">
                  <c:v>1.23094E-4</c:v>
                </c:pt>
                <c:pt idx="550" formatCode="0.00E+00">
                  <c:v>5.8077600000000001E-5</c:v>
                </c:pt>
                <c:pt idx="551" formatCode="0.00E+00">
                  <c:v>1.4771599999999999E-4</c:v>
                </c:pt>
                <c:pt idx="552" formatCode="0.00E+00">
                  <c:v>3.0000100000000001E-5</c:v>
                </c:pt>
                <c:pt idx="553" formatCode="0.00E+00">
                  <c:v>1.48207E-4</c:v>
                </c:pt>
                <c:pt idx="554" formatCode="0.00E+00">
                  <c:v>8.4095099999999994E-5</c:v>
                </c:pt>
                <c:pt idx="555" formatCode="0.00E+00">
                  <c:v>9.0643999999999995E-5</c:v>
                </c:pt>
                <c:pt idx="556" formatCode="0.00E+00">
                  <c:v>8.2459200000000005E-5</c:v>
                </c:pt>
                <c:pt idx="557" formatCode="0.00E+00">
                  <c:v>4.6403100000000003E-5</c:v>
                </c:pt>
                <c:pt idx="558" formatCode="0.00E+00">
                  <c:v>1.2825600000000001E-4</c:v>
                </c:pt>
                <c:pt idx="559" formatCode="0.00E+00">
                  <c:v>1.17575E-4</c:v>
                </c:pt>
                <c:pt idx="560" formatCode="0.00E+00">
                  <c:v>7.0316199999999996E-5</c:v>
                </c:pt>
                <c:pt idx="561" formatCode="0.00E+00">
                  <c:v>1.0271E-4</c:v>
                </c:pt>
                <c:pt idx="562" formatCode="0.00E+00">
                  <c:v>3.1535300000000003E-5</c:v>
                </c:pt>
                <c:pt idx="563" formatCode="0.00E+00">
                  <c:v>1.9712400000000001E-5</c:v>
                </c:pt>
                <c:pt idx="564" formatCode="0.00E+00">
                  <c:v>5.3572500000000002E-5</c:v>
                </c:pt>
                <c:pt idx="565" formatCode="0.00E+00">
                  <c:v>5.9857900000000002E-5</c:v>
                </c:pt>
                <c:pt idx="566" formatCode="0.00E+00">
                  <c:v>2.1956499999999999E-5</c:v>
                </c:pt>
                <c:pt idx="567" formatCode="0.00E+00">
                  <c:v>2.1693899999999999E-5</c:v>
                </c:pt>
                <c:pt idx="568" formatCode="0.00E+00">
                  <c:v>5.8719099999999998E-5</c:v>
                </c:pt>
                <c:pt idx="569" formatCode="0.00E+00">
                  <c:v>1.08312E-4</c:v>
                </c:pt>
                <c:pt idx="570" formatCode="0.00E+00">
                  <c:v>2.33598E-5</c:v>
                </c:pt>
                <c:pt idx="571" formatCode="0.00E+00">
                  <c:v>3.0763399999999998E-5</c:v>
                </c:pt>
                <c:pt idx="572" formatCode="0.00E+00">
                  <c:v>1.4494E-5</c:v>
                </c:pt>
                <c:pt idx="573" formatCode="0.00E+00">
                  <c:v>6.6928999999999996E-5</c:v>
                </c:pt>
                <c:pt idx="574" formatCode="0.00E+00">
                  <c:v>2.1972900000000001E-5</c:v>
                </c:pt>
                <c:pt idx="575" formatCode="0.00E+00">
                  <c:v>2.00535E-5</c:v>
                </c:pt>
                <c:pt idx="576" formatCode="0.00E+00">
                  <c:v>2.00362E-5</c:v>
                </c:pt>
                <c:pt idx="577" formatCode="0.00E+00">
                  <c:v>3.6873799999999999E-5</c:v>
                </c:pt>
                <c:pt idx="578" formatCode="0.00E+00">
                  <c:v>4.5167699999999998E-5</c:v>
                </c:pt>
                <c:pt idx="579" formatCode="0.00E+00">
                  <c:v>8.0679999999999993E-5</c:v>
                </c:pt>
                <c:pt idx="580" formatCode="0.00E+00">
                  <c:v>7.7423900000000003E-5</c:v>
                </c:pt>
                <c:pt idx="581" formatCode="0.00E+00">
                  <c:v>1.3217200000000001E-4</c:v>
                </c:pt>
                <c:pt idx="582" formatCode="0.00E+00">
                  <c:v>6.9929899999999999E-6</c:v>
                </c:pt>
                <c:pt idx="583" formatCode="0.00E+00">
                  <c:v>3.3480499999999999E-5</c:v>
                </c:pt>
                <c:pt idx="584" formatCode="0.00E+00">
                  <c:v>1.49226E-4</c:v>
                </c:pt>
                <c:pt idx="585" formatCode="0.00E+00">
                  <c:v>9.0554699999999995E-6</c:v>
                </c:pt>
                <c:pt idx="586" formatCode="0.00E+00">
                  <c:v>2.17284E-5</c:v>
                </c:pt>
                <c:pt idx="587" formatCode="0.00E+00">
                  <c:v>2.85903E-5</c:v>
                </c:pt>
                <c:pt idx="588" formatCode="0.00E+00">
                  <c:v>2.3686500000000002E-6</c:v>
                </c:pt>
                <c:pt idx="589" formatCode="0.00E+00">
                  <c:v>4.2919200000000001E-5</c:v>
                </c:pt>
                <c:pt idx="590" formatCode="0.00E+00">
                  <c:v>1.0424900000000001E-5</c:v>
                </c:pt>
                <c:pt idx="591" formatCode="0.00E+00">
                  <c:v>7.7925999999999999E-5</c:v>
                </c:pt>
                <c:pt idx="592" formatCode="0.00E+00">
                  <c:v>7.3911800000000006E-5</c:v>
                </c:pt>
                <c:pt idx="593" formatCode="0.00E+00">
                  <c:v>4.0241000000000001E-6</c:v>
                </c:pt>
                <c:pt idx="594" formatCode="0.00E+00">
                  <c:v>9.3204399999999998E-5</c:v>
                </c:pt>
                <c:pt idx="595" formatCode="0.00E+00">
                  <c:v>5.8049900000000001E-5</c:v>
                </c:pt>
                <c:pt idx="596" formatCode="0.00E+00">
                  <c:v>7.5118700000000003E-5</c:v>
                </c:pt>
                <c:pt idx="597" formatCode="0.00E+00">
                  <c:v>9.9977500000000003E-5</c:v>
                </c:pt>
                <c:pt idx="598" formatCode="0.00E+00">
                  <c:v>2.8690100000000002E-5</c:v>
                </c:pt>
                <c:pt idx="599" formatCode="0.00E+00">
                  <c:v>5.7430399999999998E-5</c:v>
                </c:pt>
                <c:pt idx="600" formatCode="0.00E+00">
                  <c:v>7.4265900000000003E-5</c:v>
                </c:pt>
                <c:pt idx="601" formatCode="0.00E+00">
                  <c:v>5.5430599999999997E-5</c:v>
                </c:pt>
                <c:pt idx="602" formatCode="0.00E+00">
                  <c:v>5.85778E-5</c:v>
                </c:pt>
                <c:pt idx="603" formatCode="0.00E+00">
                  <c:v>2.8530999999999998E-5</c:v>
                </c:pt>
                <c:pt idx="604" formatCode="0.00E+00">
                  <c:v>2.77652E-5</c:v>
                </c:pt>
                <c:pt idx="605" formatCode="0.00E+00">
                  <c:v>4.4605899999999999E-5</c:v>
                </c:pt>
                <c:pt idx="606" formatCode="0.00E+00">
                  <c:v>6.5097800000000005E-5</c:v>
                </c:pt>
                <c:pt idx="607" formatCode="0.00E+00">
                  <c:v>4.1437799999999998E-5</c:v>
                </c:pt>
                <c:pt idx="608" formatCode="0.00E+00">
                  <c:v>5.4524600000000003E-5</c:v>
                </c:pt>
                <c:pt idx="609" formatCode="0.00E+00">
                  <c:v>1.5190000000000001E-4</c:v>
                </c:pt>
                <c:pt idx="610" formatCode="0.00E+00">
                  <c:v>7.0554699999999997E-5</c:v>
                </c:pt>
                <c:pt idx="611" formatCode="0.00E+00">
                  <c:v>3.2954099999999997E-5</c:v>
                </c:pt>
                <c:pt idx="612" formatCode="0.00E+00">
                  <c:v>8.1284499999999997E-5</c:v>
                </c:pt>
                <c:pt idx="613" formatCode="0.00E+00">
                  <c:v>2.8556900000000001E-5</c:v>
                </c:pt>
                <c:pt idx="614" formatCode="0.00E+00">
                  <c:v>2.2471299999999999E-5</c:v>
                </c:pt>
                <c:pt idx="615" formatCode="0.00E+00">
                  <c:v>2.4373199999999999E-5</c:v>
                </c:pt>
                <c:pt idx="616" formatCode="0.00E+00">
                  <c:v>6.6573600000000002E-5</c:v>
                </c:pt>
                <c:pt idx="617" formatCode="0.00E+00">
                  <c:v>3.3201000000000003E-5</c:v>
                </c:pt>
                <c:pt idx="618" formatCode="0.00E+00">
                  <c:v>1.8941799999999999E-5</c:v>
                </c:pt>
                <c:pt idx="619" formatCode="0.00E+00">
                  <c:v>2.4657299999999999E-5</c:v>
                </c:pt>
                <c:pt idx="620" formatCode="0.00E+00">
                  <c:v>1.5619499999999998E-5</c:v>
                </c:pt>
                <c:pt idx="621" formatCode="0.00E+00">
                  <c:v>6.8228700000000006E-5</c:v>
                </c:pt>
                <c:pt idx="622" formatCode="0.00E+00">
                  <c:v>1.25609E-4</c:v>
                </c:pt>
                <c:pt idx="623" formatCode="0.00E+00">
                  <c:v>3.5182899999999998E-5</c:v>
                </c:pt>
                <c:pt idx="624" formatCode="0.00E+00">
                  <c:v>2.0267599999999999E-5</c:v>
                </c:pt>
                <c:pt idx="625" formatCode="0.00E+00">
                  <c:v>9.96826E-5</c:v>
                </c:pt>
                <c:pt idx="626" formatCode="0.00E+00">
                  <c:v>7.7893300000000002E-5</c:v>
                </c:pt>
                <c:pt idx="627" formatCode="0.00E+00">
                  <c:v>1.12487E-4</c:v>
                </c:pt>
                <c:pt idx="628" formatCode="0.00E+00">
                  <c:v>7.2202199999999998E-5</c:v>
                </c:pt>
                <c:pt idx="629" formatCode="0.00E+00">
                  <c:v>3.3260999999999999E-5</c:v>
                </c:pt>
                <c:pt idx="630" formatCode="0.00E+00">
                  <c:v>8.9432900000000002E-5</c:v>
                </c:pt>
                <c:pt idx="631" formatCode="0.00E+00">
                  <c:v>5.9240300000000003E-5</c:v>
                </c:pt>
                <c:pt idx="632" formatCode="0.00E+00">
                  <c:v>1.62616E-4</c:v>
                </c:pt>
                <c:pt idx="633" formatCode="0.00E+00">
                  <c:v>6.1426000000000004E-5</c:v>
                </c:pt>
                <c:pt idx="634" formatCode="0.00E+00">
                  <c:v>8.0271299999999998E-5</c:v>
                </c:pt>
                <c:pt idx="635" formatCode="0.00E+00">
                  <c:v>7.7843399999999994E-5</c:v>
                </c:pt>
                <c:pt idx="636" formatCode="0.00E+00">
                  <c:v>7.9187499999999994E-5</c:v>
                </c:pt>
                <c:pt idx="637" formatCode="0.00E+00">
                  <c:v>8.5714299999999993E-5</c:v>
                </c:pt>
                <c:pt idx="638" formatCode="0.00E+00">
                  <c:v>6.1189899999999995E-5</c:v>
                </c:pt>
                <c:pt idx="639" formatCode="0.00E+00">
                  <c:v>1.42003E-4</c:v>
                </c:pt>
                <c:pt idx="640" formatCode="0.00E+00">
                  <c:v>7.4180399999999999E-5</c:v>
                </c:pt>
                <c:pt idx="641" formatCode="0.00E+00">
                  <c:v>1.5562799999999999E-4</c:v>
                </c:pt>
                <c:pt idx="642" formatCode="0.00E+00">
                  <c:v>1.3476800000000001E-4</c:v>
                </c:pt>
                <c:pt idx="643" formatCode="0.00E+00">
                  <c:v>8.9848799999999999E-5</c:v>
                </c:pt>
                <c:pt idx="644" formatCode="0.00E+00">
                  <c:v>1.6940400000000001E-4</c:v>
                </c:pt>
                <c:pt idx="645" formatCode="0.00E+00">
                  <c:v>5.1509699999999999E-5</c:v>
                </c:pt>
                <c:pt idx="646" formatCode="0.00E+00">
                  <c:v>1.3039900000000001E-4</c:v>
                </c:pt>
                <c:pt idx="647" formatCode="0.00E+00">
                  <c:v>3.0590499999999998E-5</c:v>
                </c:pt>
                <c:pt idx="648" formatCode="0.00E+00">
                  <c:v>1.85618E-4</c:v>
                </c:pt>
                <c:pt idx="649" formatCode="0.00E+00">
                  <c:v>1.2561500000000001E-4</c:v>
                </c:pt>
                <c:pt idx="650" formatCode="0.00E+00">
                  <c:v>1.5215899999999999E-4</c:v>
                </c:pt>
                <c:pt idx="651" formatCode="0.00E+00">
                  <c:v>5.63992E-5</c:v>
                </c:pt>
                <c:pt idx="652" formatCode="0.00E+00">
                  <c:v>8.8779399999999999E-5</c:v>
                </c:pt>
                <c:pt idx="653" formatCode="0.00E+00">
                  <c:v>6.2617899999999996E-5</c:v>
                </c:pt>
                <c:pt idx="654" formatCode="0.00E+00">
                  <c:v>1.7277199999999999E-4</c:v>
                </c:pt>
                <c:pt idx="655" formatCode="0.00E+00">
                  <c:v>1.5809999999999999E-4</c:v>
                </c:pt>
                <c:pt idx="656" formatCode="0.00E+00">
                  <c:v>1.05832E-4</c:v>
                </c:pt>
                <c:pt idx="657" formatCode="0.00E+00">
                  <c:v>8.5185099999999999E-5</c:v>
                </c:pt>
                <c:pt idx="658" formatCode="0.00E+00">
                  <c:v>8.6852699999999996E-5</c:v>
                </c:pt>
                <c:pt idx="659" formatCode="0.00E+00">
                  <c:v>1.14385E-4</c:v>
                </c:pt>
                <c:pt idx="660" formatCode="0.00E+00">
                  <c:v>1.8477899999999999E-4</c:v>
                </c:pt>
                <c:pt idx="661" formatCode="0.00E+00">
                  <c:v>8.8837000000000003E-5</c:v>
                </c:pt>
                <c:pt idx="662" formatCode="0.00E+00">
                  <c:v>1.6625400000000001E-4</c:v>
                </c:pt>
                <c:pt idx="663" formatCode="0.00E+00">
                  <c:v>1.3414000000000001E-4</c:v>
                </c:pt>
                <c:pt idx="664" formatCode="0.00E+00">
                  <c:v>1.7117599999999999E-4</c:v>
                </c:pt>
                <c:pt idx="665" formatCode="0.00E+00">
                  <c:v>1.4746E-4</c:v>
                </c:pt>
                <c:pt idx="666" formatCode="0.00E+00">
                  <c:v>1.7878100000000001E-4</c:v>
                </c:pt>
                <c:pt idx="667" formatCode="0.00E+00">
                  <c:v>2.12461E-4</c:v>
                </c:pt>
                <c:pt idx="668" formatCode="0.00E+00">
                  <c:v>5.7985900000000003E-5</c:v>
                </c:pt>
                <c:pt idx="669" formatCode="0.00E+00">
                  <c:v>1.52292E-4</c:v>
                </c:pt>
                <c:pt idx="670" formatCode="0.00E+00">
                  <c:v>8.8633499999999998E-5</c:v>
                </c:pt>
                <c:pt idx="671" formatCode="0.00E+00">
                  <c:v>1.5187999999999999E-4</c:v>
                </c:pt>
                <c:pt idx="672" formatCode="0.00E+00">
                  <c:v>9.6316200000000005E-5</c:v>
                </c:pt>
                <c:pt idx="673" formatCode="0.00E+00">
                  <c:v>1.83189E-4</c:v>
                </c:pt>
                <c:pt idx="674" formatCode="0.00E+00">
                  <c:v>7.6228299999999997E-5</c:v>
                </c:pt>
                <c:pt idx="675" formatCode="0.00E+00">
                  <c:v>1.08113E-4</c:v>
                </c:pt>
                <c:pt idx="676" formatCode="0.00E+00">
                  <c:v>4.56444E-5</c:v>
                </c:pt>
                <c:pt idx="677" formatCode="0.00E+00">
                  <c:v>9.0952799999999994E-5</c:v>
                </c:pt>
                <c:pt idx="678" formatCode="0.00E+00">
                  <c:v>1.7656900000000001E-4</c:v>
                </c:pt>
                <c:pt idx="679" formatCode="0.00E+00">
                  <c:v>8.4052000000000001E-5</c:v>
                </c:pt>
                <c:pt idx="680" formatCode="0.00E+00">
                  <c:v>1.29076E-4</c:v>
                </c:pt>
                <c:pt idx="681" formatCode="0.00E+00">
                  <c:v>1.20463E-4</c:v>
                </c:pt>
                <c:pt idx="682" formatCode="0.00E+00">
                  <c:v>4.57835E-5</c:v>
                </c:pt>
                <c:pt idx="683" formatCode="0.00E+00">
                  <c:v>1.10757E-4</c:v>
                </c:pt>
                <c:pt idx="684" formatCode="0.00E+00">
                  <c:v>1.12514E-4</c:v>
                </c:pt>
                <c:pt idx="685" formatCode="0.00E+00">
                  <c:v>3.00352E-5</c:v>
                </c:pt>
                <c:pt idx="686" formatCode="0.00E+00">
                  <c:v>1.7632300000000001E-4</c:v>
                </c:pt>
                <c:pt idx="687" formatCode="0.00E+00">
                  <c:v>1.6025300000000001E-4</c:v>
                </c:pt>
                <c:pt idx="688" formatCode="0.00E+00">
                  <c:v>1.01792E-4</c:v>
                </c:pt>
                <c:pt idx="689" formatCode="0.00E+00">
                  <c:v>2.0588299999999999E-4</c:v>
                </c:pt>
                <c:pt idx="690" formatCode="0.00E+00">
                  <c:v>1.1963E-4</c:v>
                </c:pt>
                <c:pt idx="691" formatCode="0.00E+00">
                  <c:v>4.1221599999999998E-5</c:v>
                </c:pt>
                <c:pt idx="692" formatCode="0.00E+00">
                  <c:v>2.7831099999999999E-5</c:v>
                </c:pt>
                <c:pt idx="693" formatCode="0.00E+00">
                  <c:v>9.3610399999999994E-5</c:v>
                </c:pt>
                <c:pt idx="694" formatCode="0.00E+00">
                  <c:v>1.25391E-5</c:v>
                </c:pt>
                <c:pt idx="695" formatCode="0.00E+00">
                  <c:v>1.0113199999999999E-4</c:v>
                </c:pt>
                <c:pt idx="696" formatCode="0.00E+00">
                  <c:v>1.65334E-4</c:v>
                </c:pt>
                <c:pt idx="697" formatCode="0.00E+00">
                  <c:v>8.8141599999999996E-5</c:v>
                </c:pt>
                <c:pt idx="698" formatCode="0.00E+00">
                  <c:v>5.49958E-5</c:v>
                </c:pt>
                <c:pt idx="699" formatCode="0.00E+00">
                  <c:v>5.8495400000000002E-5</c:v>
                </c:pt>
                <c:pt idx="700" formatCode="0.00E+00">
                  <c:v>5.4589600000000003E-5</c:v>
                </c:pt>
                <c:pt idx="701" formatCode="0.00E+00">
                  <c:v>3.5084199999999999E-6</c:v>
                </c:pt>
                <c:pt idx="702" formatCode="0.00E+00">
                  <c:v>9.9192100000000002E-5</c:v>
                </c:pt>
                <c:pt idx="703" formatCode="0.00E+00">
                  <c:v>1.55792E-4</c:v>
                </c:pt>
                <c:pt idx="704" formatCode="0.00E+00">
                  <c:v>6.82939E-5</c:v>
                </c:pt>
                <c:pt idx="705" formatCode="0.00E+00">
                  <c:v>9.50071E-5</c:v>
                </c:pt>
                <c:pt idx="706" formatCode="0.00E+00">
                  <c:v>5.1733300000000002E-5</c:v>
                </c:pt>
                <c:pt idx="707" formatCode="0.00E+00">
                  <c:v>6.8305600000000005E-5</c:v>
                </c:pt>
                <c:pt idx="708" formatCode="0.00E+00">
                  <c:v>3.71492E-5</c:v>
                </c:pt>
                <c:pt idx="709" formatCode="0.00E+00">
                  <c:v>3.2426399999999998E-5</c:v>
                </c:pt>
                <c:pt idx="710" formatCode="0.00E+00">
                  <c:v>3.2968800000000002E-5</c:v>
                </c:pt>
                <c:pt idx="711" formatCode="0.00E+00">
                  <c:v>1.03899E-4</c:v>
                </c:pt>
                <c:pt idx="712" formatCode="0.00E+00">
                  <c:v>9.3640699999999999E-5</c:v>
                </c:pt>
                <c:pt idx="713" formatCode="0.00E+00">
                  <c:v>8.7559700000000001E-5</c:v>
                </c:pt>
                <c:pt idx="714" formatCode="0.00E+00">
                  <c:v>6.1574800000000005E-5</c:v>
                </c:pt>
                <c:pt idx="715" formatCode="0.00E+00">
                  <c:v>6.4209500000000002E-5</c:v>
                </c:pt>
                <c:pt idx="716" formatCode="0.00E+00">
                  <c:v>1.5042399999999999E-4</c:v>
                </c:pt>
                <c:pt idx="717" formatCode="0.00E+00">
                  <c:v>7.6169500000000003E-5</c:v>
                </c:pt>
                <c:pt idx="718" formatCode="0.00E+00">
                  <c:v>8.43019E-5</c:v>
                </c:pt>
                <c:pt idx="719" formatCode="0.00E+00">
                  <c:v>1.63454E-4</c:v>
                </c:pt>
                <c:pt idx="720" formatCode="0.00E+00">
                  <c:v>1.5573200000000001E-4</c:v>
                </c:pt>
                <c:pt idx="721" formatCode="0.00E+00">
                  <c:v>1.02741E-4</c:v>
                </c:pt>
                <c:pt idx="722" formatCode="0.00E+00">
                  <c:v>1.7098300000000001E-4</c:v>
                </c:pt>
                <c:pt idx="723" formatCode="0.00E+00">
                  <c:v>5.2340799999999999E-5</c:v>
                </c:pt>
                <c:pt idx="724" formatCode="0.00E+00">
                  <c:v>5.1341500000000003E-5</c:v>
                </c:pt>
                <c:pt idx="725" formatCode="0.00E+00">
                  <c:v>1.1236299999999999E-4</c:v>
                </c:pt>
                <c:pt idx="726" formatCode="0.00E+00">
                  <c:v>2.1794699999999999E-4</c:v>
                </c:pt>
                <c:pt idx="727" formatCode="0.00E+00">
                  <c:v>9.8258399999999994E-5</c:v>
                </c:pt>
                <c:pt idx="728" formatCode="0.00E+00">
                  <c:v>9.9676899999999994E-5</c:v>
                </c:pt>
                <c:pt idx="729" formatCode="0.00E+00">
                  <c:v>9.97074E-5</c:v>
                </c:pt>
                <c:pt idx="730" formatCode="0.00E+00">
                  <c:v>1.9306100000000001E-5</c:v>
                </c:pt>
                <c:pt idx="731" formatCode="0.00E+00">
                  <c:v>9.8349499999999997E-5</c:v>
                </c:pt>
                <c:pt idx="732" formatCode="0.00E+00">
                  <c:v>9.5207700000000007E-5</c:v>
                </c:pt>
                <c:pt idx="733" formatCode="0.00E+00">
                  <c:v>1.36501E-4</c:v>
                </c:pt>
                <c:pt idx="734" formatCode="0.00E+00">
                  <c:v>1.8821800000000001E-4</c:v>
                </c:pt>
                <c:pt idx="735" formatCode="0.00E+00">
                  <c:v>8.2049499999999994E-5</c:v>
                </c:pt>
                <c:pt idx="736" formatCode="0.00E+00">
                  <c:v>1.3797899999999999E-4</c:v>
                </c:pt>
                <c:pt idx="737" formatCode="0.00E+00">
                  <c:v>1.2868800000000001E-4</c:v>
                </c:pt>
                <c:pt idx="738" formatCode="0.00E+00">
                  <c:v>1.7841299999999999E-4</c:v>
                </c:pt>
                <c:pt idx="739" formatCode="0.00E+00">
                  <c:v>9.2461900000000003E-5</c:v>
                </c:pt>
                <c:pt idx="740" formatCode="0.00E+00">
                  <c:v>2.10581E-4</c:v>
                </c:pt>
                <c:pt idx="741" formatCode="0.00E+00">
                  <c:v>2.1658800000000001E-4</c:v>
                </c:pt>
                <c:pt idx="742" formatCode="0.00E+00">
                  <c:v>2.4567300000000002E-4</c:v>
                </c:pt>
                <c:pt idx="743" formatCode="0.00E+00">
                  <c:v>1.86758E-4</c:v>
                </c:pt>
                <c:pt idx="744" formatCode="0.00E+00">
                  <c:v>2.21435E-4</c:v>
                </c:pt>
                <c:pt idx="745" formatCode="0.00E+00">
                  <c:v>2.38273E-4</c:v>
                </c:pt>
                <c:pt idx="746" formatCode="0.00E+00">
                  <c:v>2.3836800000000001E-4</c:v>
                </c:pt>
                <c:pt idx="747" formatCode="0.00E+00">
                  <c:v>3.17647E-4</c:v>
                </c:pt>
                <c:pt idx="748" formatCode="0.00E+00">
                  <c:v>2.1370100000000001E-4</c:v>
                </c:pt>
                <c:pt idx="749" formatCode="0.00E+00">
                  <c:v>3.0328199999999999E-4</c:v>
                </c:pt>
                <c:pt idx="750" formatCode="0.00E+00">
                  <c:v>4.4455500000000002E-4</c:v>
                </c:pt>
                <c:pt idx="751" formatCode="0.00E+00">
                  <c:v>2.7964899999999998E-4</c:v>
                </c:pt>
                <c:pt idx="752" formatCode="0.00E+00">
                  <c:v>3.2198099999999999E-4</c:v>
                </c:pt>
                <c:pt idx="753" formatCode="0.00E+00">
                  <c:v>3.6263799999999998E-4</c:v>
                </c:pt>
                <c:pt idx="754" formatCode="0.00E+00">
                  <c:v>4.32893E-4</c:v>
                </c:pt>
                <c:pt idx="755" formatCode="0.00E+00">
                  <c:v>4.2495899999999998E-4</c:v>
                </c:pt>
                <c:pt idx="756" formatCode="0.00E+00">
                  <c:v>5.2194700000000004E-4</c:v>
                </c:pt>
                <c:pt idx="757" formatCode="0.00E+00">
                  <c:v>5.7150199999999999E-4</c:v>
                </c:pt>
                <c:pt idx="758" formatCode="0.00E+00">
                  <c:v>5.6146500000000003E-4</c:v>
                </c:pt>
                <c:pt idx="759" formatCode="0.00E+00">
                  <c:v>5.3911900000000001E-4</c:v>
                </c:pt>
                <c:pt idx="760" formatCode="0.00E+00">
                  <c:v>6.6429499999999997E-4</c:v>
                </c:pt>
                <c:pt idx="761" formatCode="0.00E+00">
                  <c:v>7.0797299999999998E-4</c:v>
                </c:pt>
                <c:pt idx="762" formatCode="0.00E+00">
                  <c:v>7.70898E-4</c:v>
                </c:pt>
                <c:pt idx="763" formatCode="0.00E+00">
                  <c:v>7.9198799999999998E-4</c:v>
                </c:pt>
                <c:pt idx="764" formatCode="0.00E+00">
                  <c:v>8.8985799999999999E-4</c:v>
                </c:pt>
                <c:pt idx="765">
                  <c:v>1.0399999999999999E-3</c:v>
                </c:pt>
                <c:pt idx="766">
                  <c:v>1.1100000000000001E-3</c:v>
                </c:pt>
                <c:pt idx="767">
                  <c:v>1.25E-3</c:v>
                </c:pt>
                <c:pt idx="768">
                  <c:v>1.2899999999999999E-3</c:v>
                </c:pt>
                <c:pt idx="769">
                  <c:v>1.39E-3</c:v>
                </c:pt>
                <c:pt idx="770">
                  <c:v>1.4599999999999999E-3</c:v>
                </c:pt>
                <c:pt idx="771">
                  <c:v>1.6000000000000001E-3</c:v>
                </c:pt>
                <c:pt idx="772">
                  <c:v>1.6999999999999999E-3</c:v>
                </c:pt>
                <c:pt idx="773">
                  <c:v>1.8699999999999999E-3</c:v>
                </c:pt>
                <c:pt idx="774">
                  <c:v>2.0200000000000001E-3</c:v>
                </c:pt>
                <c:pt idx="775">
                  <c:v>2.0500000000000002E-3</c:v>
                </c:pt>
                <c:pt idx="776">
                  <c:v>2.1700000000000001E-3</c:v>
                </c:pt>
                <c:pt idx="777">
                  <c:v>2.1099999999999999E-3</c:v>
                </c:pt>
                <c:pt idx="778">
                  <c:v>2.15E-3</c:v>
                </c:pt>
                <c:pt idx="779">
                  <c:v>2.1299999999999999E-3</c:v>
                </c:pt>
                <c:pt idx="780">
                  <c:v>2.14E-3</c:v>
                </c:pt>
                <c:pt idx="781">
                  <c:v>2.0899999999999998E-3</c:v>
                </c:pt>
                <c:pt idx="782">
                  <c:v>2.1900000000000001E-3</c:v>
                </c:pt>
                <c:pt idx="783">
                  <c:v>2.0200000000000001E-3</c:v>
                </c:pt>
                <c:pt idx="784">
                  <c:v>2E-3</c:v>
                </c:pt>
                <c:pt idx="785">
                  <c:v>1.8E-3</c:v>
                </c:pt>
                <c:pt idx="786">
                  <c:v>1.6999999999999999E-3</c:v>
                </c:pt>
                <c:pt idx="787">
                  <c:v>1.6100000000000001E-3</c:v>
                </c:pt>
                <c:pt idx="788">
                  <c:v>1.39E-3</c:v>
                </c:pt>
                <c:pt idx="789">
                  <c:v>1.2899999999999999E-3</c:v>
                </c:pt>
                <c:pt idx="790">
                  <c:v>1.2099999999999999E-3</c:v>
                </c:pt>
                <c:pt idx="791">
                  <c:v>1.0300000000000001E-3</c:v>
                </c:pt>
                <c:pt idx="792" formatCode="0.00E+00">
                  <c:v>9.10124E-4</c:v>
                </c:pt>
                <c:pt idx="793" formatCode="0.00E+00">
                  <c:v>6.9845699999999998E-4</c:v>
                </c:pt>
                <c:pt idx="794" formatCode="0.00E+00">
                  <c:v>6.4886399999999997E-4</c:v>
                </c:pt>
                <c:pt idx="795" formatCode="0.00E+00">
                  <c:v>6.2930799999999997E-4</c:v>
                </c:pt>
                <c:pt idx="796" formatCode="0.00E+00">
                  <c:v>5.2728300000000003E-4</c:v>
                </c:pt>
                <c:pt idx="797" formatCode="0.00E+00">
                  <c:v>4.6561399999999999E-4</c:v>
                </c:pt>
                <c:pt idx="798" formatCode="0.00E+00">
                  <c:v>3.3266300000000002E-4</c:v>
                </c:pt>
                <c:pt idx="799" formatCode="0.00E+00">
                  <c:v>3.0360800000000002E-4</c:v>
                </c:pt>
                <c:pt idx="800" formatCode="0.00E+00">
                  <c:v>1.85515E-4</c:v>
                </c:pt>
                <c:pt idx="801" formatCode="0.00E+00">
                  <c:v>8.89437E-5</c:v>
                </c:pt>
                <c:pt idx="802" formatCode="0.00E+00">
                  <c:v>1.6993299999999999E-4</c:v>
                </c:pt>
                <c:pt idx="803" formatCode="0.00E+00">
                  <c:v>9.2414E-5</c:v>
                </c:pt>
                <c:pt idx="804" formatCode="0.00E+00">
                  <c:v>9.9308100000000006E-6</c:v>
                </c:pt>
                <c:pt idx="805" formatCode="0.00E+00">
                  <c:v>6.8985099999999998E-5</c:v>
                </c:pt>
                <c:pt idx="806" formatCode="0.00E+00">
                  <c:v>4.3034400000000003E-5</c:v>
                </c:pt>
                <c:pt idx="807" formatCode="0.00E+00">
                  <c:v>7.2910600000000006E-5</c:v>
                </c:pt>
                <c:pt idx="808" formatCode="0.00E+00">
                  <c:v>3.1609400000000003E-5</c:v>
                </c:pt>
                <c:pt idx="809" formatCode="0.00E+00">
                  <c:v>6.6120399999999998E-5</c:v>
                </c:pt>
                <c:pt idx="810" formatCode="0.00E+00">
                  <c:v>4.9900900000000002E-5</c:v>
                </c:pt>
                <c:pt idx="811" formatCode="0.00E+00">
                  <c:v>1.9094300000000001E-5</c:v>
                </c:pt>
                <c:pt idx="812" formatCode="0.00E+00">
                  <c:v>4.6842000000000003E-5</c:v>
                </c:pt>
                <c:pt idx="813" formatCode="0.00E+00">
                  <c:v>9.1866299999999998E-5</c:v>
                </c:pt>
                <c:pt idx="814" formatCode="0.00E+00">
                  <c:v>3.8362799999999998E-5</c:v>
                </c:pt>
                <c:pt idx="815" formatCode="0.00E+00">
                  <c:v>9.9226699999999996E-5</c:v>
                </c:pt>
                <c:pt idx="816" formatCode="0.00E+00">
                  <c:v>3.1292199999999998E-5</c:v>
                </c:pt>
                <c:pt idx="817" formatCode="0.00E+00">
                  <c:v>1.73931E-4</c:v>
                </c:pt>
                <c:pt idx="818" formatCode="0.00E+00">
                  <c:v>1.7965599999999999E-4</c:v>
                </c:pt>
                <c:pt idx="819" formatCode="0.00E+00">
                  <c:v>6.8116799999999998E-5</c:v>
                </c:pt>
                <c:pt idx="820" formatCode="0.00E+00">
                  <c:v>1.5526099999999999E-4</c:v>
                </c:pt>
                <c:pt idx="821" formatCode="0.00E+00">
                  <c:v>2.2693100000000001E-4</c:v>
                </c:pt>
                <c:pt idx="822" formatCode="0.00E+00">
                  <c:v>1.4407100000000001E-4</c:v>
                </c:pt>
                <c:pt idx="823" formatCode="0.00E+00">
                  <c:v>1.4379799999999999E-4</c:v>
                </c:pt>
                <c:pt idx="824" formatCode="0.00E+00">
                  <c:v>1.99903E-4</c:v>
                </c:pt>
                <c:pt idx="825" formatCode="0.00E+00">
                  <c:v>1.60309E-4</c:v>
                </c:pt>
                <c:pt idx="826" formatCode="0.00E+00">
                  <c:v>1.1809E-4</c:v>
                </c:pt>
                <c:pt idx="827" formatCode="0.00E+00">
                  <c:v>1.96684E-4</c:v>
                </c:pt>
                <c:pt idx="828" formatCode="0.00E+00">
                  <c:v>2.3440900000000001E-4</c:v>
                </c:pt>
                <c:pt idx="829" formatCode="0.00E+00">
                  <c:v>1.9607000000000001E-4</c:v>
                </c:pt>
                <c:pt idx="830" formatCode="0.00E+00">
                  <c:v>2.74737E-4</c:v>
                </c:pt>
                <c:pt idx="831" formatCode="0.00E+00">
                  <c:v>1.2763999999999999E-4</c:v>
                </c:pt>
                <c:pt idx="832" formatCode="0.00E+00">
                  <c:v>2.7603699999999997E-4</c:v>
                </c:pt>
                <c:pt idx="833" formatCode="0.00E+00">
                  <c:v>1.3841400000000001E-4</c:v>
                </c:pt>
                <c:pt idx="834" formatCode="0.00E+00">
                  <c:v>1.9041300000000001E-4</c:v>
                </c:pt>
                <c:pt idx="835" formatCode="0.00E+00">
                  <c:v>2.1880900000000001E-4</c:v>
                </c:pt>
                <c:pt idx="836" formatCode="0.00E+00">
                  <c:v>2.1745E-4</c:v>
                </c:pt>
                <c:pt idx="837" formatCode="0.00E+00">
                  <c:v>2.8843800000000002E-4</c:v>
                </c:pt>
                <c:pt idx="838" formatCode="0.00E+00">
                  <c:v>1.3031300000000001E-4</c:v>
                </c:pt>
                <c:pt idx="839" formatCode="0.00E+00">
                  <c:v>3.0732699999999998E-4</c:v>
                </c:pt>
                <c:pt idx="840" formatCode="0.00E+00">
                  <c:v>2.2639000000000001E-4</c:v>
                </c:pt>
                <c:pt idx="841" formatCode="0.00E+00">
                  <c:v>1.74897E-4</c:v>
                </c:pt>
                <c:pt idx="842" formatCode="0.00E+00">
                  <c:v>1.6865599999999999E-4</c:v>
                </c:pt>
                <c:pt idx="843" formatCode="0.00E+00">
                  <c:v>2.2268200000000001E-4</c:v>
                </c:pt>
                <c:pt idx="844" formatCode="0.00E+00">
                  <c:v>2.41072E-4</c:v>
                </c:pt>
                <c:pt idx="845" formatCode="0.00E+00">
                  <c:v>2.7702599999999999E-4</c:v>
                </c:pt>
                <c:pt idx="846" formatCode="0.00E+00">
                  <c:v>2.8616399999999999E-4</c:v>
                </c:pt>
                <c:pt idx="847" formatCode="0.00E+00">
                  <c:v>2.1830800000000001E-4</c:v>
                </c:pt>
                <c:pt idx="848" formatCode="0.00E+00">
                  <c:v>3.0358199999999999E-4</c:v>
                </c:pt>
                <c:pt idx="849" formatCode="0.00E+00">
                  <c:v>2.00571E-4</c:v>
                </c:pt>
                <c:pt idx="850" formatCode="0.00E+00">
                  <c:v>2.9379500000000002E-4</c:v>
                </c:pt>
                <c:pt idx="851" formatCode="0.00E+00">
                  <c:v>1.8750400000000001E-4</c:v>
                </c:pt>
                <c:pt idx="852" formatCode="0.00E+00">
                  <c:v>1.5375E-4</c:v>
                </c:pt>
                <c:pt idx="853" formatCode="0.00E+00">
                  <c:v>2.3779699999999999E-4</c:v>
                </c:pt>
                <c:pt idx="854" formatCode="0.00E+00">
                  <c:v>3.7332000000000001E-4</c:v>
                </c:pt>
                <c:pt idx="855" formatCode="0.00E+00">
                  <c:v>1.7493000000000001E-4</c:v>
                </c:pt>
                <c:pt idx="856" formatCode="0.00E+00">
                  <c:v>2.7566999999999999E-4</c:v>
                </c:pt>
                <c:pt idx="857" formatCode="0.00E+00">
                  <c:v>2.1388599999999999E-4</c:v>
                </c:pt>
                <c:pt idx="858" formatCode="0.00E+00">
                  <c:v>2.2807599999999999E-4</c:v>
                </c:pt>
                <c:pt idx="859" formatCode="0.00E+00">
                  <c:v>1.5012700000000001E-4</c:v>
                </c:pt>
                <c:pt idx="860" formatCode="0.00E+00">
                  <c:v>2.5385799999999998E-4</c:v>
                </c:pt>
                <c:pt idx="861" formatCode="0.00E+00">
                  <c:v>1.9192300000000001E-4</c:v>
                </c:pt>
                <c:pt idx="862" formatCode="0.00E+00">
                  <c:v>1.9856600000000001E-4</c:v>
                </c:pt>
                <c:pt idx="863" formatCode="0.00E+00">
                  <c:v>2.2939999999999999E-4</c:v>
                </c:pt>
                <c:pt idx="864" formatCode="0.00E+00">
                  <c:v>2.9364899999999999E-4</c:v>
                </c:pt>
                <c:pt idx="865" formatCode="0.00E+00">
                  <c:v>2.23804E-4</c:v>
                </c:pt>
                <c:pt idx="866" formatCode="0.00E+00">
                  <c:v>2.4174900000000001E-4</c:v>
                </c:pt>
                <c:pt idx="867" formatCode="0.00E+00">
                  <c:v>1.13513E-4</c:v>
                </c:pt>
                <c:pt idx="868" formatCode="0.00E+00">
                  <c:v>2.3124699999999999E-4</c:v>
                </c:pt>
                <c:pt idx="869" formatCode="0.00E+00">
                  <c:v>1.34628E-4</c:v>
                </c:pt>
                <c:pt idx="870" formatCode="0.00E+00">
                  <c:v>2.4908599999999998E-4</c:v>
                </c:pt>
                <c:pt idx="871" formatCode="0.00E+00">
                  <c:v>1.99822E-4</c:v>
                </c:pt>
                <c:pt idx="872" formatCode="0.00E+00">
                  <c:v>2.5303800000000003E-4</c:v>
                </c:pt>
                <c:pt idx="873" formatCode="0.00E+00">
                  <c:v>2.063E-4</c:v>
                </c:pt>
                <c:pt idx="874" formatCode="0.00E+00">
                  <c:v>2.4682399999999998E-4</c:v>
                </c:pt>
                <c:pt idx="875" formatCode="0.00E+00">
                  <c:v>2.7387100000000002E-4</c:v>
                </c:pt>
                <c:pt idx="876" formatCode="0.00E+00">
                  <c:v>3.2847399999999999E-4</c:v>
                </c:pt>
                <c:pt idx="877" formatCode="0.00E+00">
                  <c:v>2.5567899999999998E-4</c:v>
                </c:pt>
                <c:pt idx="878" formatCode="0.00E+00">
                  <c:v>2.1925199999999999E-4</c:v>
                </c:pt>
                <c:pt idx="879" formatCode="0.00E+00">
                  <c:v>2.34312E-4</c:v>
                </c:pt>
                <c:pt idx="880" formatCode="0.00E+00">
                  <c:v>1.97293E-4</c:v>
                </c:pt>
                <c:pt idx="881" formatCode="0.00E+00">
                  <c:v>2.0458499999999999E-4</c:v>
                </c:pt>
                <c:pt idx="882" formatCode="0.00E+00">
                  <c:v>1.2412400000000001E-4</c:v>
                </c:pt>
                <c:pt idx="883" formatCode="0.00E+00">
                  <c:v>1.3727300000000001E-4</c:v>
                </c:pt>
                <c:pt idx="884" formatCode="0.00E+00">
                  <c:v>1.5118400000000001E-4</c:v>
                </c:pt>
                <c:pt idx="885" formatCode="0.00E+00">
                  <c:v>2.0342099999999999E-4</c:v>
                </c:pt>
                <c:pt idx="886" formatCode="0.00E+00">
                  <c:v>2.2508900000000001E-4</c:v>
                </c:pt>
                <c:pt idx="887" formatCode="0.00E+00">
                  <c:v>1.6585300000000001E-4</c:v>
                </c:pt>
                <c:pt idx="888" formatCode="0.00E+00">
                  <c:v>1.78822E-4</c:v>
                </c:pt>
                <c:pt idx="889" formatCode="0.00E+00">
                  <c:v>2.8408900000000001E-4</c:v>
                </c:pt>
                <c:pt idx="890" formatCode="0.00E+00">
                  <c:v>1.80753E-4</c:v>
                </c:pt>
                <c:pt idx="891" formatCode="0.00E+00">
                  <c:v>3.1492500000000002E-4</c:v>
                </c:pt>
                <c:pt idx="892" formatCode="0.00E+00">
                  <c:v>2.4624400000000001E-4</c:v>
                </c:pt>
                <c:pt idx="893" formatCode="0.00E+00">
                  <c:v>2.95037E-4</c:v>
                </c:pt>
                <c:pt idx="894" formatCode="0.00E+00">
                  <c:v>2.43735E-4</c:v>
                </c:pt>
                <c:pt idx="895" formatCode="0.00E+00">
                  <c:v>1.8505999999999999E-4</c:v>
                </c:pt>
                <c:pt idx="896" formatCode="0.00E+00">
                  <c:v>3.2043300000000001E-4</c:v>
                </c:pt>
                <c:pt idx="897" formatCode="0.00E+00">
                  <c:v>2.19605E-4</c:v>
                </c:pt>
                <c:pt idx="898" formatCode="0.00E+00">
                  <c:v>1.8170999999999999E-4</c:v>
                </c:pt>
                <c:pt idx="899" formatCode="0.00E+00">
                  <c:v>1.6419399999999999E-4</c:v>
                </c:pt>
                <c:pt idx="900" formatCode="0.00E+00">
                  <c:v>1.63614E-4</c:v>
                </c:pt>
                <c:pt idx="901" formatCode="0.00E+00">
                  <c:v>2.6620099999999998E-4</c:v>
                </c:pt>
                <c:pt idx="902" formatCode="0.00E+00">
                  <c:v>2.1695300000000001E-4</c:v>
                </c:pt>
                <c:pt idx="903" formatCode="0.00E+00">
                  <c:v>1.7748800000000001E-4</c:v>
                </c:pt>
                <c:pt idx="904" formatCode="0.00E+00">
                  <c:v>3.0902700000000002E-4</c:v>
                </c:pt>
                <c:pt idx="905" formatCode="0.00E+00">
                  <c:v>2.5059300000000002E-4</c:v>
                </c:pt>
                <c:pt idx="906" formatCode="0.00E+00">
                  <c:v>2.2225399999999999E-4</c:v>
                </c:pt>
                <c:pt idx="907" formatCode="0.00E+00">
                  <c:v>2.0453999999999999E-4</c:v>
                </c:pt>
                <c:pt idx="908" formatCode="0.00E+00">
                  <c:v>1.5172800000000001E-4</c:v>
                </c:pt>
                <c:pt idx="909" formatCode="0.00E+00">
                  <c:v>2.0044600000000001E-4</c:v>
                </c:pt>
                <c:pt idx="910" formatCode="0.00E+00">
                  <c:v>2.5769299999999997E-4</c:v>
                </c:pt>
                <c:pt idx="911" formatCode="0.00E+00">
                  <c:v>3.5103599999999999E-4</c:v>
                </c:pt>
                <c:pt idx="912" formatCode="0.00E+00">
                  <c:v>1.9896000000000001E-4</c:v>
                </c:pt>
                <c:pt idx="913" formatCode="0.00E+00">
                  <c:v>2.3497700000000001E-4</c:v>
                </c:pt>
                <c:pt idx="914" formatCode="0.00E+00">
                  <c:v>2.2558999999999999E-4</c:v>
                </c:pt>
                <c:pt idx="915" formatCode="0.00E+00">
                  <c:v>2.06672E-4</c:v>
                </c:pt>
                <c:pt idx="916" formatCode="0.00E+00">
                  <c:v>2.8676999999999999E-4</c:v>
                </c:pt>
                <c:pt idx="917" formatCode="0.00E+00">
                  <c:v>1.7654300000000001E-4</c:v>
                </c:pt>
                <c:pt idx="918" formatCode="0.00E+00">
                  <c:v>1.37806E-4</c:v>
                </c:pt>
                <c:pt idx="919" formatCode="0.00E+00">
                  <c:v>1.45172E-4</c:v>
                </c:pt>
                <c:pt idx="920" formatCode="0.00E+00">
                  <c:v>2.5963199999999998E-4</c:v>
                </c:pt>
                <c:pt idx="921" formatCode="0.00E+00">
                  <c:v>2.4538499999999998E-4</c:v>
                </c:pt>
                <c:pt idx="922" formatCode="0.00E+00">
                  <c:v>1.7299200000000001E-4</c:v>
                </c:pt>
                <c:pt idx="923" formatCode="0.00E+00">
                  <c:v>1.7964899999999999E-4</c:v>
                </c:pt>
                <c:pt idx="924" formatCode="0.00E+00">
                  <c:v>1.9166800000000001E-4</c:v>
                </c:pt>
                <c:pt idx="925" formatCode="0.00E+00">
                  <c:v>1.6399700000000001E-4</c:v>
                </c:pt>
                <c:pt idx="926" formatCode="0.00E+00">
                  <c:v>2.34897E-4</c:v>
                </c:pt>
                <c:pt idx="927" formatCode="0.00E+00">
                  <c:v>1.6023799999999999E-4</c:v>
                </c:pt>
                <c:pt idx="928" formatCode="0.00E+00">
                  <c:v>1.8651799999999999E-4</c:v>
                </c:pt>
                <c:pt idx="929" formatCode="0.00E+00">
                  <c:v>2.8620099999999998E-4</c:v>
                </c:pt>
                <c:pt idx="930" formatCode="0.00E+00">
                  <c:v>2.2937500000000001E-4</c:v>
                </c:pt>
                <c:pt idx="931" formatCode="0.00E+00">
                  <c:v>2.05665E-4</c:v>
                </c:pt>
                <c:pt idx="932" formatCode="0.00E+00">
                  <c:v>2.1641600000000001E-4</c:v>
                </c:pt>
                <c:pt idx="933" formatCode="0.00E+00">
                  <c:v>2.3466200000000001E-4</c:v>
                </c:pt>
                <c:pt idx="934" formatCode="0.00E+00">
                  <c:v>2.7219199999999999E-4</c:v>
                </c:pt>
                <c:pt idx="935" formatCode="0.00E+00">
                  <c:v>2.4804599999999998E-4</c:v>
                </c:pt>
                <c:pt idx="936" formatCode="0.00E+00">
                  <c:v>1.5558100000000001E-4</c:v>
                </c:pt>
                <c:pt idx="937" formatCode="0.00E+00">
                  <c:v>1.83239E-4</c:v>
                </c:pt>
                <c:pt idx="938" formatCode="0.00E+00">
                  <c:v>1.76582E-4</c:v>
                </c:pt>
                <c:pt idx="939" formatCode="0.00E+00">
                  <c:v>3.4835699999999999E-4</c:v>
                </c:pt>
                <c:pt idx="940" formatCode="0.00E+00">
                  <c:v>3.0048500000000002E-4</c:v>
                </c:pt>
                <c:pt idx="941" formatCode="0.00E+00">
                  <c:v>3.3773199999999998E-4</c:v>
                </c:pt>
                <c:pt idx="942" formatCode="0.00E+00">
                  <c:v>2.8364299999999998E-4</c:v>
                </c:pt>
                <c:pt idx="943" formatCode="0.00E+00">
                  <c:v>2.2298000000000001E-4</c:v>
                </c:pt>
                <c:pt idx="944" formatCode="0.00E+00">
                  <c:v>2.6225199999999998E-4</c:v>
                </c:pt>
                <c:pt idx="945" formatCode="0.00E+00">
                  <c:v>2.05563E-4</c:v>
                </c:pt>
                <c:pt idx="946" formatCode="0.00E+00">
                  <c:v>3.0939999999999999E-4</c:v>
                </c:pt>
                <c:pt idx="947" formatCode="0.00E+00">
                  <c:v>1.90695E-4</c:v>
                </c:pt>
                <c:pt idx="948" formatCode="0.00E+00">
                  <c:v>2.00213E-4</c:v>
                </c:pt>
                <c:pt idx="949" formatCode="0.00E+00">
                  <c:v>1.6300099999999999E-4</c:v>
                </c:pt>
                <c:pt idx="950" formatCode="0.00E+00">
                  <c:v>1.6496300000000001E-4</c:v>
                </c:pt>
                <c:pt idx="951" formatCode="0.00E+00">
                  <c:v>2.7490499999999998E-4</c:v>
                </c:pt>
                <c:pt idx="952" formatCode="0.00E+00">
                  <c:v>2.22117E-4</c:v>
                </c:pt>
                <c:pt idx="953" formatCode="0.00E+00">
                  <c:v>2.1896900000000001E-4</c:v>
                </c:pt>
                <c:pt idx="954" formatCode="0.00E+00">
                  <c:v>1.8360699999999999E-4</c:v>
                </c:pt>
                <c:pt idx="955" formatCode="0.00E+00">
                  <c:v>2.2223100000000001E-4</c:v>
                </c:pt>
                <c:pt idx="956" formatCode="0.00E+00">
                  <c:v>2.25059E-4</c:v>
                </c:pt>
                <c:pt idx="957" formatCode="0.00E+00">
                  <c:v>2.28994E-4</c:v>
                </c:pt>
                <c:pt idx="958" formatCode="0.00E+00">
                  <c:v>1.3651900000000001E-4</c:v>
                </c:pt>
                <c:pt idx="959" formatCode="0.00E+00">
                  <c:v>2.1805500000000001E-4</c:v>
                </c:pt>
                <c:pt idx="960" formatCode="0.00E+00">
                  <c:v>2.4353299999999999E-4</c:v>
                </c:pt>
                <c:pt idx="961" formatCode="0.00E+00">
                  <c:v>2.2680399999999999E-4</c:v>
                </c:pt>
                <c:pt idx="962" formatCode="0.00E+00">
                  <c:v>1.40679E-4</c:v>
                </c:pt>
                <c:pt idx="963" formatCode="0.00E+00">
                  <c:v>1.8278500000000001E-4</c:v>
                </c:pt>
                <c:pt idx="964" formatCode="0.00E+00">
                  <c:v>1.16452E-4</c:v>
                </c:pt>
                <c:pt idx="965" formatCode="0.00E+00">
                  <c:v>1.5297800000000001E-4</c:v>
                </c:pt>
                <c:pt idx="966" formatCode="0.00E+00">
                  <c:v>1.72688E-4</c:v>
                </c:pt>
                <c:pt idx="967" formatCode="0.00E+00">
                  <c:v>1.6095399999999999E-4</c:v>
                </c:pt>
                <c:pt idx="968" formatCode="0.00E+00">
                  <c:v>9.3642500000000003E-5</c:v>
                </c:pt>
                <c:pt idx="969" formatCode="0.00E+00">
                  <c:v>1.48317E-4</c:v>
                </c:pt>
                <c:pt idx="970" formatCode="0.00E+00">
                  <c:v>1.12002E-4</c:v>
                </c:pt>
                <c:pt idx="971" formatCode="0.00E+00">
                  <c:v>5.8130500000000002E-5</c:v>
                </c:pt>
                <c:pt idx="972" formatCode="0.00E+00">
                  <c:v>2.02351E-4</c:v>
                </c:pt>
                <c:pt idx="973" formatCode="0.00E+00">
                  <c:v>1.9698900000000001E-4</c:v>
                </c:pt>
                <c:pt idx="974" formatCode="0.00E+00">
                  <c:v>1.48877E-4</c:v>
                </c:pt>
                <c:pt idx="975" formatCode="0.00E+00">
                  <c:v>1.2753100000000001E-4</c:v>
                </c:pt>
                <c:pt idx="976" formatCode="0.00E+00">
                  <c:v>2.1145199999999999E-4</c:v>
                </c:pt>
                <c:pt idx="977" formatCode="0.00E+00">
                  <c:v>1.041E-4</c:v>
                </c:pt>
                <c:pt idx="978" formatCode="0.00E+00">
                  <c:v>7.0534699999999994E-5</c:v>
                </c:pt>
                <c:pt idx="979" formatCode="0.00E+00">
                  <c:v>2.1538699999999999E-4</c:v>
                </c:pt>
                <c:pt idx="980" formatCode="0.00E+00">
                  <c:v>1.2989699999999999E-4</c:v>
                </c:pt>
                <c:pt idx="981" formatCode="0.00E+00">
                  <c:v>2.5509099999999999E-4</c:v>
                </c:pt>
                <c:pt idx="982" formatCode="0.00E+00">
                  <c:v>1.2825299999999999E-4</c:v>
                </c:pt>
                <c:pt idx="983" formatCode="0.00E+00">
                  <c:v>9.6588800000000006E-5</c:v>
                </c:pt>
                <c:pt idx="984" formatCode="0.00E+00">
                  <c:v>1.10896E-4</c:v>
                </c:pt>
                <c:pt idx="985" formatCode="0.00E+00">
                  <c:v>1.3934799999999999E-4</c:v>
                </c:pt>
                <c:pt idx="986" formatCode="0.00E+00">
                  <c:v>5.8711000000000001E-5</c:v>
                </c:pt>
                <c:pt idx="987" formatCode="0.00E+00">
                  <c:v>1.8918900000000001E-4</c:v>
                </c:pt>
                <c:pt idx="988" formatCode="0.00E+00">
                  <c:v>1.04051E-4</c:v>
                </c:pt>
                <c:pt idx="989" formatCode="0.00E+00">
                  <c:v>1.9560199999999999E-4</c:v>
                </c:pt>
                <c:pt idx="990" formatCode="0.00E+00">
                  <c:v>2.34978E-4</c:v>
                </c:pt>
                <c:pt idx="991" formatCode="0.00E+00">
                  <c:v>1.2571300000000001E-4</c:v>
                </c:pt>
                <c:pt idx="992" formatCode="0.00E+00">
                  <c:v>4.6295000000000003E-5</c:v>
                </c:pt>
                <c:pt idx="993" formatCode="0.00E+00">
                  <c:v>1.6089300000000001E-4</c:v>
                </c:pt>
                <c:pt idx="994" formatCode="0.00E+00">
                  <c:v>1.08675E-4</c:v>
                </c:pt>
                <c:pt idx="995" formatCode="0.00E+00">
                  <c:v>1.7037500000000001E-4</c:v>
                </c:pt>
                <c:pt idx="996" formatCode="0.00E+00">
                  <c:v>3.2323699999999997E-5</c:v>
                </c:pt>
                <c:pt idx="997" formatCode="0.00E+00">
                  <c:v>3.3370700000000002E-5</c:v>
                </c:pt>
                <c:pt idx="998" formatCode="0.00E+00">
                  <c:v>4.2416300000000002E-5</c:v>
                </c:pt>
                <c:pt idx="999" formatCode="0.00E+00">
                  <c:v>3.8691800000000001E-5</c:v>
                </c:pt>
                <c:pt idx="1000" formatCode="0.00E+00">
                  <c:v>1.06761E-6</c:v>
                </c:pt>
                <c:pt idx="1001" formatCode="0.00E+00">
                  <c:v>3.5828000000000003E-5</c:v>
                </c:pt>
                <c:pt idx="1002" formatCode="0.00E+00">
                  <c:v>3.3363800000000001E-5</c:v>
                </c:pt>
                <c:pt idx="1003" formatCode="0.00E+00">
                  <c:v>3.6165599999999998E-5</c:v>
                </c:pt>
                <c:pt idx="1004" formatCode="0.00E+00">
                  <c:v>1.31062E-5</c:v>
                </c:pt>
                <c:pt idx="1005" formatCode="0.00E+00">
                  <c:v>2.0431599999999999E-5</c:v>
                </c:pt>
                <c:pt idx="1006" formatCode="0.00E+00">
                  <c:v>5.5513300000000003E-5</c:v>
                </c:pt>
                <c:pt idx="1007" formatCode="0.00E+00">
                  <c:v>3.6915800000000003E-5</c:v>
                </c:pt>
                <c:pt idx="1008" formatCode="0.00E+00">
                  <c:v>7.8739900000000001E-5</c:v>
                </c:pt>
                <c:pt idx="1009" formatCode="0.00E+00">
                  <c:v>4.8970100000000001E-5</c:v>
                </c:pt>
                <c:pt idx="1010" formatCode="0.00E+00">
                  <c:v>3.1733399999999997E-5</c:v>
                </c:pt>
                <c:pt idx="1011" formatCode="0.00E+00">
                  <c:v>1.80475E-5</c:v>
                </c:pt>
                <c:pt idx="1012" formatCode="0.00E+00">
                  <c:v>4.4501600000000001E-5</c:v>
                </c:pt>
                <c:pt idx="1013" formatCode="0.00E+00">
                  <c:v>7.5083899999999994E-5</c:v>
                </c:pt>
                <c:pt idx="1014" formatCode="0.00E+00">
                  <c:v>8.8195200000000006E-5</c:v>
                </c:pt>
                <c:pt idx="1015" formatCode="0.00E+00">
                  <c:v>2.5959799999999998E-5</c:v>
                </c:pt>
                <c:pt idx="1016" formatCode="0.00E+00">
                  <c:v>1.6674600000000001E-5</c:v>
                </c:pt>
                <c:pt idx="1017" formatCode="0.00E+00">
                  <c:v>1.4485499999999999E-4</c:v>
                </c:pt>
                <c:pt idx="1018" formatCode="0.00E+00">
                  <c:v>8.2544899999999996E-5</c:v>
                </c:pt>
                <c:pt idx="1019" formatCode="0.00E+00">
                  <c:v>5.1379199999999998E-5</c:v>
                </c:pt>
                <c:pt idx="1020" formatCode="0.00E+00">
                  <c:v>1.5778600000000001E-4</c:v>
                </c:pt>
                <c:pt idx="1021" formatCode="0.00E+00">
                  <c:v>1.70025E-4</c:v>
                </c:pt>
                <c:pt idx="1022" formatCode="0.00E+00">
                  <c:v>9.7302100000000005E-5</c:v>
                </c:pt>
                <c:pt idx="1023" formatCode="0.00E+00">
                  <c:v>9.9421999999999998E-5</c:v>
                </c:pt>
                <c:pt idx="1024" formatCode="0.00E+00">
                  <c:v>1.9700399999999999E-5</c:v>
                </c:pt>
                <c:pt idx="1025" formatCode="0.00E+00">
                  <c:v>1.8454300000000001E-4</c:v>
                </c:pt>
                <c:pt idx="1026" formatCode="0.00E+00">
                  <c:v>1.4464999999999999E-4</c:v>
                </c:pt>
                <c:pt idx="1027" formatCode="0.00E+00">
                  <c:v>1.39083E-4</c:v>
                </c:pt>
                <c:pt idx="1028" formatCode="0.00E+00">
                  <c:v>1.5624500000000001E-4</c:v>
                </c:pt>
                <c:pt idx="1029" formatCode="0.00E+00">
                  <c:v>2.1504599999999999E-4</c:v>
                </c:pt>
                <c:pt idx="1030" formatCode="0.00E+00">
                  <c:v>1.66489E-4</c:v>
                </c:pt>
                <c:pt idx="1031" formatCode="0.00E+00">
                  <c:v>2.1852199999999999E-4</c:v>
                </c:pt>
                <c:pt idx="1032" formatCode="0.00E+00">
                  <c:v>3.0423000000000001E-4</c:v>
                </c:pt>
                <c:pt idx="1033" formatCode="0.00E+00">
                  <c:v>2.5786599999999999E-4</c:v>
                </c:pt>
                <c:pt idx="1034" formatCode="0.00E+00">
                  <c:v>2.9442299999999998E-4</c:v>
                </c:pt>
                <c:pt idx="1035" formatCode="0.00E+00">
                  <c:v>2.80232E-4</c:v>
                </c:pt>
                <c:pt idx="1036" formatCode="0.00E+00">
                  <c:v>3.3148900000000002E-4</c:v>
                </c:pt>
                <c:pt idx="1037" formatCode="0.00E+00">
                  <c:v>3.1736699999999999E-4</c:v>
                </c:pt>
                <c:pt idx="1038" formatCode="0.00E+00">
                  <c:v>3.2236899999999998E-4</c:v>
                </c:pt>
                <c:pt idx="1039" formatCode="0.00E+00">
                  <c:v>3.2157099999999999E-4</c:v>
                </c:pt>
                <c:pt idx="1040" formatCode="0.00E+00">
                  <c:v>3.7990499999999999E-4</c:v>
                </c:pt>
                <c:pt idx="1041" formatCode="0.00E+00">
                  <c:v>4.2077400000000001E-4</c:v>
                </c:pt>
                <c:pt idx="1042" formatCode="0.00E+00">
                  <c:v>3.5954999999999998E-4</c:v>
                </c:pt>
                <c:pt idx="1043" formatCode="0.00E+00">
                  <c:v>4.43452E-4</c:v>
                </c:pt>
                <c:pt idx="1044" formatCode="0.00E+00">
                  <c:v>4.8047500000000001E-4</c:v>
                </c:pt>
                <c:pt idx="1045" formatCode="0.00E+00">
                  <c:v>4.8259099999999999E-4</c:v>
                </c:pt>
                <c:pt idx="1046" formatCode="0.00E+00">
                  <c:v>4.9722199999999996E-4</c:v>
                </c:pt>
                <c:pt idx="1047" formatCode="0.00E+00">
                  <c:v>5.6072499999999998E-4</c:v>
                </c:pt>
                <c:pt idx="1048" formatCode="0.00E+00">
                  <c:v>5.8091399999999997E-4</c:v>
                </c:pt>
                <c:pt idx="1049" formatCode="0.00E+00">
                  <c:v>5.6568600000000003E-4</c:v>
                </c:pt>
                <c:pt idx="1050" formatCode="0.00E+00">
                  <c:v>6.38585E-4</c:v>
                </c:pt>
                <c:pt idx="1051" formatCode="0.00E+00">
                  <c:v>6.1181099999999997E-4</c:v>
                </c:pt>
                <c:pt idx="1052" formatCode="0.00E+00">
                  <c:v>5.7204399999999996E-4</c:v>
                </c:pt>
                <c:pt idx="1053" formatCode="0.00E+00">
                  <c:v>6.7988E-4</c:v>
                </c:pt>
                <c:pt idx="1054" formatCode="0.00E+00">
                  <c:v>7.3914300000000005E-4</c:v>
                </c:pt>
                <c:pt idx="1055" formatCode="0.00E+00">
                  <c:v>7.0814700000000001E-4</c:v>
                </c:pt>
                <c:pt idx="1056" formatCode="0.00E+00">
                  <c:v>7.3935299999999999E-4</c:v>
                </c:pt>
                <c:pt idx="1057" formatCode="0.00E+00">
                  <c:v>8.0283399999999999E-4</c:v>
                </c:pt>
                <c:pt idx="1058" formatCode="0.00E+00">
                  <c:v>8.6844199999999998E-4</c:v>
                </c:pt>
                <c:pt idx="1059" formatCode="0.00E+00">
                  <c:v>8.5709200000000005E-4</c:v>
                </c:pt>
                <c:pt idx="1060" formatCode="0.00E+00">
                  <c:v>8.8952699999999998E-4</c:v>
                </c:pt>
                <c:pt idx="1061" formatCode="0.00E+00">
                  <c:v>9.2977100000000003E-4</c:v>
                </c:pt>
                <c:pt idx="1062" formatCode="0.00E+00">
                  <c:v>9.3638200000000003E-4</c:v>
                </c:pt>
                <c:pt idx="1063">
                  <c:v>1.1000000000000001E-3</c:v>
                </c:pt>
                <c:pt idx="1064" formatCode="0.00E+00">
                  <c:v>9.8277999999999994E-4</c:v>
                </c:pt>
                <c:pt idx="1065">
                  <c:v>1.1999999999999999E-3</c:v>
                </c:pt>
                <c:pt idx="1066">
                  <c:v>1.2899999999999999E-3</c:v>
                </c:pt>
                <c:pt idx="1067">
                  <c:v>1.3500000000000001E-3</c:v>
                </c:pt>
                <c:pt idx="1068">
                  <c:v>1.3799999999999999E-3</c:v>
                </c:pt>
                <c:pt idx="1069">
                  <c:v>1.5E-3</c:v>
                </c:pt>
                <c:pt idx="1070">
                  <c:v>1.5100000000000001E-3</c:v>
                </c:pt>
                <c:pt idx="1071">
                  <c:v>1.56E-3</c:v>
                </c:pt>
                <c:pt idx="1072">
                  <c:v>1.66E-3</c:v>
                </c:pt>
                <c:pt idx="1073">
                  <c:v>1.81E-3</c:v>
                </c:pt>
                <c:pt idx="1074">
                  <c:v>1.83E-3</c:v>
                </c:pt>
                <c:pt idx="1075">
                  <c:v>1.8699999999999999E-3</c:v>
                </c:pt>
                <c:pt idx="1076">
                  <c:v>2.0999999999999999E-3</c:v>
                </c:pt>
                <c:pt idx="1077">
                  <c:v>2.2699999999999999E-3</c:v>
                </c:pt>
                <c:pt idx="1078">
                  <c:v>2.3900000000000002E-3</c:v>
                </c:pt>
                <c:pt idx="1079">
                  <c:v>2.4499999999999999E-3</c:v>
                </c:pt>
                <c:pt idx="1080">
                  <c:v>2.6199999999999999E-3</c:v>
                </c:pt>
                <c:pt idx="1081">
                  <c:v>2.8E-3</c:v>
                </c:pt>
                <c:pt idx="1082">
                  <c:v>2.96E-3</c:v>
                </c:pt>
                <c:pt idx="1083">
                  <c:v>3.15E-3</c:v>
                </c:pt>
                <c:pt idx="1084">
                  <c:v>3.4099999999999998E-3</c:v>
                </c:pt>
                <c:pt idx="1085">
                  <c:v>3.5400000000000002E-3</c:v>
                </c:pt>
                <c:pt idx="1086">
                  <c:v>3.7399999999999998E-3</c:v>
                </c:pt>
                <c:pt idx="1087">
                  <c:v>4.1000000000000003E-3</c:v>
                </c:pt>
                <c:pt idx="1088">
                  <c:v>4.4400000000000004E-3</c:v>
                </c:pt>
                <c:pt idx="1089">
                  <c:v>4.64E-3</c:v>
                </c:pt>
                <c:pt idx="1090">
                  <c:v>4.9300000000000004E-3</c:v>
                </c:pt>
                <c:pt idx="1091">
                  <c:v>5.3200000000000001E-3</c:v>
                </c:pt>
                <c:pt idx="1092">
                  <c:v>5.7800000000000004E-3</c:v>
                </c:pt>
                <c:pt idx="1093">
                  <c:v>6.1999999999999998E-3</c:v>
                </c:pt>
                <c:pt idx="1094">
                  <c:v>6.7000000000000002E-3</c:v>
                </c:pt>
                <c:pt idx="1095">
                  <c:v>7.1599999999999997E-3</c:v>
                </c:pt>
                <c:pt idx="1096">
                  <c:v>7.77E-3</c:v>
                </c:pt>
                <c:pt idx="1097">
                  <c:v>8.3199999999999993E-3</c:v>
                </c:pt>
                <c:pt idx="1098">
                  <c:v>9.0299999999999998E-3</c:v>
                </c:pt>
                <c:pt idx="1099">
                  <c:v>9.9000000000000008E-3</c:v>
                </c:pt>
                <c:pt idx="1100">
                  <c:v>1.0580000000000001E-2</c:v>
                </c:pt>
                <c:pt idx="1101">
                  <c:v>1.158E-2</c:v>
                </c:pt>
                <c:pt idx="1102">
                  <c:v>1.277E-2</c:v>
                </c:pt>
                <c:pt idx="1103">
                  <c:v>1.38E-2</c:v>
                </c:pt>
                <c:pt idx="1104">
                  <c:v>1.515E-2</c:v>
                </c:pt>
                <c:pt idx="1105">
                  <c:v>1.661E-2</c:v>
                </c:pt>
                <c:pt idx="1106">
                  <c:v>1.8339999999999999E-2</c:v>
                </c:pt>
                <c:pt idx="1107">
                  <c:v>2.0240000000000001E-2</c:v>
                </c:pt>
                <c:pt idx="1108">
                  <c:v>2.2509999999999999E-2</c:v>
                </c:pt>
                <c:pt idx="1109">
                  <c:v>2.4889999999999999E-2</c:v>
                </c:pt>
                <c:pt idx="1110">
                  <c:v>2.7779999999999999E-2</c:v>
                </c:pt>
                <c:pt idx="1111">
                  <c:v>3.092E-2</c:v>
                </c:pt>
                <c:pt idx="1112">
                  <c:v>3.4630000000000001E-2</c:v>
                </c:pt>
                <c:pt idx="1113">
                  <c:v>3.8969999999999998E-2</c:v>
                </c:pt>
                <c:pt idx="1114">
                  <c:v>4.4310000000000002E-2</c:v>
                </c:pt>
                <c:pt idx="1115">
                  <c:v>4.9930000000000002E-2</c:v>
                </c:pt>
                <c:pt idx="1116">
                  <c:v>5.688E-2</c:v>
                </c:pt>
                <c:pt idx="1117">
                  <c:v>6.5530000000000005E-2</c:v>
                </c:pt>
                <c:pt idx="1118">
                  <c:v>7.5700000000000003E-2</c:v>
                </c:pt>
                <c:pt idx="1119">
                  <c:v>8.7639999999999996E-2</c:v>
                </c:pt>
                <c:pt idx="1120">
                  <c:v>0.1024</c:v>
                </c:pt>
                <c:pt idx="1121">
                  <c:v>0.11966</c:v>
                </c:pt>
                <c:pt idx="1122">
                  <c:v>0.14027000000000001</c:v>
                </c:pt>
                <c:pt idx="1123">
                  <c:v>0.16697000000000001</c:v>
                </c:pt>
                <c:pt idx="1124">
                  <c:v>0.19918</c:v>
                </c:pt>
                <c:pt idx="1125">
                  <c:v>0.24027999999999999</c:v>
                </c:pt>
                <c:pt idx="1126">
                  <c:v>0.29460999999999998</c:v>
                </c:pt>
                <c:pt idx="1127">
                  <c:v>0.36345</c:v>
                </c:pt>
                <c:pt idx="1128">
                  <c:v>0.45141999999999999</c:v>
                </c:pt>
                <c:pt idx="1129">
                  <c:v>0.56920000000000004</c:v>
                </c:pt>
                <c:pt idx="1130">
                  <c:v>0.72877000000000003</c:v>
                </c:pt>
                <c:pt idx="1131">
                  <c:v>0.93991999999999998</c:v>
                </c:pt>
                <c:pt idx="1132">
                  <c:v>1.23325</c:v>
                </c:pt>
                <c:pt idx="1133">
                  <c:v>1.6494500000000001</c:v>
                </c:pt>
                <c:pt idx="1134">
                  <c:v>2.2203900000000001</c:v>
                </c:pt>
                <c:pt idx="1135">
                  <c:v>3.0502899999999999</c:v>
                </c:pt>
                <c:pt idx="1136">
                  <c:v>4.2020099999999996</c:v>
                </c:pt>
                <c:pt idx="1137">
                  <c:v>5.4659399999999998</c:v>
                </c:pt>
                <c:pt idx="1138">
                  <c:v>6.92333</c:v>
                </c:pt>
                <c:pt idx="1139">
                  <c:v>9.0195900000000009</c:v>
                </c:pt>
                <c:pt idx="1140">
                  <c:v>11.807729999999999</c:v>
                </c:pt>
                <c:pt idx="1141">
                  <c:v>15.234120000000001</c:v>
                </c:pt>
                <c:pt idx="1142">
                  <c:v>19.68262</c:v>
                </c:pt>
                <c:pt idx="1143">
                  <c:v>24.611229999999999</c:v>
                </c:pt>
                <c:pt idx="1144">
                  <c:v>29.283709999999999</c:v>
                </c:pt>
                <c:pt idx="1145">
                  <c:v>33.24738</c:v>
                </c:pt>
                <c:pt idx="1146">
                  <c:v>35.660110000000003</c:v>
                </c:pt>
                <c:pt idx="1147">
                  <c:v>36.76267</c:v>
                </c:pt>
                <c:pt idx="1148">
                  <c:v>36.680160000000001</c:v>
                </c:pt>
                <c:pt idx="1149">
                  <c:v>35.358379999999997</c:v>
                </c:pt>
                <c:pt idx="1150">
                  <c:v>32.705669999999998</c:v>
                </c:pt>
                <c:pt idx="1151">
                  <c:v>28.528390000000002</c:v>
                </c:pt>
                <c:pt idx="1152">
                  <c:v>23.312799999999999</c:v>
                </c:pt>
                <c:pt idx="1153">
                  <c:v>18.361999999999998</c:v>
                </c:pt>
                <c:pt idx="1154">
                  <c:v>13.900359999999999</c:v>
                </c:pt>
                <c:pt idx="1155">
                  <c:v>10.40962</c:v>
                </c:pt>
                <c:pt idx="1156">
                  <c:v>7.8015400000000001</c:v>
                </c:pt>
                <c:pt idx="1157">
                  <c:v>5.9677600000000002</c:v>
                </c:pt>
                <c:pt idx="1158">
                  <c:v>4.6344599999999998</c:v>
                </c:pt>
                <c:pt idx="1159">
                  <c:v>3.6352099999999998</c:v>
                </c:pt>
                <c:pt idx="1160">
                  <c:v>2.7052399999999999</c:v>
                </c:pt>
                <c:pt idx="1161">
                  <c:v>1.96933</c:v>
                </c:pt>
                <c:pt idx="1162">
                  <c:v>1.4567699999999999</c:v>
                </c:pt>
                <c:pt idx="1163">
                  <c:v>1.1002400000000001</c:v>
                </c:pt>
                <c:pt idx="1164">
                  <c:v>0.83335000000000004</c:v>
                </c:pt>
                <c:pt idx="1165">
                  <c:v>0.64646000000000003</c:v>
                </c:pt>
                <c:pt idx="1166">
                  <c:v>0.51061000000000001</c:v>
                </c:pt>
                <c:pt idx="1167">
                  <c:v>0.40964</c:v>
                </c:pt>
                <c:pt idx="1168">
                  <c:v>0.33038000000000001</c:v>
                </c:pt>
                <c:pt idx="1169">
                  <c:v>0.27138000000000001</c:v>
                </c:pt>
                <c:pt idx="1170">
                  <c:v>0.22398999999999999</c:v>
                </c:pt>
                <c:pt idx="1171">
                  <c:v>0.18606</c:v>
                </c:pt>
                <c:pt idx="1172">
                  <c:v>0.15689</c:v>
                </c:pt>
                <c:pt idx="1173">
                  <c:v>0.13339000000000001</c:v>
                </c:pt>
                <c:pt idx="1174">
                  <c:v>0.1145</c:v>
                </c:pt>
                <c:pt idx="1175">
                  <c:v>9.8799999999999999E-2</c:v>
                </c:pt>
                <c:pt idx="1176">
                  <c:v>8.5800000000000001E-2</c:v>
                </c:pt>
                <c:pt idx="1177">
                  <c:v>7.4829999999999994E-2</c:v>
                </c:pt>
                <c:pt idx="1178">
                  <c:v>6.5430000000000002E-2</c:v>
                </c:pt>
                <c:pt idx="1179">
                  <c:v>5.8040000000000001E-2</c:v>
                </c:pt>
                <c:pt idx="1180">
                  <c:v>5.1360000000000003E-2</c:v>
                </c:pt>
                <c:pt idx="1181">
                  <c:v>4.5740000000000003E-2</c:v>
                </c:pt>
                <c:pt idx="1182">
                  <c:v>4.086E-2</c:v>
                </c:pt>
                <c:pt idx="1183">
                  <c:v>3.662E-2</c:v>
                </c:pt>
                <c:pt idx="1184">
                  <c:v>3.2779999999999997E-2</c:v>
                </c:pt>
                <c:pt idx="1185">
                  <c:v>2.962E-2</c:v>
                </c:pt>
                <c:pt idx="1186">
                  <c:v>2.6950000000000002E-2</c:v>
                </c:pt>
                <c:pt idx="1187">
                  <c:v>2.445E-2</c:v>
                </c:pt>
                <c:pt idx="1188">
                  <c:v>2.2329999999999999E-2</c:v>
                </c:pt>
                <c:pt idx="1189">
                  <c:v>2.0420000000000001E-2</c:v>
                </c:pt>
                <c:pt idx="1190">
                  <c:v>1.873E-2</c:v>
                </c:pt>
                <c:pt idx="1191">
                  <c:v>1.7090000000000001E-2</c:v>
                </c:pt>
                <c:pt idx="1192">
                  <c:v>1.5610000000000001E-2</c:v>
                </c:pt>
                <c:pt idx="1193">
                  <c:v>1.4540000000000001E-2</c:v>
                </c:pt>
                <c:pt idx="1194">
                  <c:v>1.337E-2</c:v>
                </c:pt>
                <c:pt idx="1195">
                  <c:v>1.2449999999999999E-2</c:v>
                </c:pt>
                <c:pt idx="1196">
                  <c:v>1.1480000000000001E-2</c:v>
                </c:pt>
                <c:pt idx="1197">
                  <c:v>1.055E-2</c:v>
                </c:pt>
                <c:pt idx="1198">
                  <c:v>9.8399999999999998E-3</c:v>
                </c:pt>
                <c:pt idx="1199">
                  <c:v>9.1999999999999998E-3</c:v>
                </c:pt>
                <c:pt idx="1200">
                  <c:v>8.5500000000000003E-3</c:v>
                </c:pt>
                <c:pt idx="1201">
                  <c:v>7.9000000000000008E-3</c:v>
                </c:pt>
                <c:pt idx="1202">
                  <c:v>7.5500000000000003E-3</c:v>
                </c:pt>
                <c:pt idx="1203">
                  <c:v>7.0600000000000003E-3</c:v>
                </c:pt>
                <c:pt idx="1204">
                  <c:v>6.5799999999999999E-3</c:v>
                </c:pt>
                <c:pt idx="1205">
                  <c:v>6.1399999999999996E-3</c:v>
                </c:pt>
                <c:pt idx="1206">
                  <c:v>5.7499999999999999E-3</c:v>
                </c:pt>
                <c:pt idx="1207">
                  <c:v>5.4099999999999999E-3</c:v>
                </c:pt>
                <c:pt idx="1208">
                  <c:v>5.0699999999999999E-3</c:v>
                </c:pt>
                <c:pt idx="1209">
                  <c:v>4.8599999999999997E-3</c:v>
                </c:pt>
                <c:pt idx="1210">
                  <c:v>4.4600000000000004E-3</c:v>
                </c:pt>
                <c:pt idx="1211">
                  <c:v>4.4400000000000004E-3</c:v>
                </c:pt>
                <c:pt idx="1212">
                  <c:v>4.0499999999999998E-3</c:v>
                </c:pt>
                <c:pt idx="1213">
                  <c:v>3.8600000000000001E-3</c:v>
                </c:pt>
                <c:pt idx="1214">
                  <c:v>3.6800000000000001E-3</c:v>
                </c:pt>
                <c:pt idx="1215">
                  <c:v>3.49E-3</c:v>
                </c:pt>
                <c:pt idx="1216">
                  <c:v>3.2299999999999998E-3</c:v>
                </c:pt>
                <c:pt idx="1217">
                  <c:v>3.0899999999999999E-3</c:v>
                </c:pt>
                <c:pt idx="1218">
                  <c:v>2.96E-3</c:v>
                </c:pt>
                <c:pt idx="1219">
                  <c:v>2.7899999999999999E-3</c:v>
                </c:pt>
                <c:pt idx="1220">
                  <c:v>2.6099999999999999E-3</c:v>
                </c:pt>
                <c:pt idx="1221">
                  <c:v>2.47E-3</c:v>
                </c:pt>
                <c:pt idx="1222">
                  <c:v>2.49E-3</c:v>
                </c:pt>
                <c:pt idx="1223">
                  <c:v>2.31E-3</c:v>
                </c:pt>
                <c:pt idx="1224">
                  <c:v>2.2799999999999999E-3</c:v>
                </c:pt>
                <c:pt idx="1225">
                  <c:v>2.1199999999999999E-3</c:v>
                </c:pt>
                <c:pt idx="1226">
                  <c:v>2E-3</c:v>
                </c:pt>
                <c:pt idx="1227">
                  <c:v>1.83E-3</c:v>
                </c:pt>
                <c:pt idx="1228">
                  <c:v>1.7600000000000001E-3</c:v>
                </c:pt>
                <c:pt idx="1229">
                  <c:v>1.67E-3</c:v>
                </c:pt>
                <c:pt idx="1230">
                  <c:v>1.65E-3</c:v>
                </c:pt>
                <c:pt idx="1231">
                  <c:v>1.5200000000000001E-3</c:v>
                </c:pt>
                <c:pt idx="1232">
                  <c:v>1.42E-3</c:v>
                </c:pt>
                <c:pt idx="1233">
                  <c:v>1.3699999999999999E-3</c:v>
                </c:pt>
                <c:pt idx="1234">
                  <c:v>1.3600000000000001E-3</c:v>
                </c:pt>
                <c:pt idx="1235">
                  <c:v>1.2700000000000001E-3</c:v>
                </c:pt>
                <c:pt idx="1236">
                  <c:v>1.1800000000000001E-3</c:v>
                </c:pt>
                <c:pt idx="1237">
                  <c:v>1.1000000000000001E-3</c:v>
                </c:pt>
                <c:pt idx="1238">
                  <c:v>1.1000000000000001E-3</c:v>
                </c:pt>
                <c:pt idx="1239">
                  <c:v>1.01E-3</c:v>
                </c:pt>
                <c:pt idx="1240" formatCode="0.00E+00">
                  <c:v>9.3318199999999996E-4</c:v>
                </c:pt>
                <c:pt idx="1241" formatCode="0.00E+00">
                  <c:v>9.5173299999999996E-4</c:v>
                </c:pt>
                <c:pt idx="1242" formatCode="0.00E+00">
                  <c:v>8.58438E-4</c:v>
                </c:pt>
                <c:pt idx="1243" formatCode="0.00E+00">
                  <c:v>7.9333400000000003E-4</c:v>
                </c:pt>
                <c:pt idx="1244" formatCode="0.00E+00">
                  <c:v>7.1430199999999999E-4</c:v>
                </c:pt>
                <c:pt idx="1245" formatCode="0.00E+00">
                  <c:v>6.1290499999999996E-4</c:v>
                </c:pt>
                <c:pt idx="1246" formatCode="0.00E+00">
                  <c:v>5.9556500000000005E-4</c:v>
                </c:pt>
                <c:pt idx="1247" formatCode="0.00E+00">
                  <c:v>5.9634599999999999E-4</c:v>
                </c:pt>
                <c:pt idx="1248" formatCode="0.00E+00">
                  <c:v>5.5902600000000001E-4</c:v>
                </c:pt>
                <c:pt idx="1249" formatCode="0.00E+00">
                  <c:v>5.0368799999999997E-4</c:v>
                </c:pt>
                <c:pt idx="1250" formatCode="0.00E+00">
                  <c:v>4.5362000000000001E-4</c:v>
                </c:pt>
                <c:pt idx="1251" formatCode="0.00E+00">
                  <c:v>4.2033100000000002E-4</c:v>
                </c:pt>
                <c:pt idx="1252" formatCode="0.00E+00">
                  <c:v>3.0150799999999997E-4</c:v>
                </c:pt>
                <c:pt idx="1253" formatCode="0.00E+00">
                  <c:v>4.2033000000000001E-4</c:v>
                </c:pt>
                <c:pt idx="1254" formatCode="0.00E+00">
                  <c:v>3.1839699999999999E-4</c:v>
                </c:pt>
                <c:pt idx="1255" formatCode="0.00E+00">
                  <c:v>3.5892500000000001E-4</c:v>
                </c:pt>
                <c:pt idx="1256" formatCode="0.00E+00">
                  <c:v>2.2041699999999999E-4</c:v>
                </c:pt>
                <c:pt idx="1257" formatCode="0.00E+00">
                  <c:v>2.19206E-4</c:v>
                </c:pt>
                <c:pt idx="1258" formatCode="0.00E+00">
                  <c:v>1.8230300000000001E-4</c:v>
                </c:pt>
                <c:pt idx="1259" formatCode="0.00E+00">
                  <c:v>2.3554500000000001E-4</c:v>
                </c:pt>
                <c:pt idx="1260" formatCode="0.00E+00">
                  <c:v>1.68195E-4</c:v>
                </c:pt>
                <c:pt idx="1261" formatCode="0.00E+00">
                  <c:v>9.1176399999999997E-5</c:v>
                </c:pt>
                <c:pt idx="1262" formatCode="0.00E+00">
                  <c:v>1.7418699999999999E-4</c:v>
                </c:pt>
                <c:pt idx="1263" formatCode="0.00E+00">
                  <c:v>1.9719799999999999E-4</c:v>
                </c:pt>
                <c:pt idx="1264" formatCode="0.00E+00">
                  <c:v>1.15216E-5</c:v>
                </c:pt>
                <c:pt idx="1265" formatCode="0.00E+00">
                  <c:v>5.5223100000000003E-5</c:v>
                </c:pt>
                <c:pt idx="1266" formatCode="0.00E+00">
                  <c:v>7.9445999999999998E-5</c:v>
                </c:pt>
                <c:pt idx="1267" formatCode="0.00E+00">
                  <c:v>7.3855300000000003E-6</c:v>
                </c:pt>
                <c:pt idx="1268" formatCode="0.00E+00">
                  <c:v>1.56448E-5</c:v>
                </c:pt>
                <c:pt idx="1269" formatCode="0.00E+00">
                  <c:v>5.0718499999999999E-5</c:v>
                </c:pt>
                <c:pt idx="1270" formatCode="0.00E+00">
                  <c:v>5.7515900000000003E-5</c:v>
                </c:pt>
                <c:pt idx="1271" formatCode="0.00E+00">
                  <c:v>9.5829700000000002E-5</c:v>
                </c:pt>
                <c:pt idx="1272" formatCode="0.00E+00">
                  <c:v>3.9852399999999998E-6</c:v>
                </c:pt>
                <c:pt idx="1273" formatCode="0.00E+00">
                  <c:v>3.9690400000000002E-5</c:v>
                </c:pt>
                <c:pt idx="1274" formatCode="0.00E+00">
                  <c:v>4.7786500000000004E-6</c:v>
                </c:pt>
                <c:pt idx="1275" formatCode="0.00E+00">
                  <c:v>7.9530200000000006E-5</c:v>
                </c:pt>
                <c:pt idx="1276" formatCode="0.00E+00">
                  <c:v>3.3965699999999999E-5</c:v>
                </c:pt>
                <c:pt idx="1277" formatCode="0.00E+00">
                  <c:v>1.5826999999999999E-4</c:v>
                </c:pt>
                <c:pt idx="1278" formatCode="0.00E+00">
                  <c:v>7.8506199999999997E-5</c:v>
                </c:pt>
                <c:pt idx="1279" formatCode="0.00E+00">
                  <c:v>1.2761900000000001E-4</c:v>
                </c:pt>
                <c:pt idx="1280" formatCode="0.00E+00">
                  <c:v>4.7947500000000001E-5</c:v>
                </c:pt>
                <c:pt idx="1281" formatCode="0.00E+00">
                  <c:v>1.1701000000000001E-4</c:v>
                </c:pt>
                <c:pt idx="1282" formatCode="0.00E+00">
                  <c:v>9.2484800000000006E-5</c:v>
                </c:pt>
                <c:pt idx="1283" formatCode="0.00E+00">
                  <c:v>1.11061E-4</c:v>
                </c:pt>
                <c:pt idx="1284" formatCode="0.00E+00">
                  <c:v>2.12425E-4</c:v>
                </c:pt>
                <c:pt idx="1285" formatCode="0.00E+00">
                  <c:v>2.2416E-4</c:v>
                </c:pt>
                <c:pt idx="1286" formatCode="0.00E+00">
                  <c:v>1.77188E-4</c:v>
                </c:pt>
                <c:pt idx="1287" formatCode="0.00E+00">
                  <c:v>1.7970099999999999E-4</c:v>
                </c:pt>
                <c:pt idx="1288" formatCode="0.00E+00">
                  <c:v>1.6449100000000001E-4</c:v>
                </c:pt>
                <c:pt idx="1289" formatCode="0.00E+00">
                  <c:v>1.40672E-4</c:v>
                </c:pt>
                <c:pt idx="1290" formatCode="0.00E+00">
                  <c:v>1.51094E-4</c:v>
                </c:pt>
                <c:pt idx="1291" formatCode="0.00E+00">
                  <c:v>1.5396100000000001E-4</c:v>
                </c:pt>
                <c:pt idx="1292" formatCode="0.00E+00">
                  <c:v>1.2597699999999999E-4</c:v>
                </c:pt>
                <c:pt idx="1293" formatCode="0.00E+00">
                  <c:v>1.6173699999999999E-4</c:v>
                </c:pt>
                <c:pt idx="1294" formatCode="0.00E+00">
                  <c:v>7.7499900000000007E-5</c:v>
                </c:pt>
                <c:pt idx="1295" formatCode="0.00E+00">
                  <c:v>1.6070099999999999E-4</c:v>
                </c:pt>
                <c:pt idx="1296" formatCode="0.00E+00">
                  <c:v>1.4174399999999999E-4</c:v>
                </c:pt>
                <c:pt idx="1297" formatCode="0.00E+00">
                  <c:v>3.10317E-4</c:v>
                </c:pt>
                <c:pt idx="1298" formatCode="0.00E+00">
                  <c:v>1.29663E-4</c:v>
                </c:pt>
                <c:pt idx="1299" formatCode="0.00E+00">
                  <c:v>2.2362700000000001E-4</c:v>
                </c:pt>
                <c:pt idx="1300" formatCode="0.00E+00">
                  <c:v>2.6337300000000001E-4</c:v>
                </c:pt>
                <c:pt idx="1301" formatCode="0.00E+00">
                  <c:v>1.7032200000000001E-4</c:v>
                </c:pt>
                <c:pt idx="1302" formatCode="0.00E+00">
                  <c:v>1.2903200000000001E-4</c:v>
                </c:pt>
                <c:pt idx="1303" formatCode="0.00E+00">
                  <c:v>1.3560199999999999E-4</c:v>
                </c:pt>
                <c:pt idx="1304" formatCode="0.00E+00">
                  <c:v>1.1417300000000001E-4</c:v>
                </c:pt>
                <c:pt idx="1305" formatCode="0.00E+00">
                  <c:v>2.6683399999999997E-4</c:v>
                </c:pt>
                <c:pt idx="1306" formatCode="0.00E+00">
                  <c:v>2.41609E-4</c:v>
                </c:pt>
                <c:pt idx="1307" formatCode="0.00E+00">
                  <c:v>1.7620400000000001E-4</c:v>
                </c:pt>
                <c:pt idx="1308" formatCode="0.00E+00">
                  <c:v>1.2546700000000001E-4</c:v>
                </c:pt>
                <c:pt idx="1309" formatCode="0.00E+00">
                  <c:v>1.56238E-4</c:v>
                </c:pt>
                <c:pt idx="1310" formatCode="0.00E+00">
                  <c:v>1.70385E-4</c:v>
                </c:pt>
                <c:pt idx="1311" formatCode="0.00E+00">
                  <c:v>2.0576000000000001E-4</c:v>
                </c:pt>
                <c:pt idx="1312" formatCode="0.00E+00">
                  <c:v>1.6961400000000001E-4</c:v>
                </c:pt>
                <c:pt idx="1313" formatCode="0.00E+00">
                  <c:v>2.32551E-4</c:v>
                </c:pt>
                <c:pt idx="1314" formatCode="0.00E+00">
                  <c:v>2.6808300000000001E-4</c:v>
                </c:pt>
                <c:pt idx="1315" formatCode="0.00E+00">
                  <c:v>1.6076799999999999E-4</c:v>
                </c:pt>
                <c:pt idx="1316" formatCode="0.00E+00">
                  <c:v>1.62869E-4</c:v>
                </c:pt>
                <c:pt idx="1317" formatCode="0.00E+00">
                  <c:v>1.6677E-4</c:v>
                </c:pt>
                <c:pt idx="1318" formatCode="0.00E+00">
                  <c:v>2.9865300000000002E-4</c:v>
                </c:pt>
                <c:pt idx="1319" formatCode="0.00E+00">
                  <c:v>2.8484700000000002E-4</c:v>
                </c:pt>
                <c:pt idx="1320" formatCode="0.00E+00">
                  <c:v>1.85327E-4</c:v>
                </c:pt>
                <c:pt idx="1321" formatCode="0.00E+00">
                  <c:v>2.0844900000000001E-4</c:v>
                </c:pt>
                <c:pt idx="1322" formatCode="0.00E+00">
                  <c:v>3.0302699999999998E-4</c:v>
                </c:pt>
                <c:pt idx="1323" formatCode="0.00E+00">
                  <c:v>2.5230000000000001E-4</c:v>
                </c:pt>
                <c:pt idx="1324" formatCode="0.00E+00">
                  <c:v>3.8010600000000001E-4</c:v>
                </c:pt>
                <c:pt idx="1325" formatCode="0.00E+00">
                  <c:v>1.84282E-4</c:v>
                </c:pt>
                <c:pt idx="1326" formatCode="0.00E+00">
                  <c:v>2.46946E-4</c:v>
                </c:pt>
                <c:pt idx="1327" formatCode="0.00E+00">
                  <c:v>2.0493599999999999E-4</c:v>
                </c:pt>
                <c:pt idx="1328" formatCode="0.00E+00">
                  <c:v>2.5753800000000003E-4</c:v>
                </c:pt>
                <c:pt idx="1329" formatCode="0.00E+00">
                  <c:v>2.1737300000000001E-4</c:v>
                </c:pt>
                <c:pt idx="1330" formatCode="0.00E+00">
                  <c:v>1.7029E-4</c:v>
                </c:pt>
                <c:pt idx="1331" formatCode="0.00E+00">
                  <c:v>2.0533199999999999E-4</c:v>
                </c:pt>
                <c:pt idx="1332" formatCode="0.00E+00">
                  <c:v>1.8935600000000001E-4</c:v>
                </c:pt>
                <c:pt idx="1333" formatCode="0.00E+00">
                  <c:v>2.2876400000000001E-4</c:v>
                </c:pt>
                <c:pt idx="1334" formatCode="0.00E+00">
                  <c:v>2.2791700000000001E-4</c:v>
                </c:pt>
                <c:pt idx="1335" formatCode="0.00E+00">
                  <c:v>2.09051E-4</c:v>
                </c:pt>
                <c:pt idx="1336" formatCode="0.00E+00">
                  <c:v>2.1899500000000001E-4</c:v>
                </c:pt>
                <c:pt idx="1337" formatCode="0.00E+00">
                  <c:v>2.40552E-4</c:v>
                </c:pt>
                <c:pt idx="1338" formatCode="0.00E+00">
                  <c:v>1.21717E-4</c:v>
                </c:pt>
                <c:pt idx="1339" formatCode="0.00E+00">
                  <c:v>1.8917399999999999E-4</c:v>
                </c:pt>
                <c:pt idx="1340" formatCode="0.00E+00">
                  <c:v>2.1752800000000001E-4</c:v>
                </c:pt>
                <c:pt idx="1341" formatCode="0.00E+00">
                  <c:v>1.92451E-4</c:v>
                </c:pt>
                <c:pt idx="1342" formatCode="0.00E+00">
                  <c:v>2.5395000000000002E-4</c:v>
                </c:pt>
                <c:pt idx="1343" formatCode="0.00E+00">
                  <c:v>2.10526E-4</c:v>
                </c:pt>
                <c:pt idx="1344" formatCode="0.00E+00">
                  <c:v>1.7976400000000001E-4</c:v>
                </c:pt>
                <c:pt idx="1345" formatCode="0.00E+00">
                  <c:v>2.11017E-4</c:v>
                </c:pt>
                <c:pt idx="1346" formatCode="0.00E+00">
                  <c:v>2.09996E-4</c:v>
                </c:pt>
                <c:pt idx="1347" formatCode="0.00E+00">
                  <c:v>2.9007700000000002E-4</c:v>
                </c:pt>
                <c:pt idx="1348" formatCode="0.00E+00">
                  <c:v>3.2464199999999999E-4</c:v>
                </c:pt>
                <c:pt idx="1349" formatCode="0.00E+00">
                  <c:v>2.26383E-4</c:v>
                </c:pt>
                <c:pt idx="1350" formatCode="0.00E+00">
                  <c:v>8.5478500000000005E-5</c:v>
                </c:pt>
                <c:pt idx="1351" formatCode="0.00E+00">
                  <c:v>2.7166700000000001E-4</c:v>
                </c:pt>
                <c:pt idx="1352" formatCode="0.00E+00">
                  <c:v>2.76187E-4</c:v>
                </c:pt>
                <c:pt idx="1353" formatCode="0.00E+00">
                  <c:v>2.07541E-4</c:v>
                </c:pt>
                <c:pt idx="1354" formatCode="0.00E+00">
                  <c:v>2.01974E-4</c:v>
                </c:pt>
                <c:pt idx="1355" formatCode="0.00E+00">
                  <c:v>3.0754000000000003E-4</c:v>
                </c:pt>
                <c:pt idx="1356" formatCode="0.00E+00">
                  <c:v>2.40325E-4</c:v>
                </c:pt>
                <c:pt idx="1357" formatCode="0.00E+00">
                  <c:v>3.0488200000000003E-4</c:v>
                </c:pt>
                <c:pt idx="1358" formatCode="0.00E+00">
                  <c:v>2.05897E-4</c:v>
                </c:pt>
                <c:pt idx="1359" formatCode="0.00E+00">
                  <c:v>2.33243E-4</c:v>
                </c:pt>
                <c:pt idx="1360" formatCode="0.00E+00">
                  <c:v>1.7898999999999999E-4</c:v>
                </c:pt>
                <c:pt idx="1361" formatCode="0.00E+00">
                  <c:v>2.14179E-4</c:v>
                </c:pt>
                <c:pt idx="1362" formatCode="0.00E+00">
                  <c:v>2.0195099999999999E-4</c:v>
                </c:pt>
                <c:pt idx="1363" formatCode="0.00E+00">
                  <c:v>2.3609799999999999E-4</c:v>
                </c:pt>
                <c:pt idx="1364" formatCode="0.00E+00">
                  <c:v>2.3245899999999999E-4</c:v>
                </c:pt>
                <c:pt idx="1365" formatCode="0.00E+00">
                  <c:v>2.7871800000000001E-4</c:v>
                </c:pt>
                <c:pt idx="1366" formatCode="0.00E+00">
                  <c:v>2.05811E-4</c:v>
                </c:pt>
                <c:pt idx="1367" formatCode="0.00E+00">
                  <c:v>1.73549E-4</c:v>
                </c:pt>
                <c:pt idx="1368" formatCode="0.00E+00">
                  <c:v>1.9207600000000001E-4</c:v>
                </c:pt>
                <c:pt idx="1369" formatCode="0.00E+00">
                  <c:v>2.1689499999999999E-4</c:v>
                </c:pt>
                <c:pt idx="1370" formatCode="0.00E+00">
                  <c:v>3.4061300000000003E-4</c:v>
                </c:pt>
                <c:pt idx="1371" formatCode="0.00E+00">
                  <c:v>2.1380600000000001E-4</c:v>
                </c:pt>
                <c:pt idx="1372" formatCode="0.00E+00">
                  <c:v>1.88145E-4</c:v>
                </c:pt>
                <c:pt idx="1373" formatCode="0.00E+00">
                  <c:v>1.6797700000000001E-4</c:v>
                </c:pt>
                <c:pt idx="1374" formatCode="0.00E+00">
                  <c:v>1.79462E-4</c:v>
                </c:pt>
                <c:pt idx="1375" formatCode="0.00E+00">
                  <c:v>2.41482E-4</c:v>
                </c:pt>
                <c:pt idx="1376" formatCode="0.00E+00">
                  <c:v>2.9476300000000002E-4</c:v>
                </c:pt>
                <c:pt idx="1377" formatCode="0.00E+00">
                  <c:v>2.0204500000000001E-4</c:v>
                </c:pt>
                <c:pt idx="1378" formatCode="0.00E+00">
                  <c:v>2.6583800000000001E-4</c:v>
                </c:pt>
                <c:pt idx="1379" formatCode="0.00E+00">
                  <c:v>2.41625E-4</c:v>
                </c:pt>
                <c:pt idx="1380" formatCode="0.00E+00">
                  <c:v>1.72005E-4</c:v>
                </c:pt>
                <c:pt idx="1381" formatCode="0.00E+00">
                  <c:v>1.9881099999999999E-4</c:v>
                </c:pt>
                <c:pt idx="1382" formatCode="0.00E+00">
                  <c:v>2.5238099999999998E-4</c:v>
                </c:pt>
                <c:pt idx="1383" formatCode="0.00E+00">
                  <c:v>2.72864E-4</c:v>
                </c:pt>
                <c:pt idx="1384" formatCode="0.00E+00">
                  <c:v>1.4981799999999999E-4</c:v>
                </c:pt>
                <c:pt idx="1385" formatCode="0.00E+00">
                  <c:v>2.17152E-4</c:v>
                </c:pt>
                <c:pt idx="1386" formatCode="0.00E+00">
                  <c:v>2.3393E-4</c:v>
                </c:pt>
                <c:pt idx="1387" formatCode="0.00E+00">
                  <c:v>2.1909699999999999E-4</c:v>
                </c:pt>
                <c:pt idx="1388" formatCode="0.00E+00">
                  <c:v>1.1978599999999999E-4</c:v>
                </c:pt>
                <c:pt idx="1389" formatCode="0.00E+00">
                  <c:v>1.02602E-4</c:v>
                </c:pt>
                <c:pt idx="1390" formatCode="0.00E+00">
                  <c:v>5.9565399999999997E-5</c:v>
                </c:pt>
                <c:pt idx="1391" formatCode="0.00E+00">
                  <c:v>2.5761999999999998E-5</c:v>
                </c:pt>
                <c:pt idx="1392" formatCode="0.00E+00">
                  <c:v>4.7034499999999998E-5</c:v>
                </c:pt>
                <c:pt idx="1393" formatCode="0.00E+00">
                  <c:v>2.91743E-5</c:v>
                </c:pt>
                <c:pt idx="1394" formatCode="0.00E+00">
                  <c:v>7.9083400000000002E-5</c:v>
                </c:pt>
                <c:pt idx="1395" formatCode="0.00E+00">
                  <c:v>4.7185799999999998E-5</c:v>
                </c:pt>
                <c:pt idx="1396" formatCode="0.00E+00">
                  <c:v>2.0818599999999999E-4</c:v>
                </c:pt>
                <c:pt idx="1397" formatCode="0.00E+00">
                  <c:v>1.8554300000000001E-4</c:v>
                </c:pt>
                <c:pt idx="1398" formatCode="0.00E+00">
                  <c:v>2.5856000000000002E-4</c:v>
                </c:pt>
                <c:pt idx="1399" formatCode="0.00E+00">
                  <c:v>2.1339199999999999E-4</c:v>
                </c:pt>
                <c:pt idx="1400" formatCode="0.00E+00">
                  <c:v>2.6686800000000002E-4</c:v>
                </c:pt>
                <c:pt idx="1401" formatCode="0.00E+00">
                  <c:v>5.30029E-4</c:v>
                </c:pt>
                <c:pt idx="1402" formatCode="0.00E+00">
                  <c:v>3.5179200000000002E-4</c:v>
                </c:pt>
                <c:pt idx="1403" formatCode="0.00E+00">
                  <c:v>1.99512E-4</c:v>
                </c:pt>
                <c:pt idx="1404" formatCode="0.00E+00">
                  <c:v>3.6107999999999998E-6</c:v>
                </c:pt>
                <c:pt idx="1405" formatCode="0.00E+00">
                  <c:v>2.33648E-5</c:v>
                </c:pt>
                <c:pt idx="1406" formatCode="0.00E+00">
                  <c:v>1.03619E-5</c:v>
                </c:pt>
                <c:pt idx="1407" formatCode="0.00E+00">
                  <c:v>1.16243E-4</c:v>
                </c:pt>
                <c:pt idx="1408" formatCode="0.00E+00">
                  <c:v>6.4305899999999997E-5</c:v>
                </c:pt>
                <c:pt idx="1409" formatCode="0.00E+00">
                  <c:v>1.0658999999999999E-4</c:v>
                </c:pt>
                <c:pt idx="1410" formatCode="0.00E+00">
                  <c:v>2.30351E-4</c:v>
                </c:pt>
                <c:pt idx="1411" formatCode="0.00E+00">
                  <c:v>1.8248799999999999E-4</c:v>
                </c:pt>
                <c:pt idx="1412" formatCode="0.00E+00">
                  <c:v>1.44153E-4</c:v>
                </c:pt>
                <c:pt idx="1413" formatCode="0.00E+00">
                  <c:v>1.7907399999999999E-4</c:v>
                </c:pt>
                <c:pt idx="1414" formatCode="0.00E+00">
                  <c:v>1.22893E-4</c:v>
                </c:pt>
                <c:pt idx="1415" formatCode="0.00E+00">
                  <c:v>7.4147700000000002E-5</c:v>
                </c:pt>
                <c:pt idx="1416" formatCode="0.00E+00">
                  <c:v>2.4256599999999999E-4</c:v>
                </c:pt>
                <c:pt idx="1417" formatCode="0.00E+00">
                  <c:v>2.4095400000000001E-4</c:v>
                </c:pt>
                <c:pt idx="1418" formatCode="0.00E+00">
                  <c:v>2.38512E-4</c:v>
                </c:pt>
                <c:pt idx="1419" formatCode="0.00E+00">
                  <c:v>1.17514E-4</c:v>
                </c:pt>
                <c:pt idx="1420" formatCode="0.00E+00">
                  <c:v>2.6916E-4</c:v>
                </c:pt>
                <c:pt idx="1421" formatCode="0.00E+00">
                  <c:v>2.8926199999999998E-4</c:v>
                </c:pt>
                <c:pt idx="1422" formatCode="0.00E+00">
                  <c:v>1.4597899999999999E-4</c:v>
                </c:pt>
                <c:pt idx="1423" formatCode="0.00E+00">
                  <c:v>1.9930699999999999E-4</c:v>
                </c:pt>
                <c:pt idx="1424" formatCode="0.00E+00">
                  <c:v>1.56677E-4</c:v>
                </c:pt>
                <c:pt idx="1425" formatCode="0.00E+00">
                  <c:v>2.12151E-4</c:v>
                </c:pt>
                <c:pt idx="1426" formatCode="0.00E+00">
                  <c:v>1.72774E-4</c:v>
                </c:pt>
                <c:pt idx="1427" formatCode="0.00E+00">
                  <c:v>2.6242099999999999E-4</c:v>
                </c:pt>
                <c:pt idx="1428" formatCode="0.00E+00">
                  <c:v>2.26381E-4</c:v>
                </c:pt>
                <c:pt idx="1429" formatCode="0.00E+00">
                  <c:v>2.0547499999999999E-4</c:v>
                </c:pt>
                <c:pt idx="1430" formatCode="0.00E+00">
                  <c:v>2.2276699999999999E-4</c:v>
                </c:pt>
                <c:pt idx="1431" formatCode="0.00E+00">
                  <c:v>2.8421499999999999E-4</c:v>
                </c:pt>
                <c:pt idx="1432" formatCode="0.00E+00">
                  <c:v>1.3967800000000001E-4</c:v>
                </c:pt>
                <c:pt idx="1433" formatCode="0.00E+00">
                  <c:v>1.54086E-4</c:v>
                </c:pt>
                <c:pt idx="1434" formatCode="0.00E+00">
                  <c:v>1.6374200000000001E-4</c:v>
                </c:pt>
                <c:pt idx="1435" formatCode="0.00E+00">
                  <c:v>1.89655E-4</c:v>
                </c:pt>
                <c:pt idx="1436" formatCode="0.00E+00">
                  <c:v>2.4724700000000003E-4</c:v>
                </c:pt>
                <c:pt idx="1437" formatCode="0.00E+00">
                  <c:v>2.1338600000000001E-4</c:v>
                </c:pt>
                <c:pt idx="1438" formatCode="0.00E+00">
                  <c:v>1.1458E-4</c:v>
                </c:pt>
                <c:pt idx="1439" formatCode="0.00E+00">
                  <c:v>2.0410799999999999E-4</c:v>
                </c:pt>
                <c:pt idx="1440" formatCode="0.00E+00">
                  <c:v>2.44928E-4</c:v>
                </c:pt>
                <c:pt idx="1441" formatCode="0.00E+00">
                  <c:v>1.90695E-4</c:v>
                </c:pt>
                <c:pt idx="1442" formatCode="0.00E+00">
                  <c:v>1.5919600000000001E-4</c:v>
                </c:pt>
                <c:pt idx="1443" formatCode="0.00E+00">
                  <c:v>1.2392100000000001E-4</c:v>
                </c:pt>
                <c:pt idx="1444" formatCode="0.00E+00">
                  <c:v>2.1495499999999999E-4</c:v>
                </c:pt>
                <c:pt idx="1445" formatCode="0.00E+00">
                  <c:v>2.5422699999999999E-4</c:v>
                </c:pt>
                <c:pt idx="1446" formatCode="0.00E+00">
                  <c:v>2.4080799999999999E-4</c:v>
                </c:pt>
                <c:pt idx="1447" formatCode="0.00E+00">
                  <c:v>2.6751900000000003E-4</c:v>
                </c:pt>
                <c:pt idx="1448" formatCode="0.00E+00">
                  <c:v>2.8699699999999999E-4</c:v>
                </c:pt>
                <c:pt idx="1449" formatCode="0.00E+00">
                  <c:v>2.2757800000000001E-4</c:v>
                </c:pt>
                <c:pt idx="1450" formatCode="0.00E+00">
                  <c:v>1.39868E-4</c:v>
                </c:pt>
                <c:pt idx="1451" formatCode="0.00E+00">
                  <c:v>2.3057399999999999E-4</c:v>
                </c:pt>
                <c:pt idx="1452" formatCode="0.00E+00">
                  <c:v>2.7474699999999999E-4</c:v>
                </c:pt>
                <c:pt idx="1453" formatCode="0.00E+00">
                  <c:v>8.3043700000000006E-5</c:v>
                </c:pt>
                <c:pt idx="1454" formatCode="0.00E+00">
                  <c:v>1.31524E-4</c:v>
                </c:pt>
                <c:pt idx="1455" formatCode="0.00E+00">
                  <c:v>1.7848300000000001E-4</c:v>
                </c:pt>
                <c:pt idx="1456" formatCode="0.00E+00">
                  <c:v>1.54771E-4</c:v>
                </c:pt>
                <c:pt idx="1457" formatCode="0.00E+00">
                  <c:v>3.0243099999999998E-4</c:v>
                </c:pt>
                <c:pt idx="1458" formatCode="0.00E+00">
                  <c:v>1.87257E-4</c:v>
                </c:pt>
                <c:pt idx="1459" formatCode="0.00E+00">
                  <c:v>2.8390000000000002E-4</c:v>
                </c:pt>
                <c:pt idx="1460" formatCode="0.00E+00">
                  <c:v>2.1336200000000001E-4</c:v>
                </c:pt>
                <c:pt idx="1461" formatCode="0.00E+00">
                  <c:v>6.9475900000000003E-5</c:v>
                </c:pt>
                <c:pt idx="1462" formatCode="0.00E+00">
                  <c:v>2.2194000000000001E-4</c:v>
                </c:pt>
                <c:pt idx="1463" formatCode="0.00E+00">
                  <c:v>2.6180000000000002E-4</c:v>
                </c:pt>
                <c:pt idx="1464" formatCode="0.00E+00">
                  <c:v>1.8796700000000001E-4</c:v>
                </c:pt>
                <c:pt idx="1465" formatCode="0.00E+00">
                  <c:v>2.39454E-4</c:v>
                </c:pt>
                <c:pt idx="1466" formatCode="0.00E+00">
                  <c:v>2.6194899999999998E-4</c:v>
                </c:pt>
                <c:pt idx="1467" formatCode="0.00E+00">
                  <c:v>1.9003999999999999E-4</c:v>
                </c:pt>
                <c:pt idx="1468" formatCode="0.00E+00">
                  <c:v>2.5070399999999998E-4</c:v>
                </c:pt>
                <c:pt idx="1469" formatCode="0.00E+00">
                  <c:v>2.0622500000000001E-4</c:v>
                </c:pt>
                <c:pt idx="1470" formatCode="0.00E+00">
                  <c:v>1.8621999999999999E-4</c:v>
                </c:pt>
                <c:pt idx="1471" formatCode="0.00E+00">
                  <c:v>2.1634399999999999E-4</c:v>
                </c:pt>
                <c:pt idx="1472" formatCode="0.00E+00">
                  <c:v>2.0275499999999999E-4</c:v>
                </c:pt>
                <c:pt idx="1473" formatCode="0.00E+00">
                  <c:v>3.00573E-4</c:v>
                </c:pt>
                <c:pt idx="1474" formatCode="0.00E+00">
                  <c:v>1.7460199999999999E-4</c:v>
                </c:pt>
                <c:pt idx="1475" formatCode="0.00E+00">
                  <c:v>1.71201E-4</c:v>
                </c:pt>
                <c:pt idx="1476" formatCode="0.00E+00">
                  <c:v>2.37412E-4</c:v>
                </c:pt>
                <c:pt idx="1477" formatCode="0.00E+00">
                  <c:v>1.90309E-4</c:v>
                </c:pt>
                <c:pt idx="1478" formatCode="0.00E+00">
                  <c:v>2.3592200000000001E-4</c:v>
                </c:pt>
                <c:pt idx="1479" formatCode="0.00E+00">
                  <c:v>2.0347099999999999E-4</c:v>
                </c:pt>
                <c:pt idx="1480" formatCode="0.00E+00">
                  <c:v>2.20189E-4</c:v>
                </c:pt>
                <c:pt idx="1481" formatCode="0.00E+00">
                  <c:v>2.0896900000000001E-4</c:v>
                </c:pt>
                <c:pt idx="1482" formatCode="0.00E+00">
                  <c:v>1.72134E-4</c:v>
                </c:pt>
                <c:pt idx="1483" formatCode="0.00E+00">
                  <c:v>2.2784899999999999E-4</c:v>
                </c:pt>
                <c:pt idx="1484" formatCode="0.00E+00">
                  <c:v>2.8021399999999998E-4</c:v>
                </c:pt>
                <c:pt idx="1485" formatCode="0.00E+00">
                  <c:v>3.0008699999999999E-4</c:v>
                </c:pt>
                <c:pt idx="1486" formatCode="0.00E+00">
                  <c:v>2.0985599999999999E-4</c:v>
                </c:pt>
                <c:pt idx="1487" formatCode="0.00E+00">
                  <c:v>2.4832700000000001E-4</c:v>
                </c:pt>
                <c:pt idx="1488" formatCode="0.00E+00">
                  <c:v>2.4481900000000002E-4</c:v>
                </c:pt>
                <c:pt idx="1489" formatCode="0.00E+00">
                  <c:v>2.2325200000000001E-4</c:v>
                </c:pt>
                <c:pt idx="1490" formatCode="0.00E+00">
                  <c:v>2.2679500000000001E-4</c:v>
                </c:pt>
                <c:pt idx="1491" formatCode="0.00E+00">
                  <c:v>3.2604800000000001E-4</c:v>
                </c:pt>
                <c:pt idx="1492" formatCode="0.00E+00">
                  <c:v>2.42537E-4</c:v>
                </c:pt>
                <c:pt idx="1493" formatCode="0.00E+00">
                  <c:v>2.40363E-4</c:v>
                </c:pt>
                <c:pt idx="1494" formatCode="0.00E+00">
                  <c:v>1.80609E-4</c:v>
                </c:pt>
                <c:pt idx="1495" formatCode="0.00E+00">
                  <c:v>2.5317299999999998E-4</c:v>
                </c:pt>
                <c:pt idx="1496" formatCode="0.00E+00">
                  <c:v>1.9302499999999999E-4</c:v>
                </c:pt>
                <c:pt idx="1497" formatCode="0.00E+00">
                  <c:v>2.4002E-4</c:v>
                </c:pt>
                <c:pt idx="1498" formatCode="0.00E+00">
                  <c:v>2.6356900000000001E-4</c:v>
                </c:pt>
                <c:pt idx="1499" formatCode="0.00E+00">
                  <c:v>2.44143E-4</c:v>
                </c:pt>
                <c:pt idx="1500" formatCode="0.00E+00">
                  <c:v>2.3656E-4</c:v>
                </c:pt>
                <c:pt idx="1501" formatCode="0.00E+00">
                  <c:v>2.6002099999999998E-4</c:v>
                </c:pt>
                <c:pt idx="1502" formatCode="0.00E+00">
                  <c:v>1.6513300000000001E-4</c:v>
                </c:pt>
                <c:pt idx="1503" formatCode="0.00E+00">
                  <c:v>2.2416999999999999E-4</c:v>
                </c:pt>
                <c:pt idx="1504" formatCode="0.00E+00">
                  <c:v>1.2676399999999999E-4</c:v>
                </c:pt>
                <c:pt idx="1505" formatCode="0.00E+00">
                  <c:v>2.8707E-4</c:v>
                </c:pt>
                <c:pt idx="1506" formatCode="0.00E+00">
                  <c:v>2.6036899999999999E-4</c:v>
                </c:pt>
                <c:pt idx="1507" formatCode="0.00E+00">
                  <c:v>2.2003300000000001E-4</c:v>
                </c:pt>
                <c:pt idx="1508" formatCode="0.00E+00">
                  <c:v>3.1479400000000002E-4</c:v>
                </c:pt>
                <c:pt idx="1509" formatCode="0.00E+00">
                  <c:v>2.6137399999999998E-4</c:v>
                </c:pt>
                <c:pt idx="1510" formatCode="0.00E+00">
                  <c:v>1.9576899999999999E-4</c:v>
                </c:pt>
                <c:pt idx="1511" formatCode="0.00E+00">
                  <c:v>2.6789099999999997E-4</c:v>
                </c:pt>
                <c:pt idx="1512" formatCode="0.00E+00">
                  <c:v>1.77493E-4</c:v>
                </c:pt>
                <c:pt idx="1513" formatCode="0.00E+00">
                  <c:v>2.5914699999999999E-4</c:v>
                </c:pt>
                <c:pt idx="1514" formatCode="0.00E+00">
                  <c:v>1.6994499999999999E-4</c:v>
                </c:pt>
                <c:pt idx="1515" formatCode="0.00E+00">
                  <c:v>3.2964000000000002E-4</c:v>
                </c:pt>
                <c:pt idx="1516" formatCode="0.00E+00">
                  <c:v>2.35238E-4</c:v>
                </c:pt>
                <c:pt idx="1517" formatCode="0.00E+00">
                  <c:v>2.5606499999999998E-4</c:v>
                </c:pt>
                <c:pt idx="1518" formatCode="0.00E+00">
                  <c:v>1.5923200000000001E-4</c:v>
                </c:pt>
                <c:pt idx="1519" formatCode="0.00E+00">
                  <c:v>1.58999E-4</c:v>
                </c:pt>
                <c:pt idx="1520" formatCode="0.00E+00">
                  <c:v>1.91838E-4</c:v>
                </c:pt>
                <c:pt idx="1521" formatCode="0.00E+00">
                  <c:v>1.93597E-4</c:v>
                </c:pt>
                <c:pt idx="1522" formatCode="0.00E+00">
                  <c:v>2.5010400000000002E-4</c:v>
                </c:pt>
                <c:pt idx="1523" formatCode="0.00E+00">
                  <c:v>2.8363100000000001E-4</c:v>
                </c:pt>
                <c:pt idx="1524" formatCode="0.00E+00">
                  <c:v>2.37822E-4</c:v>
                </c:pt>
                <c:pt idx="1525" formatCode="0.00E+00">
                  <c:v>2.3303000000000001E-4</c:v>
                </c:pt>
                <c:pt idx="1526" formatCode="0.00E+00">
                  <c:v>3.0747700000000001E-4</c:v>
                </c:pt>
                <c:pt idx="1527" formatCode="0.00E+00">
                  <c:v>3.0228600000000003E-4</c:v>
                </c:pt>
                <c:pt idx="1528" formatCode="0.00E+00">
                  <c:v>1.79595E-4</c:v>
                </c:pt>
                <c:pt idx="1529" formatCode="0.00E+00">
                  <c:v>2.5310699999999997E-4</c:v>
                </c:pt>
                <c:pt idx="1530" formatCode="0.00E+00">
                  <c:v>1.45558E-4</c:v>
                </c:pt>
                <c:pt idx="1531" formatCode="0.00E+00">
                  <c:v>2.0463299999999999E-4</c:v>
                </c:pt>
                <c:pt idx="1532" formatCode="0.00E+00">
                  <c:v>1.16679E-4</c:v>
                </c:pt>
                <c:pt idx="1533" formatCode="0.00E+00">
                  <c:v>2.4913399999999998E-4</c:v>
                </c:pt>
                <c:pt idx="1534" formatCode="0.00E+00">
                  <c:v>1.7786700000000001E-4</c:v>
                </c:pt>
                <c:pt idx="1535" formatCode="0.00E+00">
                  <c:v>2.7346100000000002E-4</c:v>
                </c:pt>
                <c:pt idx="1536" formatCode="0.00E+00">
                  <c:v>2.3472E-4</c:v>
                </c:pt>
                <c:pt idx="1537" formatCode="0.00E+00">
                  <c:v>2.02198E-4</c:v>
                </c:pt>
                <c:pt idx="1538" formatCode="0.00E+00">
                  <c:v>2.1646999999999999E-4</c:v>
                </c:pt>
                <c:pt idx="1539" formatCode="0.00E+00">
                  <c:v>3.2878900000000001E-4</c:v>
                </c:pt>
                <c:pt idx="1540" formatCode="0.00E+00">
                  <c:v>2.6817600000000002E-4</c:v>
                </c:pt>
                <c:pt idx="1541" formatCode="0.00E+00">
                  <c:v>1.9696700000000001E-4</c:v>
                </c:pt>
                <c:pt idx="1542" formatCode="0.00E+00">
                  <c:v>2.6431099999999998E-4</c:v>
                </c:pt>
                <c:pt idx="1543" formatCode="0.00E+00">
                  <c:v>3.2249299999999998E-4</c:v>
                </c:pt>
                <c:pt idx="1544" formatCode="0.00E+00">
                  <c:v>2.66653E-4</c:v>
                </c:pt>
                <c:pt idx="1545" formatCode="0.00E+00">
                  <c:v>2.03415E-4</c:v>
                </c:pt>
                <c:pt idx="1546" formatCode="0.00E+00">
                  <c:v>2.7775500000000003E-4</c:v>
                </c:pt>
                <c:pt idx="1547" formatCode="0.00E+00">
                  <c:v>3.5881599999999997E-4</c:v>
                </c:pt>
                <c:pt idx="1548" formatCode="0.00E+00">
                  <c:v>2.2823400000000001E-4</c:v>
                </c:pt>
                <c:pt idx="1549" formatCode="0.00E+00">
                  <c:v>2.2667400000000001E-4</c:v>
                </c:pt>
                <c:pt idx="1550" formatCode="0.00E+00">
                  <c:v>2.8443199999999999E-4</c:v>
                </c:pt>
                <c:pt idx="1551" formatCode="0.00E+00">
                  <c:v>2.52675E-4</c:v>
                </c:pt>
                <c:pt idx="1552" formatCode="0.00E+00">
                  <c:v>2.2284099999999999E-4</c:v>
                </c:pt>
                <c:pt idx="1553" formatCode="0.00E+00">
                  <c:v>1.9630099999999999E-4</c:v>
                </c:pt>
                <c:pt idx="1554" formatCode="0.00E+00">
                  <c:v>2.2767100000000001E-4</c:v>
                </c:pt>
                <c:pt idx="1555" formatCode="0.00E+00">
                  <c:v>2.5449700000000001E-4</c:v>
                </c:pt>
                <c:pt idx="1556" formatCode="0.00E+00">
                  <c:v>1.9432499999999999E-4</c:v>
                </c:pt>
                <c:pt idx="1557" formatCode="0.00E+00">
                  <c:v>2.8799099999999997E-4</c:v>
                </c:pt>
                <c:pt idx="1558" formatCode="0.00E+00">
                  <c:v>2.19719E-4</c:v>
                </c:pt>
                <c:pt idx="1559" formatCode="0.00E+00">
                  <c:v>2.3292199999999999E-4</c:v>
                </c:pt>
                <c:pt idx="1560" formatCode="0.00E+00">
                  <c:v>2.5267300000000003E-4</c:v>
                </c:pt>
                <c:pt idx="1561" formatCode="0.00E+00">
                  <c:v>2.4719899999999998E-4</c:v>
                </c:pt>
                <c:pt idx="1562" formatCode="0.00E+00">
                  <c:v>3.70217E-4</c:v>
                </c:pt>
                <c:pt idx="1563" formatCode="0.00E+00">
                  <c:v>1.8423800000000001E-4</c:v>
                </c:pt>
                <c:pt idx="1564" formatCode="0.00E+00">
                  <c:v>1.3730400000000001E-4</c:v>
                </c:pt>
                <c:pt idx="1565" formatCode="0.00E+00">
                  <c:v>1.72447E-4</c:v>
                </c:pt>
                <c:pt idx="1566" formatCode="0.00E+00">
                  <c:v>2.19426E-4</c:v>
                </c:pt>
                <c:pt idx="1567" formatCode="0.00E+00">
                  <c:v>2.9696799999999999E-4</c:v>
                </c:pt>
                <c:pt idx="1568" formatCode="0.00E+00">
                  <c:v>1.5564600000000001E-4</c:v>
                </c:pt>
                <c:pt idx="1569" formatCode="0.00E+00">
                  <c:v>2.9280199999999999E-4</c:v>
                </c:pt>
                <c:pt idx="1570" formatCode="0.00E+00">
                  <c:v>1.41631E-4</c:v>
                </c:pt>
                <c:pt idx="1571" formatCode="0.00E+00">
                  <c:v>2.5696300000000003E-4</c:v>
                </c:pt>
                <c:pt idx="1572" formatCode="0.00E+00">
                  <c:v>1.74093E-4</c:v>
                </c:pt>
                <c:pt idx="1573" formatCode="0.00E+00">
                  <c:v>1.96706E-4</c:v>
                </c:pt>
                <c:pt idx="1574" formatCode="0.00E+00">
                  <c:v>2.3296800000000001E-4</c:v>
                </c:pt>
                <c:pt idx="1575" formatCode="0.00E+00">
                  <c:v>3.25514E-4</c:v>
                </c:pt>
                <c:pt idx="1576" formatCode="0.00E+00">
                  <c:v>2.5481499999999998E-4</c:v>
                </c:pt>
                <c:pt idx="1577" formatCode="0.00E+00">
                  <c:v>3.0446800000000001E-4</c:v>
                </c:pt>
                <c:pt idx="1578" formatCode="0.00E+00">
                  <c:v>2.25579E-4</c:v>
                </c:pt>
                <c:pt idx="1579" formatCode="0.00E+00">
                  <c:v>1.7797599999999999E-4</c:v>
                </c:pt>
                <c:pt idx="1580" formatCode="0.00E+00">
                  <c:v>2.60122E-4</c:v>
                </c:pt>
                <c:pt idx="1581" formatCode="0.00E+00">
                  <c:v>2.3275499999999999E-4</c:v>
                </c:pt>
                <c:pt idx="1582" formatCode="0.00E+00">
                  <c:v>2.6905199999999998E-4</c:v>
                </c:pt>
                <c:pt idx="1583" formatCode="0.00E+00">
                  <c:v>2.5215600000000002E-4</c:v>
                </c:pt>
                <c:pt idx="1584" formatCode="0.00E+00">
                  <c:v>1.9177500000000001E-4</c:v>
                </c:pt>
                <c:pt idx="1585" formatCode="0.00E+00">
                  <c:v>3.4605900000000002E-4</c:v>
                </c:pt>
                <c:pt idx="1586" formatCode="0.00E+00">
                  <c:v>2.13098E-4</c:v>
                </c:pt>
                <c:pt idx="1587" formatCode="0.00E+00">
                  <c:v>2.3495499999999999E-4</c:v>
                </c:pt>
                <c:pt idx="1588" formatCode="0.00E+00">
                  <c:v>1.3904600000000001E-4</c:v>
                </c:pt>
                <c:pt idx="1589" formatCode="0.00E+00">
                  <c:v>2.34675E-4</c:v>
                </c:pt>
                <c:pt idx="1590" formatCode="0.00E+00">
                  <c:v>3.60336E-4</c:v>
                </c:pt>
                <c:pt idx="1591" formatCode="0.00E+00">
                  <c:v>1.8409899999999999E-4</c:v>
                </c:pt>
                <c:pt idx="1592" formatCode="0.00E+00">
                  <c:v>2.6438900000000002E-4</c:v>
                </c:pt>
                <c:pt idx="1593" formatCode="0.00E+00">
                  <c:v>3.3331000000000002E-4</c:v>
                </c:pt>
                <c:pt idx="1594" formatCode="0.00E+00">
                  <c:v>2.3174299999999999E-4</c:v>
                </c:pt>
                <c:pt idx="1595" formatCode="0.00E+00">
                  <c:v>2.15508E-4</c:v>
                </c:pt>
                <c:pt idx="1596" formatCode="0.00E+00">
                  <c:v>2.15682E-4</c:v>
                </c:pt>
                <c:pt idx="1597" formatCode="0.00E+00">
                  <c:v>1.88877E-4</c:v>
                </c:pt>
                <c:pt idx="1598" formatCode="0.00E+00">
                  <c:v>1.9994300000000001E-4</c:v>
                </c:pt>
                <c:pt idx="1599" formatCode="0.00E+00">
                  <c:v>2.5990900000000001E-4</c:v>
                </c:pt>
                <c:pt idx="1600" formatCode="0.00E+00">
                  <c:v>2.57471E-4</c:v>
                </c:pt>
                <c:pt idx="1601" formatCode="0.00E+00">
                  <c:v>2.9838199999999998E-4</c:v>
                </c:pt>
                <c:pt idx="1602" formatCode="0.00E+00">
                  <c:v>8.1219300000000003E-5</c:v>
                </c:pt>
                <c:pt idx="1603" formatCode="0.00E+00">
                  <c:v>9.83941E-5</c:v>
                </c:pt>
                <c:pt idx="1604" formatCode="0.00E+00">
                  <c:v>1.5746799999999999E-4</c:v>
                </c:pt>
                <c:pt idx="1605" formatCode="0.00E+00">
                  <c:v>2.1694600000000001E-4</c:v>
                </c:pt>
                <c:pt idx="1606" formatCode="0.00E+00">
                  <c:v>1.14436E-4</c:v>
                </c:pt>
                <c:pt idx="1607" formatCode="0.00E+00">
                  <c:v>2.06293E-4</c:v>
                </c:pt>
                <c:pt idx="1608" formatCode="0.00E+00">
                  <c:v>2.35054E-4</c:v>
                </c:pt>
                <c:pt idx="1609" formatCode="0.00E+00">
                  <c:v>2.3878199999999999E-4</c:v>
                </c:pt>
                <c:pt idx="1610" formatCode="0.00E+00">
                  <c:v>1.9267899999999999E-4</c:v>
                </c:pt>
                <c:pt idx="1611" formatCode="0.00E+00">
                  <c:v>1.1466700000000001E-4</c:v>
                </c:pt>
                <c:pt idx="1612" formatCode="0.00E+00">
                  <c:v>1.8629200000000001E-4</c:v>
                </c:pt>
                <c:pt idx="1613" formatCode="0.00E+00">
                  <c:v>1.4582399999999999E-4</c:v>
                </c:pt>
                <c:pt idx="1614" formatCode="0.00E+00">
                  <c:v>1.9656200000000001E-4</c:v>
                </c:pt>
                <c:pt idx="1615" formatCode="0.00E+00">
                  <c:v>1.1704100000000001E-4</c:v>
                </c:pt>
                <c:pt idx="1616" formatCode="0.00E+00">
                  <c:v>2.40397E-4</c:v>
                </c:pt>
                <c:pt idx="1617" formatCode="0.00E+00">
                  <c:v>2.4789899999999999E-4</c:v>
                </c:pt>
                <c:pt idx="1618" formatCode="0.00E+00">
                  <c:v>2.55033E-4</c:v>
                </c:pt>
                <c:pt idx="1619" formatCode="0.00E+00">
                  <c:v>2.32947E-4</c:v>
                </c:pt>
                <c:pt idx="1620" formatCode="0.00E+00">
                  <c:v>1.4917199999999999E-4</c:v>
                </c:pt>
                <c:pt idx="1621" formatCode="0.00E+00">
                  <c:v>1.8829099999999999E-4</c:v>
                </c:pt>
                <c:pt idx="1622" formatCode="0.00E+00">
                  <c:v>2.4324500000000001E-4</c:v>
                </c:pt>
                <c:pt idx="1623" formatCode="0.00E+00">
                  <c:v>1.8922000000000001E-4</c:v>
                </c:pt>
                <c:pt idx="1624" formatCode="0.00E+00">
                  <c:v>2.4242999999999999E-4</c:v>
                </c:pt>
                <c:pt idx="1625" formatCode="0.00E+00">
                  <c:v>2.6206299999999999E-4</c:v>
                </c:pt>
                <c:pt idx="1626" formatCode="0.00E+00">
                  <c:v>1.74816E-4</c:v>
                </c:pt>
                <c:pt idx="1627" formatCode="0.00E+00">
                  <c:v>2.6883400000000002E-4</c:v>
                </c:pt>
                <c:pt idx="1628" formatCode="0.00E+00">
                  <c:v>2.2191100000000001E-4</c:v>
                </c:pt>
                <c:pt idx="1629" formatCode="0.00E+00">
                  <c:v>2.9896300000000002E-4</c:v>
                </c:pt>
                <c:pt idx="1630" formatCode="0.00E+00">
                  <c:v>1.4065700000000001E-4</c:v>
                </c:pt>
                <c:pt idx="1631" formatCode="0.00E+00">
                  <c:v>2.9013999999999998E-4</c:v>
                </c:pt>
                <c:pt idx="1632" formatCode="0.00E+00">
                  <c:v>3.0989199999999998E-4</c:v>
                </c:pt>
                <c:pt idx="1633" formatCode="0.00E+00">
                  <c:v>2.6012499999999999E-4</c:v>
                </c:pt>
                <c:pt idx="1634" formatCode="0.00E+00">
                  <c:v>2.6621499999999998E-4</c:v>
                </c:pt>
                <c:pt idx="1635" formatCode="0.00E+00">
                  <c:v>2.11809E-4</c:v>
                </c:pt>
                <c:pt idx="1636" formatCode="0.00E+00">
                  <c:v>2.6449200000000001E-4</c:v>
                </c:pt>
                <c:pt idx="1637" formatCode="0.00E+00">
                  <c:v>1.8796500000000001E-4</c:v>
                </c:pt>
                <c:pt idx="1638" formatCode="0.00E+00">
                  <c:v>1.9977300000000001E-4</c:v>
                </c:pt>
                <c:pt idx="1639" formatCode="0.00E+00">
                  <c:v>3.5785400000000001E-4</c:v>
                </c:pt>
                <c:pt idx="1640" formatCode="0.00E+00">
                  <c:v>2.6276099999999997E-4</c:v>
                </c:pt>
                <c:pt idx="1641" formatCode="0.00E+00">
                  <c:v>3.39279E-4</c:v>
                </c:pt>
                <c:pt idx="1642" formatCode="0.00E+00">
                  <c:v>2.1151500000000001E-4</c:v>
                </c:pt>
                <c:pt idx="1643" formatCode="0.00E+00">
                  <c:v>1.8040100000000001E-4</c:v>
                </c:pt>
                <c:pt idx="1644" formatCode="0.00E+00">
                  <c:v>3.0229900000000001E-4</c:v>
                </c:pt>
                <c:pt idx="1645" formatCode="0.00E+00">
                  <c:v>2.1798799999999999E-4</c:v>
                </c:pt>
                <c:pt idx="1646" formatCode="0.00E+00">
                  <c:v>2.37137E-4</c:v>
                </c:pt>
                <c:pt idx="1647" formatCode="0.00E+00">
                  <c:v>2.6616699999999999E-4</c:v>
                </c:pt>
                <c:pt idx="1648" formatCode="0.00E+00">
                  <c:v>2.28113E-4</c:v>
                </c:pt>
                <c:pt idx="1649" formatCode="0.00E+00">
                  <c:v>3.3634600000000001E-4</c:v>
                </c:pt>
                <c:pt idx="1650" formatCode="0.00E+00">
                  <c:v>2.5543199999999999E-4</c:v>
                </c:pt>
                <c:pt idx="1651" formatCode="0.00E+00">
                  <c:v>3.8274700000000001E-4</c:v>
                </c:pt>
                <c:pt idx="1652" formatCode="0.00E+00">
                  <c:v>1.7468200000000001E-4</c:v>
                </c:pt>
                <c:pt idx="1653" formatCode="0.00E+00">
                  <c:v>1.81764E-4</c:v>
                </c:pt>
                <c:pt idx="1654" formatCode="0.00E+00">
                  <c:v>2.7955599999999998E-4</c:v>
                </c:pt>
                <c:pt idx="1655" formatCode="0.00E+00">
                  <c:v>1.7358599999999999E-4</c:v>
                </c:pt>
                <c:pt idx="1656" formatCode="0.00E+00">
                  <c:v>2.13694E-4</c:v>
                </c:pt>
                <c:pt idx="1657" formatCode="0.00E+00">
                  <c:v>1.5437299999999999E-4</c:v>
                </c:pt>
                <c:pt idx="1658" formatCode="0.00E+00">
                  <c:v>2.6907199999999997E-4</c:v>
                </c:pt>
                <c:pt idx="1659" formatCode="0.00E+00">
                  <c:v>2.05501E-4</c:v>
                </c:pt>
                <c:pt idx="1660" formatCode="0.00E+00">
                  <c:v>2.27648E-4</c:v>
                </c:pt>
                <c:pt idx="1661" formatCode="0.00E+00">
                  <c:v>2.3315200000000001E-4</c:v>
                </c:pt>
                <c:pt idx="1662" formatCode="0.00E+00">
                  <c:v>1.1207E-4</c:v>
                </c:pt>
                <c:pt idx="1663" formatCode="0.00E+00">
                  <c:v>2.2652499999999999E-4</c:v>
                </c:pt>
                <c:pt idx="1664" formatCode="0.00E+00">
                  <c:v>2.01614E-4</c:v>
                </c:pt>
                <c:pt idx="1665" formatCode="0.00E+00">
                  <c:v>2.8694000000000001E-4</c:v>
                </c:pt>
                <c:pt idx="1666" formatCode="0.00E+00">
                  <c:v>3.0943499999999999E-4</c:v>
                </c:pt>
                <c:pt idx="1667" formatCode="0.00E+00">
                  <c:v>3.5749600000000001E-4</c:v>
                </c:pt>
                <c:pt idx="1668" formatCode="0.00E+00">
                  <c:v>3.3602700000000003E-4</c:v>
                </c:pt>
                <c:pt idx="1669" formatCode="0.00E+00">
                  <c:v>2.20872E-4</c:v>
                </c:pt>
                <c:pt idx="1670" formatCode="0.00E+00">
                  <c:v>1.7718000000000001E-4</c:v>
                </c:pt>
                <c:pt idx="1671" formatCode="0.00E+00">
                  <c:v>2.06002E-4</c:v>
                </c:pt>
                <c:pt idx="1672" formatCode="0.00E+00">
                  <c:v>1.8725799999999999E-4</c:v>
                </c:pt>
                <c:pt idx="1673" formatCode="0.00E+00">
                  <c:v>2.0734900000000001E-4</c:v>
                </c:pt>
                <c:pt idx="1674" formatCode="0.00E+00">
                  <c:v>1.9677799999999999E-4</c:v>
                </c:pt>
                <c:pt idx="1675" formatCode="0.00E+00">
                  <c:v>1.94162E-4</c:v>
                </c:pt>
                <c:pt idx="1676" formatCode="0.00E+00">
                  <c:v>2.6042099999999999E-4</c:v>
                </c:pt>
                <c:pt idx="1677" formatCode="0.00E+00">
                  <c:v>1.73074E-4</c:v>
                </c:pt>
                <c:pt idx="1678" formatCode="0.00E+00">
                  <c:v>2.3701500000000001E-4</c:v>
                </c:pt>
                <c:pt idx="1679" formatCode="0.00E+00">
                  <c:v>2.7144099999999998E-4</c:v>
                </c:pt>
                <c:pt idx="1680" formatCode="0.00E+00">
                  <c:v>2.6546000000000002E-4</c:v>
                </c:pt>
                <c:pt idx="1681" formatCode="0.00E+00">
                  <c:v>3.70434E-4</c:v>
                </c:pt>
                <c:pt idx="1682" formatCode="0.00E+00">
                  <c:v>2.3926199999999999E-4</c:v>
                </c:pt>
                <c:pt idx="1683" formatCode="0.00E+00">
                  <c:v>1.2073E-4</c:v>
                </c:pt>
                <c:pt idx="1684" formatCode="0.00E+00">
                  <c:v>3.1295999999999999E-4</c:v>
                </c:pt>
                <c:pt idx="1685" formatCode="0.00E+00">
                  <c:v>1.6274900000000001E-4</c:v>
                </c:pt>
                <c:pt idx="1686" formatCode="0.00E+00">
                  <c:v>2.0577700000000001E-4</c:v>
                </c:pt>
                <c:pt idx="1687" formatCode="0.00E+00">
                  <c:v>3.1325100000000001E-4</c:v>
                </c:pt>
                <c:pt idx="1688" formatCode="0.00E+00">
                  <c:v>1.9847300000000001E-4</c:v>
                </c:pt>
                <c:pt idx="1689" formatCode="0.00E+00">
                  <c:v>2.0728500000000001E-4</c:v>
                </c:pt>
                <c:pt idx="1690" formatCode="0.00E+00">
                  <c:v>1.30486E-4</c:v>
                </c:pt>
                <c:pt idx="1691" formatCode="0.00E+00">
                  <c:v>2.4063900000000001E-4</c:v>
                </c:pt>
                <c:pt idx="1692" formatCode="0.00E+00">
                  <c:v>2.15085E-4</c:v>
                </c:pt>
                <c:pt idx="1693" formatCode="0.00E+00">
                  <c:v>2.12814E-4</c:v>
                </c:pt>
                <c:pt idx="1694" formatCode="0.00E+00">
                  <c:v>2.1672E-4</c:v>
                </c:pt>
                <c:pt idx="1695" formatCode="0.00E+00">
                  <c:v>1.6378599999999999E-4</c:v>
                </c:pt>
                <c:pt idx="1696" formatCode="0.00E+00">
                  <c:v>2.0283399999999999E-4</c:v>
                </c:pt>
                <c:pt idx="1697" formatCode="0.00E+00">
                  <c:v>9.9989799999999996E-5</c:v>
                </c:pt>
                <c:pt idx="1698" formatCode="0.00E+00">
                  <c:v>1.9951300000000001E-4</c:v>
                </c:pt>
                <c:pt idx="1699" formatCode="0.00E+00">
                  <c:v>1.2349799999999999E-4</c:v>
                </c:pt>
                <c:pt idx="1700" formatCode="0.00E+00">
                  <c:v>5.4877399999999997E-5</c:v>
                </c:pt>
                <c:pt idx="1701" formatCode="0.00E+00">
                  <c:v>1.4959199999999999E-4</c:v>
                </c:pt>
                <c:pt idx="1702" formatCode="0.00E+00">
                  <c:v>2.8935E-5</c:v>
                </c:pt>
                <c:pt idx="1703" formatCode="0.00E+00">
                  <c:v>2.7934699999999999E-5</c:v>
                </c:pt>
                <c:pt idx="1704" formatCode="0.00E+00">
                  <c:v>1.2625599999999999E-4</c:v>
                </c:pt>
                <c:pt idx="1705" formatCode="0.00E+00">
                  <c:v>1.8294700000000001E-4</c:v>
                </c:pt>
                <c:pt idx="1706" formatCode="0.00E+00">
                  <c:v>2.7765199999999998E-4</c:v>
                </c:pt>
                <c:pt idx="1707" formatCode="0.00E+00">
                  <c:v>2.1111400000000001E-4</c:v>
                </c:pt>
                <c:pt idx="1708" formatCode="0.00E+00">
                  <c:v>3.83569E-4</c:v>
                </c:pt>
                <c:pt idx="1709" formatCode="0.00E+00">
                  <c:v>4.5022999999999998E-4</c:v>
                </c:pt>
                <c:pt idx="1710" formatCode="0.00E+00">
                  <c:v>4.5385400000000001E-4</c:v>
                </c:pt>
                <c:pt idx="1711" formatCode="0.00E+00">
                  <c:v>4.4250399999999998E-4</c:v>
                </c:pt>
                <c:pt idx="1712" formatCode="0.00E+00">
                  <c:v>5.0682099999999996E-4</c:v>
                </c:pt>
                <c:pt idx="1713" formatCode="0.00E+00">
                  <c:v>6.4046600000000002E-4</c:v>
                </c:pt>
                <c:pt idx="1714" formatCode="0.00E+00">
                  <c:v>6.2067899999999996E-4</c:v>
                </c:pt>
                <c:pt idx="1715" formatCode="0.00E+00">
                  <c:v>6.9808100000000003E-4</c:v>
                </c:pt>
                <c:pt idx="1716" formatCode="0.00E+00">
                  <c:v>6.9798099999999997E-4</c:v>
                </c:pt>
                <c:pt idx="1717" formatCode="0.00E+00">
                  <c:v>6.1053099999999999E-4</c:v>
                </c:pt>
                <c:pt idx="1718" formatCode="0.00E+00">
                  <c:v>6.2320500000000005E-4</c:v>
                </c:pt>
                <c:pt idx="1719" formatCode="0.00E+00">
                  <c:v>5.9521499999999996E-4</c:v>
                </c:pt>
                <c:pt idx="1720" formatCode="0.00E+00">
                  <c:v>5.0856600000000001E-4</c:v>
                </c:pt>
                <c:pt idx="1721" formatCode="0.00E+00">
                  <c:v>6.2782799999999998E-4</c:v>
                </c:pt>
                <c:pt idx="1722" formatCode="0.00E+00">
                  <c:v>6.1846899999999996E-4</c:v>
                </c:pt>
                <c:pt idx="1723" formatCode="0.00E+00">
                  <c:v>4.2991999999999998E-4</c:v>
                </c:pt>
                <c:pt idx="1724" formatCode="0.00E+00">
                  <c:v>4.4027600000000002E-4</c:v>
                </c:pt>
                <c:pt idx="1725" formatCode="0.00E+00">
                  <c:v>4.1331700000000001E-4</c:v>
                </c:pt>
                <c:pt idx="1726" formatCode="0.00E+00">
                  <c:v>3.4562500000000001E-4</c:v>
                </c:pt>
                <c:pt idx="1727" formatCode="0.00E+00">
                  <c:v>3.0692499999999999E-4</c:v>
                </c:pt>
                <c:pt idx="1728" formatCode="0.00E+00">
                  <c:v>2.8594699999999999E-4</c:v>
                </c:pt>
                <c:pt idx="1729" formatCode="0.00E+00">
                  <c:v>1.9021500000000001E-4</c:v>
                </c:pt>
                <c:pt idx="1730" formatCode="0.00E+00">
                  <c:v>2.88547E-4</c:v>
                </c:pt>
                <c:pt idx="1731" formatCode="0.00E+00">
                  <c:v>1.66797E-4</c:v>
                </c:pt>
                <c:pt idx="1732" formatCode="0.00E+00">
                  <c:v>1.5765500000000001E-4</c:v>
                </c:pt>
                <c:pt idx="1733" formatCode="0.00E+00">
                  <c:v>1.5107900000000001E-4</c:v>
                </c:pt>
                <c:pt idx="1734" formatCode="0.00E+00">
                  <c:v>5.50978E-5</c:v>
                </c:pt>
                <c:pt idx="1735" formatCode="0.00E+00">
                  <c:v>9.5067600000000004E-5</c:v>
                </c:pt>
                <c:pt idx="1736" formatCode="0.00E+00">
                  <c:v>5.5973100000000001E-5</c:v>
                </c:pt>
                <c:pt idx="1737" formatCode="0.00E+00">
                  <c:v>7.2737600000000006E-5</c:v>
                </c:pt>
                <c:pt idx="1738" formatCode="0.00E+00">
                  <c:v>2.1043599999999999E-4</c:v>
                </c:pt>
                <c:pt idx="1739" formatCode="0.00E+00">
                  <c:v>1.8207400000000001E-4</c:v>
                </c:pt>
                <c:pt idx="1740" formatCode="0.00E+00">
                  <c:v>2.2644700000000001E-4</c:v>
                </c:pt>
                <c:pt idx="1741" formatCode="0.00E+00">
                  <c:v>1.86393E-4</c:v>
                </c:pt>
                <c:pt idx="1742" formatCode="0.00E+00">
                  <c:v>1.5531200000000001E-4</c:v>
                </c:pt>
                <c:pt idx="1743" formatCode="0.00E+00">
                  <c:v>2.7831500000000001E-4</c:v>
                </c:pt>
                <c:pt idx="1744" formatCode="0.00E+00">
                  <c:v>2.5163399999999998E-4</c:v>
                </c:pt>
                <c:pt idx="1745" formatCode="0.00E+00">
                  <c:v>3.7734900000000002E-4</c:v>
                </c:pt>
                <c:pt idx="1746" formatCode="0.00E+00">
                  <c:v>2.5926600000000002E-4</c:v>
                </c:pt>
                <c:pt idx="1747" formatCode="0.00E+00">
                  <c:v>2.6866100000000001E-4</c:v>
                </c:pt>
                <c:pt idx="1748" formatCode="0.00E+00">
                  <c:v>3.7918899999999999E-4</c:v>
                </c:pt>
                <c:pt idx="1749" formatCode="0.00E+00">
                  <c:v>3.2841599999999999E-4</c:v>
                </c:pt>
                <c:pt idx="1750" formatCode="0.00E+00">
                  <c:v>5.2962799999999998E-4</c:v>
                </c:pt>
                <c:pt idx="1751" formatCode="0.00E+00">
                  <c:v>4.5113999999999999E-4</c:v>
                </c:pt>
                <c:pt idx="1752" formatCode="0.00E+00">
                  <c:v>5.0786600000000005E-4</c:v>
                </c:pt>
                <c:pt idx="1753" formatCode="0.00E+00">
                  <c:v>5.1797300000000002E-4</c:v>
                </c:pt>
                <c:pt idx="1754" formatCode="0.00E+00">
                  <c:v>4.2975700000000001E-4</c:v>
                </c:pt>
                <c:pt idx="1755" formatCode="0.00E+00">
                  <c:v>4.4378799999999997E-4</c:v>
                </c:pt>
                <c:pt idx="1756" formatCode="0.00E+00">
                  <c:v>2.4848600000000002E-4</c:v>
                </c:pt>
                <c:pt idx="1757" formatCode="0.00E+00">
                  <c:v>1.78937E-4</c:v>
                </c:pt>
                <c:pt idx="1758" formatCode="0.00E+00">
                  <c:v>2.7737900000000002E-4</c:v>
                </c:pt>
                <c:pt idx="1759" formatCode="0.00E+00">
                  <c:v>8.9331800000000004E-5</c:v>
                </c:pt>
                <c:pt idx="1760" formatCode="0.00E+00">
                  <c:v>3.5660600000000002E-5</c:v>
                </c:pt>
                <c:pt idx="1761" formatCode="0.00E+00">
                  <c:v>4.5358300000000002E-5</c:v>
                </c:pt>
                <c:pt idx="1762" formatCode="0.00E+00">
                  <c:v>2.89027E-5</c:v>
                </c:pt>
                <c:pt idx="1763" formatCode="0.00E+00">
                  <c:v>1.00559E-4</c:v>
                </c:pt>
                <c:pt idx="1764" formatCode="0.00E+00">
                  <c:v>1.3765500000000001E-4</c:v>
                </c:pt>
                <c:pt idx="1765" formatCode="0.00E+00">
                  <c:v>5.0224899999999997E-4</c:v>
                </c:pt>
                <c:pt idx="1766" formatCode="0.00E+00">
                  <c:v>1.5748199999999999E-4</c:v>
                </c:pt>
                <c:pt idx="1767" formatCode="0.00E+00">
                  <c:v>6.2533700000000001E-4</c:v>
                </c:pt>
                <c:pt idx="1768" formatCode="0.00E+00">
                  <c:v>5.9524999999999997E-4</c:v>
                </c:pt>
                <c:pt idx="1769" formatCode="0.00E+00">
                  <c:v>8.1540699999999998E-4</c:v>
                </c:pt>
                <c:pt idx="1770" formatCode="0.00E+00">
                  <c:v>7.7538900000000003E-4</c:v>
                </c:pt>
                <c:pt idx="1771" formatCode="0.00E+00">
                  <c:v>8.0086700000000003E-4</c:v>
                </c:pt>
                <c:pt idx="1772" formatCode="0.00E+00">
                  <c:v>7.9025799999999995E-4</c:v>
                </c:pt>
                <c:pt idx="1773" formatCode="0.00E+00">
                  <c:v>9.5292100000000002E-4</c:v>
                </c:pt>
                <c:pt idx="1774">
                  <c:v>1.1199999999999999E-3</c:v>
                </c:pt>
                <c:pt idx="1775" formatCode="0.00E+00">
                  <c:v>8.8896000000000005E-4</c:v>
                </c:pt>
                <c:pt idx="1776">
                  <c:v>1.09E-3</c:v>
                </c:pt>
                <c:pt idx="1777">
                  <c:v>1.1299999999999999E-3</c:v>
                </c:pt>
                <c:pt idx="1778" formatCode="0.00E+00">
                  <c:v>9.8981000000000004E-4</c:v>
                </c:pt>
                <c:pt idx="1779">
                  <c:v>1.0499999999999999E-3</c:v>
                </c:pt>
                <c:pt idx="1780">
                  <c:v>1.0499999999999999E-3</c:v>
                </c:pt>
                <c:pt idx="1781" formatCode="0.00E+00">
                  <c:v>6.7709300000000003E-4</c:v>
                </c:pt>
                <c:pt idx="1782">
                  <c:v>1.09E-3</c:v>
                </c:pt>
                <c:pt idx="1783" formatCode="0.00E+00">
                  <c:v>8.0717300000000001E-4</c:v>
                </c:pt>
                <c:pt idx="1784" formatCode="0.00E+00">
                  <c:v>9.771929999999999E-4</c:v>
                </c:pt>
                <c:pt idx="1785">
                  <c:v>1.0300000000000001E-3</c:v>
                </c:pt>
                <c:pt idx="1786">
                  <c:v>1.2700000000000001E-3</c:v>
                </c:pt>
                <c:pt idx="1787" formatCode="0.00E+00">
                  <c:v>9.5073100000000002E-4</c:v>
                </c:pt>
                <c:pt idx="1788">
                  <c:v>1.06E-3</c:v>
                </c:pt>
                <c:pt idx="1789" formatCode="0.00E+00">
                  <c:v>7.0126900000000002E-4</c:v>
                </c:pt>
                <c:pt idx="1790" formatCode="0.00E+00">
                  <c:v>5.8336E-4</c:v>
                </c:pt>
                <c:pt idx="1791" formatCode="0.00E+00">
                  <c:v>8.2525299999999997E-4</c:v>
                </c:pt>
                <c:pt idx="1792">
                  <c:v>1.34E-3</c:v>
                </c:pt>
                <c:pt idx="1793" formatCode="0.00E+00">
                  <c:v>9.1273400000000001E-4</c:v>
                </c:pt>
                <c:pt idx="1794" formatCode="0.00E+00">
                  <c:v>9.2072499999999995E-4</c:v>
                </c:pt>
                <c:pt idx="1795">
                  <c:v>1.1999999999999999E-3</c:v>
                </c:pt>
                <c:pt idx="1796" formatCode="0.00E+00">
                  <c:v>8.1943599999999999E-4</c:v>
                </c:pt>
                <c:pt idx="1797">
                  <c:v>1.1199999999999999E-3</c:v>
                </c:pt>
                <c:pt idx="1798" formatCode="0.00E+00">
                  <c:v>5.8677700000000002E-4</c:v>
                </c:pt>
                <c:pt idx="1799" formatCode="0.00E+00">
                  <c:v>9.0456200000000003E-4</c:v>
                </c:pt>
                <c:pt idx="1800" formatCode="0.00E+00">
                  <c:v>9.7823700000000007E-4</c:v>
                </c:pt>
                <c:pt idx="1801">
                  <c:v>2.7599999999999999E-3</c:v>
                </c:pt>
                <c:pt idx="1802">
                  <c:v>2.5899999999999999E-3</c:v>
                </c:pt>
                <c:pt idx="1803">
                  <c:v>2.2899999999999999E-3</c:v>
                </c:pt>
                <c:pt idx="1804">
                  <c:v>1.99E-3</c:v>
                </c:pt>
                <c:pt idx="1805">
                  <c:v>1.73E-3</c:v>
                </c:pt>
                <c:pt idx="1806">
                  <c:v>1.5E-3</c:v>
                </c:pt>
                <c:pt idx="1807">
                  <c:v>1.24E-3</c:v>
                </c:pt>
                <c:pt idx="1808">
                  <c:v>1.08E-3</c:v>
                </c:pt>
                <c:pt idx="1809" formatCode="0.00E+00">
                  <c:v>9.5710599999999999E-4</c:v>
                </c:pt>
                <c:pt idx="1810" formatCode="0.00E+00">
                  <c:v>8.2475099999999998E-4</c:v>
                </c:pt>
                <c:pt idx="1811" formatCode="0.00E+00">
                  <c:v>7.2151599999999995E-4</c:v>
                </c:pt>
                <c:pt idx="1812" formatCode="0.00E+00">
                  <c:v>6.2417799999999997E-4</c:v>
                </c:pt>
                <c:pt idx="1813" formatCode="0.00E+00">
                  <c:v>5.6030200000000004E-4</c:v>
                </c:pt>
                <c:pt idx="1814" formatCode="0.00E+00">
                  <c:v>5.2035099999999995E-4</c:v>
                </c:pt>
                <c:pt idx="1815" formatCode="0.00E+00">
                  <c:v>4.9256699999999996E-4</c:v>
                </c:pt>
                <c:pt idx="1816" formatCode="0.00E+00">
                  <c:v>4.7718400000000002E-4</c:v>
                </c:pt>
                <c:pt idx="1817" formatCode="0.00E+00">
                  <c:v>4.1974500000000001E-4</c:v>
                </c:pt>
                <c:pt idx="1818" formatCode="0.00E+00">
                  <c:v>3.9891900000000002E-4</c:v>
                </c:pt>
                <c:pt idx="1819" formatCode="0.00E+00">
                  <c:v>3.9088399999999998E-4</c:v>
                </c:pt>
                <c:pt idx="1820" formatCode="0.00E+00">
                  <c:v>3.6745899999999999E-4</c:v>
                </c:pt>
                <c:pt idx="1821" formatCode="0.00E+00">
                  <c:v>3.6397399999999998E-4</c:v>
                </c:pt>
                <c:pt idx="1822" formatCode="0.00E+00">
                  <c:v>3.7286300000000002E-4</c:v>
                </c:pt>
                <c:pt idx="1823" formatCode="0.00E+00">
                  <c:v>3.3060899999999999E-4</c:v>
                </c:pt>
                <c:pt idx="1824" formatCode="0.00E+00">
                  <c:v>3.55068E-4</c:v>
                </c:pt>
                <c:pt idx="1825" formatCode="0.00E+00">
                  <c:v>3.5397800000000002E-4</c:v>
                </c:pt>
                <c:pt idx="1826" formatCode="0.00E+00">
                  <c:v>3.39282E-4</c:v>
                </c:pt>
                <c:pt idx="1827" formatCode="0.00E+00">
                  <c:v>3.4372899999999997E-4</c:v>
                </c:pt>
                <c:pt idx="1828" formatCode="0.00E+00">
                  <c:v>3.5418299999999999E-4</c:v>
                </c:pt>
                <c:pt idx="1829" formatCode="0.00E+00">
                  <c:v>3.6904899999999998E-4</c:v>
                </c:pt>
                <c:pt idx="1830" formatCode="0.00E+00">
                  <c:v>3.6220799999999999E-4</c:v>
                </c:pt>
                <c:pt idx="1831" formatCode="0.00E+00">
                  <c:v>4.0399300000000001E-4</c:v>
                </c:pt>
                <c:pt idx="1832" formatCode="0.00E+00">
                  <c:v>4.2514300000000001E-4</c:v>
                </c:pt>
                <c:pt idx="1833" formatCode="0.00E+00">
                  <c:v>4.2104700000000002E-4</c:v>
                </c:pt>
                <c:pt idx="1834" formatCode="0.00E+00">
                  <c:v>4.5700500000000002E-4</c:v>
                </c:pt>
                <c:pt idx="1835" formatCode="0.00E+00">
                  <c:v>4.9366999999999998E-4</c:v>
                </c:pt>
                <c:pt idx="1836" formatCode="0.00E+00">
                  <c:v>5.4053300000000005E-4</c:v>
                </c:pt>
                <c:pt idx="1837" formatCode="0.00E+00">
                  <c:v>6.1354900000000002E-4</c:v>
                </c:pt>
                <c:pt idx="1838" formatCode="0.00E+00">
                  <c:v>6.7364300000000003E-4</c:v>
                </c:pt>
                <c:pt idx="1839" formatCode="0.00E+00">
                  <c:v>7.4087899999999995E-4</c:v>
                </c:pt>
                <c:pt idx="1840" formatCode="0.00E+00">
                  <c:v>8.5860500000000002E-4</c:v>
                </c:pt>
                <c:pt idx="1841" formatCode="0.00E+00">
                  <c:v>9.7457700000000002E-4</c:v>
                </c:pt>
                <c:pt idx="1842">
                  <c:v>1.06E-3</c:v>
                </c:pt>
                <c:pt idx="1843">
                  <c:v>1.1199999999999999E-3</c:v>
                </c:pt>
                <c:pt idx="1844">
                  <c:v>1.1999999999999999E-3</c:v>
                </c:pt>
                <c:pt idx="1845">
                  <c:v>1.2099999999999999E-3</c:v>
                </c:pt>
                <c:pt idx="1846">
                  <c:v>1.09E-3</c:v>
                </c:pt>
                <c:pt idx="1847" formatCode="0.00E+00">
                  <c:v>9.7615699999999996E-4</c:v>
                </c:pt>
                <c:pt idx="1848" formatCode="0.00E+00">
                  <c:v>8.0971000000000005E-4</c:v>
                </c:pt>
                <c:pt idx="1849" formatCode="0.00E+00">
                  <c:v>6.5607800000000004E-4</c:v>
                </c:pt>
                <c:pt idx="1850" formatCode="0.00E+00">
                  <c:v>5.06341E-4</c:v>
                </c:pt>
                <c:pt idx="1851" formatCode="0.00E+00">
                  <c:v>3.74593E-4</c:v>
                </c:pt>
                <c:pt idx="1852" formatCode="0.00E+00">
                  <c:v>2.85906E-4</c:v>
                </c:pt>
                <c:pt idx="1853" formatCode="0.00E+00">
                  <c:v>2.13711E-4</c:v>
                </c:pt>
                <c:pt idx="1854" formatCode="0.00E+00">
                  <c:v>1.8487399999999999E-4</c:v>
                </c:pt>
                <c:pt idx="1855" formatCode="0.00E+00">
                  <c:v>1.2167099999999999E-4</c:v>
                </c:pt>
                <c:pt idx="1856" formatCode="0.00E+00">
                  <c:v>8.8498200000000006E-5</c:v>
                </c:pt>
                <c:pt idx="1857" formatCode="0.00E+00">
                  <c:v>7.6282699999999994E-5</c:v>
                </c:pt>
                <c:pt idx="1858" formatCode="0.00E+00">
                  <c:v>7.8578999999999994E-5</c:v>
                </c:pt>
                <c:pt idx="1859" formatCode="0.00E+00">
                  <c:v>5.2776099999999998E-5</c:v>
                </c:pt>
                <c:pt idx="1860" formatCode="0.00E+00">
                  <c:v>4.1618400000000001E-5</c:v>
                </c:pt>
                <c:pt idx="1861" formatCode="0.00E+00">
                  <c:v>3.8106799999999999E-5</c:v>
                </c:pt>
                <c:pt idx="1862" formatCode="0.00E+00">
                  <c:v>2.3348799999999999E-5</c:v>
                </c:pt>
                <c:pt idx="1863" formatCode="0.00E+00">
                  <c:v>3.9035700000000003E-5</c:v>
                </c:pt>
                <c:pt idx="1864" formatCode="0.00E+00">
                  <c:v>2.4281300000000001E-5</c:v>
                </c:pt>
                <c:pt idx="1865" formatCode="0.00E+00">
                  <c:v>1.9867399999999999E-5</c:v>
                </c:pt>
                <c:pt idx="1866" formatCode="0.00E+00">
                  <c:v>1.4437700000000001E-5</c:v>
                </c:pt>
                <c:pt idx="1867" formatCode="0.00E+00">
                  <c:v>8.9235199999999999E-6</c:v>
                </c:pt>
                <c:pt idx="1868" formatCode="0.00E+00">
                  <c:v>2.4637100000000002E-5</c:v>
                </c:pt>
                <c:pt idx="1869" formatCode="0.00E+00">
                  <c:v>7.2611599999999998E-6</c:v>
                </c:pt>
                <c:pt idx="1870" formatCode="0.00E+00">
                  <c:v>1.01497E-5</c:v>
                </c:pt>
                <c:pt idx="1871" formatCode="0.00E+00">
                  <c:v>2.0749600000000002E-6</c:v>
                </c:pt>
                <c:pt idx="1872" formatCode="0.00E+00">
                  <c:v>2.1010300000000001E-5</c:v>
                </c:pt>
                <c:pt idx="1873" formatCode="0.00E+00">
                  <c:v>3.7765499999999999E-6</c:v>
                </c:pt>
                <c:pt idx="1874" formatCode="0.00E+00">
                  <c:v>2.75528E-6</c:v>
                </c:pt>
                <c:pt idx="1875" formatCode="0.00E+00">
                  <c:v>6.2853300000000002E-6</c:v>
                </c:pt>
                <c:pt idx="1876" formatCode="0.00E+00">
                  <c:v>1.26666E-5</c:v>
                </c:pt>
                <c:pt idx="1877" formatCode="0.00E+00">
                  <c:v>2.4820799999999998E-6</c:v>
                </c:pt>
                <c:pt idx="1878" formatCode="0.00E+00">
                  <c:v>2.0499399999999999E-6</c:v>
                </c:pt>
                <c:pt idx="1879" formatCode="0.00E+00">
                  <c:v>2.1215599999999999E-6</c:v>
                </c:pt>
                <c:pt idx="1880" formatCode="0.00E+00">
                  <c:v>3.4375699999999999E-6</c:v>
                </c:pt>
                <c:pt idx="1881" formatCode="0.00E+00">
                  <c:v>1.2791300000000001E-5</c:v>
                </c:pt>
                <c:pt idx="1882" formatCode="0.00E+00">
                  <c:v>6.1287299999999998E-6</c:v>
                </c:pt>
                <c:pt idx="1883" formatCode="0.00E+00">
                  <c:v>2.9870700000000002E-6</c:v>
                </c:pt>
                <c:pt idx="1884" formatCode="0.00E+00">
                  <c:v>9.9612200000000001E-6</c:v>
                </c:pt>
                <c:pt idx="1885" formatCode="0.00E+00">
                  <c:v>9.1939599999999993E-6</c:v>
                </c:pt>
                <c:pt idx="1886" formatCode="0.00E+00">
                  <c:v>6.5106899999999999E-7</c:v>
                </c:pt>
                <c:pt idx="1887" formatCode="0.00E+00">
                  <c:v>6.0735499999999996E-6</c:v>
                </c:pt>
                <c:pt idx="1888" formatCode="0.00E+00">
                  <c:v>4.6457799999999999E-6</c:v>
                </c:pt>
                <c:pt idx="1889" formatCode="0.00E+00">
                  <c:v>1.6716200000000001E-5</c:v>
                </c:pt>
                <c:pt idx="1890" formatCode="0.00E+00">
                  <c:v>7.4559299999999996E-6</c:v>
                </c:pt>
                <c:pt idx="1891" formatCode="0.00E+00">
                  <c:v>1.1157E-6</c:v>
                </c:pt>
                <c:pt idx="1892" formatCode="0.00E+00">
                  <c:v>2.68805E-6</c:v>
                </c:pt>
                <c:pt idx="1893" formatCode="0.00E+00">
                  <c:v>7.5384900000000001E-6</c:v>
                </c:pt>
                <c:pt idx="1894" formatCode="0.00E+00">
                  <c:v>2.7644000000000002E-6</c:v>
                </c:pt>
                <c:pt idx="1895" formatCode="0.00E+00">
                  <c:v>6.3421200000000004E-6</c:v>
                </c:pt>
                <c:pt idx="1896" formatCode="0.00E+00">
                  <c:v>8.3611599999999994E-6</c:v>
                </c:pt>
                <c:pt idx="1897" formatCode="0.00E+00">
                  <c:v>2.83115E-6</c:v>
                </c:pt>
                <c:pt idx="1898" formatCode="0.00E+00">
                  <c:v>8.4225600000000002E-6</c:v>
                </c:pt>
                <c:pt idx="1899" formatCode="0.00E+00">
                  <c:v>5.4039699999999999E-6</c:v>
                </c:pt>
                <c:pt idx="1900" formatCode="0.00E+00">
                  <c:v>4.7488900000000001E-7</c:v>
                </c:pt>
                <c:pt idx="1901" formatCode="0.00E+00">
                  <c:v>4.4564600000000002E-6</c:v>
                </c:pt>
                <c:pt idx="1902" formatCode="0.00E+00">
                  <c:v>4.7354999999999998E-6</c:v>
                </c:pt>
                <c:pt idx="1903" formatCode="0.00E+00">
                  <c:v>9.5953900000000006E-6</c:v>
                </c:pt>
                <c:pt idx="1904" formatCode="0.00E+00">
                  <c:v>8.69349E-6</c:v>
                </c:pt>
                <c:pt idx="1905" formatCode="0.00E+00">
                  <c:v>1.49766E-6</c:v>
                </c:pt>
                <c:pt idx="1906" formatCode="0.00E+00">
                  <c:v>8.23982E-6</c:v>
                </c:pt>
                <c:pt idx="1907" formatCode="0.00E+00">
                  <c:v>2.3210899999999998E-6</c:v>
                </c:pt>
                <c:pt idx="1908" formatCode="0.00E+00">
                  <c:v>4.6820199999999999E-6</c:v>
                </c:pt>
                <c:pt idx="1909" formatCode="0.00E+00">
                  <c:v>7.6155300000000002E-7</c:v>
                </c:pt>
                <c:pt idx="1910" formatCode="0.00E+00">
                  <c:v>1.4789200000000001E-5</c:v>
                </c:pt>
                <c:pt idx="1911" formatCode="0.00E+00">
                  <c:v>5.7962399999999995E-7</c:v>
                </c:pt>
                <c:pt idx="1912" formatCode="0.00E+00">
                  <c:v>5.60613E-6</c:v>
                </c:pt>
                <c:pt idx="1913" formatCode="0.00E+00">
                  <c:v>1.3595799999999999E-5</c:v>
                </c:pt>
                <c:pt idx="1914" formatCode="0.00E+00">
                  <c:v>3.7909200000000001E-6</c:v>
                </c:pt>
                <c:pt idx="1915" formatCode="0.00E+00">
                  <c:v>7.3773000000000003E-7</c:v>
                </c:pt>
                <c:pt idx="1916" formatCode="0.00E+00">
                  <c:v>4.9429800000000002E-7</c:v>
                </c:pt>
                <c:pt idx="1917" formatCode="0.00E+00">
                  <c:v>9.5789599999999998E-6</c:v>
                </c:pt>
                <c:pt idx="1918" formatCode="0.00E+00">
                  <c:v>2.1794599999999998E-6</c:v>
                </c:pt>
                <c:pt idx="1919" formatCode="0.00E+00">
                  <c:v>4.8486499999999997E-6</c:v>
                </c:pt>
                <c:pt idx="1920" formatCode="0.00E+00">
                  <c:v>2.9901500000000001E-6</c:v>
                </c:pt>
                <c:pt idx="1921" formatCode="0.00E+00">
                  <c:v>6.6337399999999999E-6</c:v>
                </c:pt>
                <c:pt idx="1922" formatCode="0.00E+00">
                  <c:v>7.5859800000000002E-6</c:v>
                </c:pt>
                <c:pt idx="1923" formatCode="0.00E+00">
                  <c:v>1.18007E-5</c:v>
                </c:pt>
                <c:pt idx="1924" formatCode="0.00E+00">
                  <c:v>9.9839799999999999E-6</c:v>
                </c:pt>
                <c:pt idx="1925" formatCode="0.00E+00">
                  <c:v>5.7702399999999997E-6</c:v>
                </c:pt>
                <c:pt idx="1926" formatCode="0.00E+00">
                  <c:v>4.6101600000000001E-6</c:v>
                </c:pt>
                <c:pt idx="1927" formatCode="0.00E+00">
                  <c:v>1.8815199999999999E-5</c:v>
                </c:pt>
                <c:pt idx="1928" formatCode="0.00E+00">
                  <c:v>3.78955E-6</c:v>
                </c:pt>
                <c:pt idx="1929" formatCode="0.00E+00">
                  <c:v>2.3648199999999999E-6</c:v>
                </c:pt>
                <c:pt idx="1930" formatCode="0.00E+00">
                  <c:v>5.1257900000000003E-6</c:v>
                </c:pt>
                <c:pt idx="1931" formatCode="0.00E+00">
                  <c:v>1.7287099999999999E-5</c:v>
                </c:pt>
                <c:pt idx="1932" formatCode="0.00E+00">
                  <c:v>4.5699600000000002E-7</c:v>
                </c:pt>
                <c:pt idx="1933" formatCode="0.00E+00">
                  <c:v>2.0410500000000001E-6</c:v>
                </c:pt>
                <c:pt idx="1934" formatCode="0.00E+00">
                  <c:v>8.8358699999999996E-7</c:v>
                </c:pt>
                <c:pt idx="1935" formatCode="0.00E+00">
                  <c:v>6.0801999999999998E-6</c:v>
                </c:pt>
                <c:pt idx="1936" formatCode="0.00E+00">
                  <c:v>1.97458E-5</c:v>
                </c:pt>
                <c:pt idx="1937" formatCode="0.00E+00">
                  <c:v>1.79401E-6</c:v>
                </c:pt>
                <c:pt idx="1938" formatCode="0.00E+00">
                  <c:v>2.0787399999999999E-6</c:v>
                </c:pt>
                <c:pt idx="1939" formatCode="0.00E+00">
                  <c:v>4.4295799999999998E-8</c:v>
                </c:pt>
                <c:pt idx="1940" formatCode="0.00E+00">
                  <c:v>3.5275000000000001E-6</c:v>
                </c:pt>
                <c:pt idx="1941" formatCode="0.00E+00">
                  <c:v>4.8405100000000003E-6</c:v>
                </c:pt>
                <c:pt idx="1942" formatCode="0.00E+00">
                  <c:v>3.3308400000000002E-6</c:v>
                </c:pt>
                <c:pt idx="1943" formatCode="0.00E+00">
                  <c:v>3.4044599999999999E-6</c:v>
                </c:pt>
                <c:pt idx="1944" formatCode="0.00E+00">
                  <c:v>3.2915000000000002E-6</c:v>
                </c:pt>
                <c:pt idx="1945" formatCode="0.00E+00">
                  <c:v>6.9525900000000003E-6</c:v>
                </c:pt>
                <c:pt idx="1946" formatCode="0.00E+00">
                  <c:v>3.4328800000000001E-6</c:v>
                </c:pt>
                <c:pt idx="1947" formatCode="0.00E+00">
                  <c:v>3.8899900000000002E-6</c:v>
                </c:pt>
                <c:pt idx="1948" formatCode="0.00E+00">
                  <c:v>4.0628000000000003E-6</c:v>
                </c:pt>
                <c:pt idx="1949" formatCode="0.00E+00">
                  <c:v>5.1313999999999997E-6</c:v>
                </c:pt>
                <c:pt idx="1950" formatCode="0.00E+00">
                  <c:v>6.4228999999999999E-6</c:v>
                </c:pt>
                <c:pt idx="1951" formatCode="0.00E+00">
                  <c:v>1.4736800000000001E-6</c:v>
                </c:pt>
                <c:pt idx="1952" formatCode="0.00E+00">
                  <c:v>4.5422100000000002E-6</c:v>
                </c:pt>
                <c:pt idx="1953" formatCode="0.00E+00">
                  <c:v>4.1933199999999999E-7</c:v>
                </c:pt>
                <c:pt idx="1954" formatCode="0.00E+00">
                  <c:v>3.9440599999999998E-6</c:v>
                </c:pt>
                <c:pt idx="1955" formatCode="0.00E+00">
                  <c:v>4.7202400000000004E-6</c:v>
                </c:pt>
                <c:pt idx="1956" formatCode="0.00E+00">
                  <c:v>6.6324000000000002E-6</c:v>
                </c:pt>
                <c:pt idx="1957" formatCode="0.00E+00">
                  <c:v>1.6335299999999999E-5</c:v>
                </c:pt>
                <c:pt idx="1958" formatCode="0.00E+00">
                  <c:v>2.4382300000000002E-6</c:v>
                </c:pt>
                <c:pt idx="1959" formatCode="0.00E+00">
                  <c:v>1.04026E-6</c:v>
                </c:pt>
                <c:pt idx="1960" formatCode="0.00E+00">
                  <c:v>7.4481400000000001E-6</c:v>
                </c:pt>
                <c:pt idx="1961" formatCode="0.00E+00">
                  <c:v>4.4087999999999997E-8</c:v>
                </c:pt>
                <c:pt idx="1962" formatCode="0.00E+00">
                  <c:v>4.2776999999999997E-6</c:v>
                </c:pt>
                <c:pt idx="1963" formatCode="0.00E+00">
                  <c:v>8.4512100000000001E-7</c:v>
                </c:pt>
                <c:pt idx="1964" formatCode="0.00E+00">
                  <c:v>1.1744E-5</c:v>
                </c:pt>
                <c:pt idx="1965" formatCode="0.00E+00">
                  <c:v>1.03379E-5</c:v>
                </c:pt>
                <c:pt idx="1966" formatCode="0.00E+00">
                  <c:v>7.39083E-6</c:v>
                </c:pt>
                <c:pt idx="1967" formatCode="0.00E+00">
                  <c:v>3.7208699999999998E-6</c:v>
                </c:pt>
                <c:pt idx="1968" formatCode="0.00E+00">
                  <c:v>5.36347E-8</c:v>
                </c:pt>
                <c:pt idx="1969" formatCode="0.00E+00">
                  <c:v>2.5425199999999999E-6</c:v>
                </c:pt>
                <c:pt idx="1970" formatCode="0.00E+00">
                  <c:v>1.3996300000000001E-6</c:v>
                </c:pt>
                <c:pt idx="1971" formatCode="0.00E+00">
                  <c:v>6.9792799999999997E-6</c:v>
                </c:pt>
                <c:pt idx="1972" formatCode="0.00E+00">
                  <c:v>1.5457399999999999E-6</c:v>
                </c:pt>
                <c:pt idx="1973" formatCode="0.00E+00">
                  <c:v>2.6509499999999998E-7</c:v>
                </c:pt>
                <c:pt idx="1974" formatCode="0.00E+00">
                  <c:v>6.6606599999999998E-7</c:v>
                </c:pt>
                <c:pt idx="1975" formatCode="0.00E+00">
                  <c:v>5.6311199999999999E-6</c:v>
                </c:pt>
                <c:pt idx="1976" formatCode="0.00E+00">
                  <c:v>1.45987E-6</c:v>
                </c:pt>
                <c:pt idx="1977" formatCode="0.00E+00">
                  <c:v>4.0416199999999999E-7</c:v>
                </c:pt>
                <c:pt idx="1978" formatCode="0.00E+00">
                  <c:v>4.3276800000000004E-6</c:v>
                </c:pt>
                <c:pt idx="1979" formatCode="0.00E+00">
                  <c:v>5.3838699999999998E-6</c:v>
                </c:pt>
                <c:pt idx="1980" formatCode="0.00E+00">
                  <c:v>4.5818400000000002E-6</c:v>
                </c:pt>
                <c:pt idx="1981" formatCode="0.00E+00">
                  <c:v>1.0669700000000001E-5</c:v>
                </c:pt>
                <c:pt idx="1982" formatCode="0.00E+00">
                  <c:v>3.09704E-6</c:v>
                </c:pt>
                <c:pt idx="1983" formatCode="0.00E+00">
                  <c:v>2.0155E-6</c:v>
                </c:pt>
                <c:pt idx="1984" formatCode="0.00E+00">
                  <c:v>5.4990400000000003E-7</c:v>
                </c:pt>
                <c:pt idx="1985" formatCode="0.00E+00">
                  <c:v>2.4691399999999998E-7</c:v>
                </c:pt>
                <c:pt idx="1986" formatCode="0.00E+00">
                  <c:v>7.6416300000000002E-6</c:v>
                </c:pt>
                <c:pt idx="1987" formatCode="0.00E+00">
                  <c:v>5.4756800000000002E-6</c:v>
                </c:pt>
                <c:pt idx="1988" formatCode="0.00E+00">
                  <c:v>5.0756000000000002E-6</c:v>
                </c:pt>
                <c:pt idx="1989" formatCode="0.00E+00">
                  <c:v>1.4191300000000001E-6</c:v>
                </c:pt>
                <c:pt idx="1990" formatCode="0.00E+00">
                  <c:v>4.84191E-6</c:v>
                </c:pt>
                <c:pt idx="1991" formatCode="0.00E+00">
                  <c:v>1.2604E-6</c:v>
                </c:pt>
                <c:pt idx="1992" formatCode="0.00E+00">
                  <c:v>1.32136E-5</c:v>
                </c:pt>
                <c:pt idx="1993" formatCode="0.00E+00">
                  <c:v>4.6273099999999996E-6</c:v>
                </c:pt>
                <c:pt idx="1994" formatCode="0.00E+00">
                  <c:v>9.8503900000000007E-6</c:v>
                </c:pt>
                <c:pt idx="1995" formatCode="0.00E+00">
                  <c:v>5.4877400000000002E-6</c:v>
                </c:pt>
                <c:pt idx="1996" formatCode="0.00E+00">
                  <c:v>2.31574E-6</c:v>
                </c:pt>
                <c:pt idx="1997" formatCode="0.00E+00">
                  <c:v>3.4241200000000001E-6</c:v>
                </c:pt>
                <c:pt idx="1998" formatCode="0.00E+00">
                  <c:v>2.78589E-6</c:v>
                </c:pt>
                <c:pt idx="1999" formatCode="0.00E+00">
                  <c:v>1.68797E-6</c:v>
                </c:pt>
                <c:pt idx="2000" formatCode="0.00E+00">
                  <c:v>1.6690100000000001E-5</c:v>
                </c:pt>
                <c:pt idx="2001" formatCode="0.00E+00">
                  <c:v>2.3286200000000002E-6</c:v>
                </c:pt>
                <c:pt idx="2002" formatCode="0.00E+00">
                  <c:v>7.3249099999999998E-6</c:v>
                </c:pt>
                <c:pt idx="2003" formatCode="0.00E+00">
                  <c:v>8.1698299999999997E-6</c:v>
                </c:pt>
                <c:pt idx="2004" formatCode="0.00E+00">
                  <c:v>5.03782E-6</c:v>
                </c:pt>
                <c:pt idx="2005" formatCode="0.00E+00">
                  <c:v>1.8186499999999999E-5</c:v>
                </c:pt>
                <c:pt idx="2006" formatCode="0.00E+00">
                  <c:v>2.28231E-6</c:v>
                </c:pt>
                <c:pt idx="2007" formatCode="0.00E+00">
                  <c:v>1.2362699999999999E-6</c:v>
                </c:pt>
                <c:pt idx="2008" formatCode="0.00E+00">
                  <c:v>1.45178E-5</c:v>
                </c:pt>
                <c:pt idx="2009" formatCode="0.00E+00">
                  <c:v>4.35585E-6</c:v>
                </c:pt>
                <c:pt idx="2010" formatCode="0.00E+00">
                  <c:v>8.8603399999999999E-6</c:v>
                </c:pt>
                <c:pt idx="2011" formatCode="0.00E+00">
                  <c:v>3.9904699999999998E-6</c:v>
                </c:pt>
                <c:pt idx="2012" formatCode="0.00E+00">
                  <c:v>3.2755400000000001E-6</c:v>
                </c:pt>
                <c:pt idx="2013" formatCode="0.00E+00">
                  <c:v>4.4316500000000002E-6</c:v>
                </c:pt>
                <c:pt idx="2014" formatCode="0.00E+00">
                  <c:v>7.3218099999999998E-6</c:v>
                </c:pt>
                <c:pt idx="2015" formatCode="0.00E+00">
                  <c:v>3.9459200000000003E-6</c:v>
                </c:pt>
                <c:pt idx="2016" formatCode="0.00E+00">
                  <c:v>2.1824399999999999E-6</c:v>
                </c:pt>
                <c:pt idx="2017" formatCode="0.00E+00">
                  <c:v>1.63742E-5</c:v>
                </c:pt>
                <c:pt idx="2018" formatCode="0.00E+00">
                  <c:v>7.3428700000000001E-6</c:v>
                </c:pt>
                <c:pt idx="2019" formatCode="0.00E+00">
                  <c:v>1.2356300000000001E-6</c:v>
                </c:pt>
                <c:pt idx="2020" formatCode="0.00E+00">
                  <c:v>1.97432E-6</c:v>
                </c:pt>
                <c:pt idx="2021" formatCode="0.00E+00">
                  <c:v>8.8081300000000004E-7</c:v>
                </c:pt>
                <c:pt idx="2022" formatCode="0.00E+00">
                  <c:v>6.1721900000000001E-6</c:v>
                </c:pt>
                <c:pt idx="2023" formatCode="0.00E+00">
                  <c:v>2.88597E-6</c:v>
                </c:pt>
                <c:pt idx="2024" formatCode="0.00E+00">
                  <c:v>9.20365E-7</c:v>
                </c:pt>
                <c:pt idx="2025" formatCode="0.00E+00">
                  <c:v>4.5257700000000004E-6</c:v>
                </c:pt>
                <c:pt idx="2026" formatCode="0.00E+00">
                  <c:v>3.1935899999999997E-8</c:v>
                </c:pt>
                <c:pt idx="2027" formatCode="0.00E+00">
                  <c:v>2.5620600000000002E-6</c:v>
                </c:pt>
                <c:pt idx="2028" formatCode="0.00E+00">
                  <c:v>4.9604300000000002E-7</c:v>
                </c:pt>
                <c:pt idx="2029" formatCode="0.00E+00">
                  <c:v>5.9633199999999999E-6</c:v>
                </c:pt>
                <c:pt idx="2030" formatCode="0.00E+00">
                  <c:v>8.5863699999999999E-7</c:v>
                </c:pt>
                <c:pt idx="2031" formatCode="0.00E+00">
                  <c:v>1.46454E-6</c:v>
                </c:pt>
                <c:pt idx="2032" formatCode="0.00E+00">
                  <c:v>7.2551799999999999E-6</c:v>
                </c:pt>
                <c:pt idx="2033" formatCode="0.00E+00">
                  <c:v>8.1885800000000001E-6</c:v>
                </c:pt>
                <c:pt idx="2034" formatCode="0.00E+00">
                  <c:v>3.25303E-6</c:v>
                </c:pt>
                <c:pt idx="2035" formatCode="0.00E+00">
                  <c:v>3.2939599999999999E-6</c:v>
                </c:pt>
                <c:pt idx="2036" formatCode="0.00E+00">
                  <c:v>2.5474299999999999E-6</c:v>
                </c:pt>
                <c:pt idx="2037" formatCode="0.00E+00">
                  <c:v>1.0303699999999999E-6</c:v>
                </c:pt>
                <c:pt idx="2038" formatCode="0.00E+00">
                  <c:v>9.2386300000000003E-6</c:v>
                </c:pt>
                <c:pt idx="2039" formatCode="0.00E+00">
                  <c:v>6.1842299999999998E-7</c:v>
                </c:pt>
                <c:pt idx="2040" formatCode="0.00E+00">
                  <c:v>2.6916499999999999E-6</c:v>
                </c:pt>
                <c:pt idx="2041" formatCode="0.00E+00">
                  <c:v>4.5627500000000003E-8</c:v>
                </c:pt>
                <c:pt idx="2042" formatCode="0.00E+00">
                  <c:v>7.45853E-7</c:v>
                </c:pt>
                <c:pt idx="2043" formatCode="0.00E+00">
                  <c:v>1.5539299999999999E-7</c:v>
                </c:pt>
                <c:pt idx="2044" formatCode="0.00E+00">
                  <c:v>7.7963800000000001E-7</c:v>
                </c:pt>
                <c:pt idx="2045" formatCode="0.00E+00">
                  <c:v>5.1191300000000002E-6</c:v>
                </c:pt>
                <c:pt idx="2046" formatCode="0.00E+00">
                  <c:v>3.1863399999999999E-7</c:v>
                </c:pt>
                <c:pt idx="2047" formatCode="0.00E+00">
                  <c:v>7.6223699999999997E-6</c:v>
                </c:pt>
                <c:pt idx="2048" formatCode="0.00E+00">
                  <c:v>6.4343499999999996E-6</c:v>
                </c:pt>
                <c:pt idx="2049" formatCode="0.00E+00">
                  <c:v>5.5693199999999999E-6</c:v>
                </c:pt>
                <c:pt idx="2050" formatCode="0.00E+00">
                  <c:v>2.5953099999999998E-6</c:v>
                </c:pt>
                <c:pt idx="2051" formatCode="0.00E+00">
                  <c:v>3.46841E-6</c:v>
                </c:pt>
                <c:pt idx="2052" formatCode="0.00E+00">
                  <c:v>4.9244800000000003E-6</c:v>
                </c:pt>
                <c:pt idx="2053" formatCode="0.00E+00">
                  <c:v>3.37849E-7</c:v>
                </c:pt>
                <c:pt idx="2054" formatCode="0.00E+00">
                  <c:v>2.5609499999999999E-7</c:v>
                </c:pt>
                <c:pt idx="2055" formatCode="0.00E+00">
                  <c:v>1.9118200000000002E-6</c:v>
                </c:pt>
                <c:pt idx="2056" formatCode="0.00E+00">
                  <c:v>1.2673800000000001E-5</c:v>
                </c:pt>
                <c:pt idx="2057" formatCode="0.00E+00">
                  <c:v>4.8228900000000002E-6</c:v>
                </c:pt>
                <c:pt idx="2058" formatCode="0.00E+00">
                  <c:v>3.9383500000000002E-6</c:v>
                </c:pt>
                <c:pt idx="2059" formatCode="0.00E+00">
                  <c:v>1.74556E-6</c:v>
                </c:pt>
                <c:pt idx="2060" formatCode="0.00E+00">
                  <c:v>7.9621800000000001E-6</c:v>
                </c:pt>
                <c:pt idx="2061" formatCode="0.00E+00">
                  <c:v>4.6095599999999996E-6</c:v>
                </c:pt>
                <c:pt idx="2062" formatCode="0.00E+00">
                  <c:v>7.3390900000000001E-7</c:v>
                </c:pt>
                <c:pt idx="2063" formatCode="0.00E+00">
                  <c:v>4.4214100000000004E-6</c:v>
                </c:pt>
                <c:pt idx="2064" formatCode="0.00E+00">
                  <c:v>6.0397200000000003E-7</c:v>
                </c:pt>
                <c:pt idx="2065" formatCode="0.00E+00">
                  <c:v>5.2999400000000001E-6</c:v>
                </c:pt>
                <c:pt idx="2066" formatCode="0.00E+00">
                  <c:v>9.8085400000000005E-6</c:v>
                </c:pt>
                <c:pt idx="2067" formatCode="0.00E+00">
                  <c:v>1.0350700000000001E-5</c:v>
                </c:pt>
                <c:pt idx="2068" formatCode="0.00E+00">
                  <c:v>3.2612600000000002E-6</c:v>
                </c:pt>
                <c:pt idx="2069" formatCode="0.00E+00">
                  <c:v>6.17392E-6</c:v>
                </c:pt>
                <c:pt idx="2070" formatCode="0.00E+00">
                  <c:v>3.8303000000000004E-6</c:v>
                </c:pt>
                <c:pt idx="2071" formatCode="0.00E+00">
                  <c:v>4.90865E-6</c:v>
                </c:pt>
                <c:pt idx="2072" formatCode="0.00E+00">
                  <c:v>3.4170800000000002E-6</c:v>
                </c:pt>
                <c:pt idx="2073" formatCode="0.00E+00">
                  <c:v>3.6865600000000002E-6</c:v>
                </c:pt>
                <c:pt idx="2074" formatCode="0.00E+00">
                  <c:v>7.7611299999999997E-6</c:v>
                </c:pt>
                <c:pt idx="2075" formatCode="0.00E+00">
                  <c:v>2.22172E-6</c:v>
                </c:pt>
                <c:pt idx="2076" formatCode="0.00E+00">
                  <c:v>1.07486E-6</c:v>
                </c:pt>
                <c:pt idx="2077" formatCode="0.00E+00">
                  <c:v>3.8541099999999999E-6</c:v>
                </c:pt>
                <c:pt idx="2078" formatCode="0.00E+00">
                  <c:v>3.94184E-7</c:v>
                </c:pt>
                <c:pt idx="2079" formatCode="0.00E+00">
                  <c:v>1.1797900000000001E-6</c:v>
                </c:pt>
                <c:pt idx="2080" formatCode="0.00E+00">
                  <c:v>9.1097599999999993E-6</c:v>
                </c:pt>
                <c:pt idx="2081" formatCode="0.00E+00">
                  <c:v>9.0767199999999998E-7</c:v>
                </c:pt>
                <c:pt idx="2082" formatCode="0.00E+00">
                  <c:v>4.7039400000000002E-6</c:v>
                </c:pt>
                <c:pt idx="2083" formatCode="0.00E+00">
                  <c:v>5.9601300000000003E-6</c:v>
                </c:pt>
                <c:pt idx="2084" formatCode="0.00E+00">
                  <c:v>2.3372100000000001E-6</c:v>
                </c:pt>
                <c:pt idx="2085" formatCode="0.00E+00">
                  <c:v>3.2392900000000002E-6</c:v>
                </c:pt>
                <c:pt idx="2086" formatCode="0.00E+00">
                  <c:v>4.1726300000000001E-6</c:v>
                </c:pt>
                <c:pt idx="2087" formatCode="0.00E+00">
                  <c:v>1.73769E-6</c:v>
                </c:pt>
                <c:pt idx="2088" formatCode="0.00E+00">
                  <c:v>1.14461E-5</c:v>
                </c:pt>
                <c:pt idx="2089" formatCode="0.00E+00">
                  <c:v>4.9095600000000001E-6</c:v>
                </c:pt>
                <c:pt idx="2090" formatCode="0.00E+00">
                  <c:v>4.2910799999999997E-6</c:v>
                </c:pt>
                <c:pt idx="2091" formatCode="0.00E+00">
                  <c:v>9.2775000000000005E-6</c:v>
                </c:pt>
                <c:pt idx="2092" formatCode="0.00E+00">
                  <c:v>5.5080200000000002E-6</c:v>
                </c:pt>
                <c:pt idx="2093" formatCode="0.00E+00">
                  <c:v>7.0021300000000002E-7</c:v>
                </c:pt>
                <c:pt idx="2094" formatCode="0.00E+00">
                  <c:v>2.2861800000000001E-6</c:v>
                </c:pt>
                <c:pt idx="2095" formatCode="0.00E+00">
                  <c:v>7.8444299999999994E-6</c:v>
                </c:pt>
                <c:pt idx="2096" formatCode="0.00E+00">
                  <c:v>5.0081999999999998E-6</c:v>
                </c:pt>
                <c:pt idx="2097" formatCode="0.00E+00">
                  <c:v>6.8522000000000002E-6</c:v>
                </c:pt>
                <c:pt idx="2098" formatCode="0.00E+00">
                  <c:v>2.7618099999999998E-6</c:v>
                </c:pt>
                <c:pt idx="2099" formatCode="0.00E+00">
                  <c:v>1.4164900000000001E-6</c:v>
                </c:pt>
                <c:pt idx="2100" formatCode="0.00E+00">
                  <c:v>5.3956700000000003E-6</c:v>
                </c:pt>
                <c:pt idx="2101" formatCode="0.00E+00">
                  <c:v>5.4136400000000004E-6</c:v>
                </c:pt>
                <c:pt idx="2102" formatCode="0.00E+00">
                  <c:v>1.4535200000000001E-6</c:v>
                </c:pt>
                <c:pt idx="2103" formatCode="0.00E+00">
                  <c:v>1.1512499999999999E-7</c:v>
                </c:pt>
                <c:pt idx="2104" formatCode="0.00E+00">
                  <c:v>1.47855E-6</c:v>
                </c:pt>
                <c:pt idx="2105" formatCode="0.00E+00">
                  <c:v>5.6751099999999999E-6</c:v>
                </c:pt>
                <c:pt idx="2106" formatCode="0.00E+00">
                  <c:v>2.62301E-6</c:v>
                </c:pt>
                <c:pt idx="2107" formatCode="0.00E+00">
                  <c:v>3.7218600000000001E-6</c:v>
                </c:pt>
                <c:pt idx="2108" formatCode="0.00E+00">
                  <c:v>3.3444000000000001E-6</c:v>
                </c:pt>
                <c:pt idx="2109" formatCode="0.00E+00">
                  <c:v>4.4611399999999998E-6</c:v>
                </c:pt>
                <c:pt idx="2110" formatCode="0.00E+00">
                  <c:v>2.6526199999999999E-6</c:v>
                </c:pt>
                <c:pt idx="2111" formatCode="0.00E+00">
                  <c:v>5.9392799999999997E-7</c:v>
                </c:pt>
                <c:pt idx="2112" formatCode="0.00E+00">
                  <c:v>3.4149900000000001E-6</c:v>
                </c:pt>
                <c:pt idx="2113" formatCode="0.00E+00">
                  <c:v>1.1759100000000001E-6</c:v>
                </c:pt>
                <c:pt idx="2114" formatCode="0.00E+00">
                  <c:v>3.4511100000000003E-7</c:v>
                </c:pt>
                <c:pt idx="2115" formatCode="0.00E+00">
                  <c:v>5.9252499999999997E-6</c:v>
                </c:pt>
                <c:pt idx="2116" formatCode="0.00E+00">
                  <c:v>1.71465E-6</c:v>
                </c:pt>
                <c:pt idx="2117" formatCode="0.00E+00">
                  <c:v>2.7883099999999999E-6</c:v>
                </c:pt>
                <c:pt idx="2118" formatCode="0.00E+00">
                  <c:v>1.0285199999999999E-6</c:v>
                </c:pt>
                <c:pt idx="2119" formatCode="0.00E+00">
                  <c:v>2.22798E-6</c:v>
                </c:pt>
                <c:pt idx="2120" formatCode="0.00E+00">
                  <c:v>1.47766E-6</c:v>
                </c:pt>
                <c:pt idx="2121" formatCode="0.00E+00">
                  <c:v>3.1003799999999999E-6</c:v>
                </c:pt>
                <c:pt idx="2122" formatCode="0.00E+00">
                  <c:v>3.55427E-6</c:v>
                </c:pt>
                <c:pt idx="2123" formatCode="0.00E+00">
                  <c:v>1.92484E-6</c:v>
                </c:pt>
                <c:pt idx="2124" formatCode="0.00E+00">
                  <c:v>5.5874099999999999E-6</c:v>
                </c:pt>
                <c:pt idx="2125" formatCode="0.00E+00">
                  <c:v>3.42062E-6</c:v>
                </c:pt>
                <c:pt idx="2126" formatCode="0.00E+00">
                  <c:v>3.55022E-6</c:v>
                </c:pt>
                <c:pt idx="2127" formatCode="0.00E+00">
                  <c:v>2.7395000000000002E-6</c:v>
                </c:pt>
                <c:pt idx="2128" formatCode="0.00E+00">
                  <c:v>2.4284599999999999E-6</c:v>
                </c:pt>
                <c:pt idx="2129" formatCode="0.00E+00">
                  <c:v>2.3131700000000002E-6</c:v>
                </c:pt>
                <c:pt idx="2130" formatCode="0.00E+00">
                  <c:v>1.3833299999999999E-6</c:v>
                </c:pt>
                <c:pt idx="2131" formatCode="0.00E+00">
                  <c:v>3.1828299999999998E-6</c:v>
                </c:pt>
                <c:pt idx="2132" formatCode="0.00E+00">
                  <c:v>2.05648E-6</c:v>
                </c:pt>
                <c:pt idx="2133" formatCode="0.00E+00">
                  <c:v>2.7101199999999998E-6</c:v>
                </c:pt>
                <c:pt idx="2134" formatCode="0.00E+00">
                  <c:v>1.09834E-6</c:v>
                </c:pt>
                <c:pt idx="2135" formatCode="0.00E+00">
                  <c:v>2.47911E-6</c:v>
                </c:pt>
                <c:pt idx="2136" formatCode="0.00E+00">
                  <c:v>7.3138899999999997E-6</c:v>
                </c:pt>
                <c:pt idx="2137" formatCode="0.00E+00">
                  <c:v>4.1835800000000004E-6</c:v>
                </c:pt>
                <c:pt idx="2138" formatCode="0.00E+00">
                  <c:v>5.3777100000000001E-6</c:v>
                </c:pt>
                <c:pt idx="2139" formatCode="0.00E+00">
                  <c:v>3.5873200000000001E-6</c:v>
                </c:pt>
                <c:pt idx="2140" formatCode="0.00E+00">
                  <c:v>3.6976200000000001E-6</c:v>
                </c:pt>
                <c:pt idx="2141" formatCode="0.00E+00">
                  <c:v>3.5927899999999999E-6</c:v>
                </c:pt>
                <c:pt idx="2142" formatCode="0.00E+00">
                  <c:v>8.3626399999999996E-9</c:v>
                </c:pt>
                <c:pt idx="2143" formatCode="0.00E+00">
                  <c:v>4.7211100000000003E-6</c:v>
                </c:pt>
                <c:pt idx="2144" formatCode="0.00E+00">
                  <c:v>4.3582500000000002E-6</c:v>
                </c:pt>
                <c:pt idx="2145" formatCode="0.00E+00">
                  <c:v>3.9798499999999997E-6</c:v>
                </c:pt>
                <c:pt idx="2146" formatCode="0.00E+00">
                  <c:v>9.7552199999999999E-7</c:v>
                </c:pt>
                <c:pt idx="2147" formatCode="0.00E+00">
                  <c:v>3.5412399999999999E-6</c:v>
                </c:pt>
                <c:pt idx="2148" formatCode="0.00E+00">
                  <c:v>1.3515399999999999E-6</c:v>
                </c:pt>
                <c:pt idx="2149" formatCode="0.00E+00">
                  <c:v>3.6099400000000002E-6</c:v>
                </c:pt>
                <c:pt idx="2150" formatCode="0.00E+00">
                  <c:v>1.83783E-6</c:v>
                </c:pt>
                <c:pt idx="2151" formatCode="0.00E+00">
                  <c:v>9.1984899999999994E-6</c:v>
                </c:pt>
                <c:pt idx="2152" formatCode="0.00E+00">
                  <c:v>7.9724100000000008E-6</c:v>
                </c:pt>
                <c:pt idx="2153" formatCode="0.00E+00">
                  <c:v>1.33406E-6</c:v>
                </c:pt>
                <c:pt idx="2154" formatCode="0.00E+00">
                  <c:v>1.36794E-5</c:v>
                </c:pt>
                <c:pt idx="2155" formatCode="0.00E+00">
                  <c:v>5.9646600000000004E-6</c:v>
                </c:pt>
                <c:pt idx="2156" formatCode="0.00E+00">
                  <c:v>2.0506100000000002E-6</c:v>
                </c:pt>
                <c:pt idx="2157" formatCode="0.00E+00">
                  <c:v>3.2824799999999999E-7</c:v>
                </c:pt>
                <c:pt idx="2158" formatCode="0.00E+00">
                  <c:v>7.9471299999999992E-6</c:v>
                </c:pt>
                <c:pt idx="2159" formatCode="0.00E+00">
                  <c:v>1.65522E-6</c:v>
                </c:pt>
                <c:pt idx="2160" formatCode="0.00E+00">
                  <c:v>7.2020499999999999E-6</c:v>
                </c:pt>
                <c:pt idx="2161" formatCode="0.00E+00">
                  <c:v>3.4881499999999998E-6</c:v>
                </c:pt>
                <c:pt idx="2162" formatCode="0.00E+00">
                  <c:v>2.6550399999999998E-6</c:v>
                </c:pt>
                <c:pt idx="2163" formatCode="0.00E+00">
                  <c:v>8.9855700000000004E-7</c:v>
                </c:pt>
                <c:pt idx="2164" formatCode="0.00E+00">
                  <c:v>8.0528800000000007E-6</c:v>
                </c:pt>
                <c:pt idx="2165" formatCode="0.00E+00">
                  <c:v>1.00794E-5</c:v>
                </c:pt>
                <c:pt idx="2166" formatCode="0.00E+00">
                  <c:v>1.09214E-5</c:v>
                </c:pt>
                <c:pt idx="2167" formatCode="0.00E+00">
                  <c:v>2.3737400000000001E-6</c:v>
                </c:pt>
                <c:pt idx="2168" formatCode="0.00E+00">
                  <c:v>2.0951999999999999E-6</c:v>
                </c:pt>
                <c:pt idx="2169" formatCode="0.00E+00">
                  <c:v>3.3374E-6</c:v>
                </c:pt>
                <c:pt idx="2170" formatCode="0.00E+00">
                  <c:v>8.6008900000000002E-6</c:v>
                </c:pt>
                <c:pt idx="2171" formatCode="0.00E+00">
                  <c:v>3.5020300000000001E-6</c:v>
                </c:pt>
                <c:pt idx="2172" formatCode="0.00E+00">
                  <c:v>4.2640299999999997E-6</c:v>
                </c:pt>
                <c:pt idx="2173" formatCode="0.00E+00">
                  <c:v>3.29631E-6</c:v>
                </c:pt>
                <c:pt idx="2174" formatCode="0.00E+00">
                  <c:v>1.4608599999999999E-5</c:v>
                </c:pt>
                <c:pt idx="2175" formatCode="0.00E+00">
                  <c:v>1.2225899999999999E-5</c:v>
                </c:pt>
                <c:pt idx="2176" formatCode="0.00E+00">
                  <c:v>2.3418000000000002E-6</c:v>
                </c:pt>
                <c:pt idx="2177" formatCode="0.00E+00">
                  <c:v>1.4996499999999999E-5</c:v>
                </c:pt>
                <c:pt idx="2178" formatCode="0.00E+00">
                  <c:v>5.8953799999999998E-6</c:v>
                </c:pt>
                <c:pt idx="2179" formatCode="0.00E+00">
                  <c:v>7.7779200000000002E-6</c:v>
                </c:pt>
                <c:pt idx="2180" formatCode="0.00E+00">
                  <c:v>4.3014300000000004E-6</c:v>
                </c:pt>
                <c:pt idx="2181" formatCode="0.00E+00">
                  <c:v>1.18267E-5</c:v>
                </c:pt>
                <c:pt idx="2182" formatCode="0.00E+00">
                  <c:v>1.1753799999999999E-5</c:v>
                </c:pt>
                <c:pt idx="2183" formatCode="0.00E+00">
                  <c:v>3.1148199999999999E-6</c:v>
                </c:pt>
                <c:pt idx="2184" formatCode="0.00E+00">
                  <c:v>1.50277E-5</c:v>
                </c:pt>
                <c:pt idx="2185" formatCode="0.00E+00">
                  <c:v>9.767150000000001E-7</c:v>
                </c:pt>
                <c:pt idx="2186" formatCode="0.00E+00">
                  <c:v>4.1412299999999998E-6</c:v>
                </c:pt>
                <c:pt idx="2187" formatCode="0.00E+00">
                  <c:v>1.0343199999999999E-5</c:v>
                </c:pt>
                <c:pt idx="2188" formatCode="0.00E+00">
                  <c:v>1.2695699999999999E-5</c:v>
                </c:pt>
                <c:pt idx="2189" formatCode="0.00E+00">
                  <c:v>1.8718400000000001E-6</c:v>
                </c:pt>
                <c:pt idx="2190" formatCode="0.00E+00">
                  <c:v>2.7004999999999998E-6</c:v>
                </c:pt>
                <c:pt idx="2191" formatCode="0.00E+00">
                  <c:v>9.0046799999999996E-7</c:v>
                </c:pt>
                <c:pt idx="2192" formatCode="0.00E+00">
                  <c:v>1.44861E-5</c:v>
                </c:pt>
                <c:pt idx="2193" formatCode="0.00E+00">
                  <c:v>6.7435199999999996E-6</c:v>
                </c:pt>
                <c:pt idx="2194" formatCode="0.00E+00">
                  <c:v>3.1676199999999999E-7</c:v>
                </c:pt>
                <c:pt idx="2195" formatCode="0.00E+00">
                  <c:v>1.9713099999999999E-6</c:v>
                </c:pt>
                <c:pt idx="2196" formatCode="0.00E+00">
                  <c:v>4.8507099999999998E-6</c:v>
                </c:pt>
                <c:pt idx="2197" formatCode="0.00E+00">
                  <c:v>1.94632E-5</c:v>
                </c:pt>
                <c:pt idx="2198" formatCode="0.00E+00">
                  <c:v>2.9424899999999999E-6</c:v>
                </c:pt>
                <c:pt idx="2199" formatCode="0.00E+00">
                  <c:v>3.4424800000000001E-8</c:v>
                </c:pt>
                <c:pt idx="2200" formatCode="0.00E+00">
                  <c:v>1.2681500000000001E-6</c:v>
                </c:pt>
                <c:pt idx="2201" formatCode="0.00E+00">
                  <c:v>1.47713E-5</c:v>
                </c:pt>
                <c:pt idx="2202" formatCode="0.00E+00">
                  <c:v>1.7297900000000001E-6</c:v>
                </c:pt>
                <c:pt idx="2203" formatCode="0.00E+00">
                  <c:v>3.7205199999999999E-6</c:v>
                </c:pt>
                <c:pt idx="2204" formatCode="0.00E+00">
                  <c:v>1.9936400000000001E-6</c:v>
                </c:pt>
                <c:pt idx="2205" formatCode="0.00E+00">
                  <c:v>6.1369200000000002E-6</c:v>
                </c:pt>
                <c:pt idx="2206" formatCode="0.00E+00">
                  <c:v>1.04935E-6</c:v>
                </c:pt>
                <c:pt idx="2207" formatCode="0.00E+00">
                  <c:v>5.1917699999999996E-6</c:v>
                </c:pt>
                <c:pt idx="2208" formatCode="0.00E+00">
                  <c:v>3.0939300000000001E-6</c:v>
                </c:pt>
                <c:pt idx="2209" formatCode="0.00E+00">
                  <c:v>5.1348000000000004E-6</c:v>
                </c:pt>
                <c:pt idx="2210" formatCode="0.00E+00">
                  <c:v>9.8696399999999994E-8</c:v>
                </c:pt>
                <c:pt idx="2211" formatCode="0.00E+00">
                  <c:v>1.0061199999999999E-5</c:v>
                </c:pt>
                <c:pt idx="2212" formatCode="0.00E+00">
                  <c:v>7.5287200000000001E-6</c:v>
                </c:pt>
                <c:pt idx="2213" formatCode="0.00E+00">
                  <c:v>1.9771200000000001E-5</c:v>
                </c:pt>
                <c:pt idx="2214" formatCode="0.00E+00">
                  <c:v>6.3273299999999995E-7</c:v>
                </c:pt>
                <c:pt idx="2215" formatCode="0.00E+00">
                  <c:v>5.2212799999999998E-6</c:v>
                </c:pt>
                <c:pt idx="2216" formatCode="0.00E+00">
                  <c:v>6.8877400000000004E-6</c:v>
                </c:pt>
                <c:pt idx="2217" formatCode="0.00E+00">
                  <c:v>5.9646700000000002E-8</c:v>
                </c:pt>
                <c:pt idx="2218" formatCode="0.00E+00">
                  <c:v>3.7855699999999998E-6</c:v>
                </c:pt>
                <c:pt idx="2219" formatCode="0.00E+00">
                  <c:v>1.6179900000000001E-5</c:v>
                </c:pt>
                <c:pt idx="2220" formatCode="0.00E+00">
                  <c:v>1.72846E-6</c:v>
                </c:pt>
                <c:pt idx="2221" formatCode="0.00E+00">
                  <c:v>4.8419199999999999E-6</c:v>
                </c:pt>
                <c:pt idx="2222" formatCode="0.00E+00">
                  <c:v>4.2242699999999997E-7</c:v>
                </c:pt>
                <c:pt idx="2223" formatCode="0.00E+00">
                  <c:v>3.3341E-6</c:v>
                </c:pt>
                <c:pt idx="2224" formatCode="0.00E+00">
                  <c:v>1.21631E-5</c:v>
                </c:pt>
                <c:pt idx="2225" formatCode="0.00E+00">
                  <c:v>1.5646899999999999E-9</c:v>
                </c:pt>
                <c:pt idx="2226" formatCode="0.00E+00">
                  <c:v>2.97306E-7</c:v>
                </c:pt>
                <c:pt idx="2227" formatCode="0.00E+00">
                  <c:v>3.8605599999999997E-6</c:v>
                </c:pt>
                <c:pt idx="2228" formatCode="0.00E+00">
                  <c:v>3.9137899999999998E-6</c:v>
                </c:pt>
                <c:pt idx="2229" formatCode="0.00E+00">
                  <c:v>2.9906400000000001E-6</c:v>
                </c:pt>
                <c:pt idx="2230" formatCode="0.00E+00">
                  <c:v>1.2596600000000001E-5</c:v>
                </c:pt>
                <c:pt idx="2231" formatCode="0.00E+00">
                  <c:v>2.18737E-6</c:v>
                </c:pt>
                <c:pt idx="2232" formatCode="0.00E+00">
                  <c:v>4.3587100000000002E-6</c:v>
                </c:pt>
                <c:pt idx="2233" formatCode="0.00E+00">
                  <c:v>5.0036800000000003E-6</c:v>
                </c:pt>
                <c:pt idx="2234" formatCode="0.00E+00">
                  <c:v>1.7947500000000001E-5</c:v>
                </c:pt>
                <c:pt idx="2235" formatCode="0.00E+00">
                  <c:v>4.29537E-6</c:v>
                </c:pt>
                <c:pt idx="2236" formatCode="0.00E+00">
                  <c:v>3.5638099999999999E-6</c:v>
                </c:pt>
                <c:pt idx="2237" formatCode="0.00E+00">
                  <c:v>1.8274099999999998E-5</c:v>
                </c:pt>
                <c:pt idx="2238" formatCode="0.00E+00">
                  <c:v>3.1042799999999999E-6</c:v>
                </c:pt>
                <c:pt idx="2239" formatCode="0.00E+00">
                  <c:v>1.4739800000000001E-6</c:v>
                </c:pt>
                <c:pt idx="2240" formatCode="0.00E+00">
                  <c:v>1.7403800000000001E-5</c:v>
                </c:pt>
                <c:pt idx="2241" formatCode="0.00E+00">
                  <c:v>6.3236099999999998E-6</c:v>
                </c:pt>
                <c:pt idx="2242" formatCode="0.00E+00">
                  <c:v>7.8734500000000004E-7</c:v>
                </c:pt>
                <c:pt idx="2243" formatCode="0.00E+00">
                  <c:v>1.6814099999999999E-5</c:v>
                </c:pt>
                <c:pt idx="2244" formatCode="0.00E+00">
                  <c:v>2.54886E-6</c:v>
                </c:pt>
                <c:pt idx="2245" formatCode="0.00E+00">
                  <c:v>1.5315099999999998E-5</c:v>
                </c:pt>
                <c:pt idx="2246" formatCode="0.00E+00">
                  <c:v>7.0186500000000001E-6</c:v>
                </c:pt>
                <c:pt idx="2247" formatCode="0.00E+00">
                  <c:v>6.6363600000000003E-6</c:v>
                </c:pt>
                <c:pt idx="2248" formatCode="0.00E+00">
                  <c:v>1.1308000000000001E-5</c:v>
                </c:pt>
                <c:pt idx="2249" formatCode="0.00E+00">
                  <c:v>7.30985E-6</c:v>
                </c:pt>
                <c:pt idx="2250" formatCode="0.00E+00">
                  <c:v>1.1831099999999999E-5</c:v>
                </c:pt>
                <c:pt idx="2251" formatCode="0.00E+00">
                  <c:v>1.73122E-4</c:v>
                </c:pt>
                <c:pt idx="2252" formatCode="0.00E+00">
                  <c:v>1.8525799999999999E-6</c:v>
                </c:pt>
                <c:pt idx="2253" formatCode="0.00E+00">
                  <c:v>7.3572599999999996E-6</c:v>
                </c:pt>
                <c:pt idx="2254" formatCode="0.00E+00">
                  <c:v>3.9421400000000002E-6</c:v>
                </c:pt>
                <c:pt idx="2255" formatCode="0.00E+00">
                  <c:v>1.02695E-6</c:v>
                </c:pt>
                <c:pt idx="2256" formatCode="0.00E+00">
                  <c:v>5.0555599999999998E-8</c:v>
                </c:pt>
                <c:pt idx="2257" formatCode="0.00E+00">
                  <c:v>7.7345399999999996E-6</c:v>
                </c:pt>
                <c:pt idx="2258" formatCode="0.00E+00">
                  <c:v>2.8307400000000001E-6</c:v>
                </c:pt>
                <c:pt idx="2259" formatCode="0.00E+00">
                  <c:v>1.40055E-5</c:v>
                </c:pt>
                <c:pt idx="2260" formatCode="0.00E+00">
                  <c:v>6.09667E-6</c:v>
                </c:pt>
                <c:pt idx="2261" formatCode="0.00E+00">
                  <c:v>1.03533E-5</c:v>
                </c:pt>
                <c:pt idx="2262" formatCode="0.00E+00">
                  <c:v>1.6470300000000001E-5</c:v>
                </c:pt>
                <c:pt idx="2263" formatCode="0.00E+00">
                  <c:v>3.7510799999999998E-6</c:v>
                </c:pt>
                <c:pt idx="2264" formatCode="0.00E+00">
                  <c:v>2.3255800000000001E-6</c:v>
                </c:pt>
                <c:pt idx="2265" formatCode="0.00E+00">
                  <c:v>4.2676999999999998E-6</c:v>
                </c:pt>
                <c:pt idx="2266" formatCode="0.00E+00">
                  <c:v>3.6195499999999999E-6</c:v>
                </c:pt>
                <c:pt idx="2267" formatCode="0.00E+00">
                  <c:v>4.6384499999999996E-6</c:v>
                </c:pt>
                <c:pt idx="2268" formatCode="0.00E+00">
                  <c:v>1.48159E-5</c:v>
                </c:pt>
                <c:pt idx="2269" formatCode="0.00E+00">
                  <c:v>1.8846400000000001E-7</c:v>
                </c:pt>
                <c:pt idx="2270" formatCode="0.00E+00">
                  <c:v>4.0655999999999997E-6</c:v>
                </c:pt>
                <c:pt idx="2271" formatCode="0.00E+00">
                  <c:v>4.8728399999999996E-7</c:v>
                </c:pt>
                <c:pt idx="2272" formatCode="0.00E+00">
                  <c:v>1.22782E-5</c:v>
                </c:pt>
                <c:pt idx="2273" formatCode="0.00E+00">
                  <c:v>3.7166799999999998E-6</c:v>
                </c:pt>
                <c:pt idx="2274" formatCode="0.00E+00">
                  <c:v>6.4141699999999995E-7</c:v>
                </c:pt>
                <c:pt idx="2275" formatCode="0.00E+00">
                  <c:v>1.5840799999999999E-5</c:v>
                </c:pt>
                <c:pt idx="2276" formatCode="0.00E+00">
                  <c:v>8.3885900000000006E-6</c:v>
                </c:pt>
                <c:pt idx="2277" formatCode="0.00E+00">
                  <c:v>6.8886400000000005E-7</c:v>
                </c:pt>
                <c:pt idx="2278" formatCode="0.00E+00">
                  <c:v>6.8475199999999998E-6</c:v>
                </c:pt>
                <c:pt idx="2279" formatCode="0.00E+00">
                  <c:v>8.4871299999999992E-6</c:v>
                </c:pt>
                <c:pt idx="2280" formatCode="0.00E+00">
                  <c:v>1.7731300000000001E-5</c:v>
                </c:pt>
                <c:pt idx="2281" formatCode="0.00E+00">
                  <c:v>4.2560800000000001E-6</c:v>
                </c:pt>
                <c:pt idx="2282" formatCode="0.00E+00">
                  <c:v>3.9514500000000001E-6</c:v>
                </c:pt>
                <c:pt idx="2283" formatCode="0.00E+00">
                  <c:v>3.5197299999999999E-6</c:v>
                </c:pt>
                <c:pt idx="2284" formatCode="0.00E+00">
                  <c:v>1.45144E-6</c:v>
                </c:pt>
                <c:pt idx="2285" formatCode="0.00E+00">
                  <c:v>1.79243E-5</c:v>
                </c:pt>
                <c:pt idx="2286" formatCode="0.00E+00">
                  <c:v>1.8264E-6</c:v>
                </c:pt>
                <c:pt idx="2287" formatCode="0.00E+00">
                  <c:v>1.2987599999999999E-6</c:v>
                </c:pt>
                <c:pt idx="2288" formatCode="0.00E+00">
                  <c:v>1.1938400000000001E-5</c:v>
                </c:pt>
                <c:pt idx="2289" formatCode="0.00E+00">
                  <c:v>3.9589299999999999E-6</c:v>
                </c:pt>
                <c:pt idx="2290" formatCode="0.00E+00">
                  <c:v>1.3913300000000001E-7</c:v>
                </c:pt>
                <c:pt idx="2291" formatCode="0.00E+00">
                  <c:v>1.3235500000000001E-5</c:v>
                </c:pt>
                <c:pt idx="2292" formatCode="0.00E+00">
                  <c:v>4.6836100000000002E-6</c:v>
                </c:pt>
                <c:pt idx="2293" formatCode="0.00E+00">
                  <c:v>5.5777500000000001E-6</c:v>
                </c:pt>
                <c:pt idx="2294" formatCode="0.00E+00">
                  <c:v>2.6668E-6</c:v>
                </c:pt>
                <c:pt idx="2295" formatCode="0.00E+00">
                  <c:v>2.6440799999999999E-5</c:v>
                </c:pt>
                <c:pt idx="2296" formatCode="0.00E+00">
                  <c:v>5.1217700000000003E-6</c:v>
                </c:pt>
                <c:pt idx="2297" formatCode="0.00E+00">
                  <c:v>5.4081199999999996E-6</c:v>
                </c:pt>
                <c:pt idx="2298" formatCode="0.00E+00">
                  <c:v>1.9839499999999999E-5</c:v>
                </c:pt>
                <c:pt idx="2299" formatCode="0.00E+00">
                  <c:v>3.22572E-6</c:v>
                </c:pt>
                <c:pt idx="2300" formatCode="0.00E+00">
                  <c:v>3.52165E-6</c:v>
                </c:pt>
                <c:pt idx="2301" formatCode="0.00E+00">
                  <c:v>2.11148E-5</c:v>
                </c:pt>
                <c:pt idx="2302" formatCode="0.00E+00">
                  <c:v>4.4093600000000002E-6</c:v>
                </c:pt>
                <c:pt idx="2303" formatCode="0.00E+00">
                  <c:v>3.1216299999999999E-6</c:v>
                </c:pt>
                <c:pt idx="2304" formatCode="0.00E+00">
                  <c:v>2.19214E-5</c:v>
                </c:pt>
                <c:pt idx="2305" formatCode="0.00E+00">
                  <c:v>4.3892000000000003E-6</c:v>
                </c:pt>
                <c:pt idx="2306" formatCode="0.00E+00">
                  <c:v>1.83289E-5</c:v>
                </c:pt>
                <c:pt idx="2307" formatCode="0.00E+00">
                  <c:v>8.0727999999999996E-7</c:v>
                </c:pt>
                <c:pt idx="2308" formatCode="0.00E+00">
                  <c:v>1.9372600000000002E-5</c:v>
                </c:pt>
                <c:pt idx="2309" formatCode="0.00E+00">
                  <c:v>4.4169799999999997E-6</c:v>
                </c:pt>
                <c:pt idx="2310" formatCode="0.00E+00">
                  <c:v>8.6444799999999999E-7</c:v>
                </c:pt>
                <c:pt idx="2311" formatCode="0.00E+00">
                  <c:v>1.7061000000000001E-5</c:v>
                </c:pt>
                <c:pt idx="2312" formatCode="0.00E+00">
                  <c:v>3.01841E-6</c:v>
                </c:pt>
                <c:pt idx="2313" formatCode="0.00E+00">
                  <c:v>8.1267600000000004E-6</c:v>
                </c:pt>
                <c:pt idx="2314" formatCode="0.00E+00">
                  <c:v>1.8478199999999999E-5</c:v>
                </c:pt>
                <c:pt idx="2315" formatCode="0.00E+00">
                  <c:v>3.9358700000000003E-6</c:v>
                </c:pt>
                <c:pt idx="2316" formatCode="0.00E+00">
                  <c:v>3.8824000000000003E-6</c:v>
                </c:pt>
                <c:pt idx="2317" formatCode="0.00E+00">
                  <c:v>1.31116E-5</c:v>
                </c:pt>
                <c:pt idx="2318" formatCode="0.00E+00">
                  <c:v>4.0882000000000001E-6</c:v>
                </c:pt>
                <c:pt idx="2319" formatCode="0.00E+00">
                  <c:v>8.1011400000000005E-6</c:v>
                </c:pt>
                <c:pt idx="2320" formatCode="0.00E+00">
                  <c:v>1.95355E-5</c:v>
                </c:pt>
                <c:pt idx="2321" formatCode="0.00E+00">
                  <c:v>1.0151400000000001E-5</c:v>
                </c:pt>
                <c:pt idx="2322" formatCode="0.00E+00">
                  <c:v>4.1527299999999996E-6</c:v>
                </c:pt>
                <c:pt idx="2323" formatCode="0.00E+00">
                  <c:v>9.1617200000000004E-6</c:v>
                </c:pt>
                <c:pt idx="2324" formatCode="0.00E+00">
                  <c:v>5.0209399999999999E-6</c:v>
                </c:pt>
                <c:pt idx="2325" formatCode="0.00E+00">
                  <c:v>6.0623999999999998E-6</c:v>
                </c:pt>
                <c:pt idx="2326" formatCode="0.00E+00">
                  <c:v>1.5412000000000001E-5</c:v>
                </c:pt>
                <c:pt idx="2327" formatCode="0.00E+00">
                  <c:v>1.1511699999999999E-6</c:v>
                </c:pt>
                <c:pt idx="2328" formatCode="0.00E+00">
                  <c:v>8.5391400000000004E-6</c:v>
                </c:pt>
                <c:pt idx="2329" formatCode="0.00E+00">
                  <c:v>1.2027E-5</c:v>
                </c:pt>
                <c:pt idx="2330" formatCode="0.00E+00">
                  <c:v>4.6813100000000002E-6</c:v>
                </c:pt>
                <c:pt idx="2331" formatCode="0.00E+00">
                  <c:v>1.61606E-6</c:v>
                </c:pt>
                <c:pt idx="2332" formatCode="0.00E+00">
                  <c:v>2.4411799999999999E-5</c:v>
                </c:pt>
                <c:pt idx="2333" formatCode="0.00E+00">
                  <c:v>4.25425E-6</c:v>
                </c:pt>
                <c:pt idx="2334" formatCode="0.00E+00">
                  <c:v>1.94394E-6</c:v>
                </c:pt>
                <c:pt idx="2335" formatCode="0.00E+00">
                  <c:v>8.3930000000000008E-6</c:v>
                </c:pt>
                <c:pt idx="2336" formatCode="0.00E+00">
                  <c:v>1.6425900000000001E-6</c:v>
                </c:pt>
                <c:pt idx="2337" formatCode="0.00E+00">
                  <c:v>4.9226100000000002E-7</c:v>
                </c:pt>
                <c:pt idx="2338" formatCode="0.00E+00">
                  <c:v>2.6944E-6</c:v>
                </c:pt>
                <c:pt idx="2339" formatCode="0.00E+00">
                  <c:v>6.2044700000000005E-7</c:v>
                </c:pt>
                <c:pt idx="2340" formatCode="0.00E+00">
                  <c:v>1.4326E-5</c:v>
                </c:pt>
                <c:pt idx="2341" formatCode="0.00E+00">
                  <c:v>7.8009800000000007E-6</c:v>
                </c:pt>
                <c:pt idx="2342" formatCode="0.00E+00">
                  <c:v>8.6255299999999994E-6</c:v>
                </c:pt>
                <c:pt idx="2343" formatCode="0.00E+00">
                  <c:v>1.0432499999999999E-6</c:v>
                </c:pt>
                <c:pt idx="2344" formatCode="0.00E+00">
                  <c:v>2.8306000000000001E-6</c:v>
                </c:pt>
                <c:pt idx="2345" formatCode="0.00E+00">
                  <c:v>1.2595200000000001E-6</c:v>
                </c:pt>
                <c:pt idx="2346" formatCode="0.00E+00">
                  <c:v>5.5597700000000001E-6</c:v>
                </c:pt>
                <c:pt idx="2347" formatCode="0.00E+00">
                  <c:v>7.31209E-6</c:v>
                </c:pt>
                <c:pt idx="2348" formatCode="0.00E+00">
                  <c:v>4.9262399999999998E-6</c:v>
                </c:pt>
                <c:pt idx="2349" formatCode="0.00E+00">
                  <c:v>1.38232E-5</c:v>
                </c:pt>
                <c:pt idx="2350" formatCode="0.00E+00">
                  <c:v>1.4637700000000001E-6</c:v>
                </c:pt>
                <c:pt idx="2351" formatCode="0.00E+00">
                  <c:v>2.7981200000000001E-6</c:v>
                </c:pt>
                <c:pt idx="2352" formatCode="0.00E+00">
                  <c:v>1.2561200000000001E-6</c:v>
                </c:pt>
                <c:pt idx="2353" formatCode="0.00E+00">
                  <c:v>1.71654E-5</c:v>
                </c:pt>
                <c:pt idx="2354" formatCode="0.00E+00">
                  <c:v>2.7368699999999999E-8</c:v>
                </c:pt>
                <c:pt idx="2355" formatCode="0.00E+00">
                  <c:v>3.3499400000000002E-6</c:v>
                </c:pt>
                <c:pt idx="2356" formatCode="0.00E+00">
                  <c:v>3.0486100000000002E-6</c:v>
                </c:pt>
                <c:pt idx="2357" formatCode="0.00E+00">
                  <c:v>2.0927299999999999E-5</c:v>
                </c:pt>
                <c:pt idx="2358" formatCode="0.00E+00">
                  <c:v>6.7148899999999996E-7</c:v>
                </c:pt>
                <c:pt idx="2359" formatCode="0.00E+00">
                  <c:v>3.8507299999999998E-6</c:v>
                </c:pt>
                <c:pt idx="2360" formatCode="0.00E+00">
                  <c:v>3.40184E-6</c:v>
                </c:pt>
                <c:pt idx="2361" formatCode="0.00E+00">
                  <c:v>8.7297799999999993E-6</c:v>
                </c:pt>
                <c:pt idx="2362" formatCode="0.00E+00">
                  <c:v>1.6271500000000001E-7</c:v>
                </c:pt>
                <c:pt idx="2363" formatCode="0.00E+00">
                  <c:v>1.4010599999999999E-5</c:v>
                </c:pt>
                <c:pt idx="2364" formatCode="0.00E+00">
                  <c:v>9.3239900000000002E-6</c:v>
                </c:pt>
                <c:pt idx="2365" formatCode="0.00E+00">
                  <c:v>5.3028999999999997E-6</c:v>
                </c:pt>
                <c:pt idx="2366" formatCode="0.00E+00">
                  <c:v>2.2477099999999999E-7</c:v>
                </c:pt>
                <c:pt idx="2367" formatCode="0.00E+00">
                  <c:v>5.5645400000000001E-6</c:v>
                </c:pt>
                <c:pt idx="2368" formatCode="0.00E+00">
                  <c:v>2.6660099999999999E-7</c:v>
                </c:pt>
                <c:pt idx="2369" formatCode="0.00E+00">
                  <c:v>2.6200899999999998E-6</c:v>
                </c:pt>
                <c:pt idx="2370" formatCode="0.00E+00">
                  <c:v>6.4282599999999997E-6</c:v>
                </c:pt>
                <c:pt idx="2371" formatCode="0.00E+00">
                  <c:v>9.2979900000000007E-6</c:v>
                </c:pt>
                <c:pt idx="2372" formatCode="0.00E+00">
                  <c:v>5.1583199999999999E-6</c:v>
                </c:pt>
                <c:pt idx="2373" formatCode="0.00E+00">
                  <c:v>5.0295800000000004E-6</c:v>
                </c:pt>
                <c:pt idx="2374" formatCode="0.00E+00">
                  <c:v>7.3596900000000002E-6</c:v>
                </c:pt>
                <c:pt idx="2375" formatCode="0.00E+00">
                  <c:v>6.2043699999999999E-6</c:v>
                </c:pt>
                <c:pt idx="2376" formatCode="0.00E+00">
                  <c:v>4.3177199999999999E-6</c:v>
                </c:pt>
                <c:pt idx="2377" formatCode="0.00E+00">
                  <c:v>1.0955799999999999E-5</c:v>
                </c:pt>
                <c:pt idx="2378" formatCode="0.00E+00">
                  <c:v>1.0770399999999999E-5</c:v>
                </c:pt>
                <c:pt idx="2379" formatCode="0.00E+00">
                  <c:v>5.62284E-6</c:v>
                </c:pt>
                <c:pt idx="2380" formatCode="0.00E+00">
                  <c:v>6.7421799999999999E-6</c:v>
                </c:pt>
                <c:pt idx="2381" formatCode="0.00E+00">
                  <c:v>7.8415799999999999E-6</c:v>
                </c:pt>
                <c:pt idx="2382" formatCode="0.00E+00">
                  <c:v>6.8983499999999998E-6</c:v>
                </c:pt>
                <c:pt idx="2383" formatCode="0.00E+00">
                  <c:v>1.5965399999999999E-6</c:v>
                </c:pt>
                <c:pt idx="2384" formatCode="0.00E+00">
                  <c:v>1.3849199999999999E-5</c:v>
                </c:pt>
                <c:pt idx="2385" formatCode="0.00E+00">
                  <c:v>5.7857600000000003E-6</c:v>
                </c:pt>
                <c:pt idx="2386" formatCode="0.00E+00">
                  <c:v>1.7983799999999999E-5</c:v>
                </c:pt>
                <c:pt idx="2387" formatCode="0.00E+00">
                  <c:v>2.7308799999999998E-6</c:v>
                </c:pt>
                <c:pt idx="2388" formatCode="0.00E+00">
                  <c:v>7.5761199999999999E-6</c:v>
                </c:pt>
                <c:pt idx="2389" formatCode="0.00E+00">
                  <c:v>1.9593100000000001E-5</c:v>
                </c:pt>
                <c:pt idx="2390" formatCode="0.00E+00">
                  <c:v>1.1802599999999999E-5</c:v>
                </c:pt>
                <c:pt idx="2391" formatCode="0.00E+00">
                  <c:v>7.8646799999999997E-7</c:v>
                </c:pt>
                <c:pt idx="2392" formatCode="0.00E+00">
                  <c:v>6.6230799999999996E-6</c:v>
                </c:pt>
                <c:pt idx="2393" formatCode="0.00E+00">
                  <c:v>4.1477E-7</c:v>
                </c:pt>
                <c:pt idx="2394" formatCode="0.00E+00">
                  <c:v>1.9040799999999999E-5</c:v>
                </c:pt>
                <c:pt idx="2395" formatCode="0.00E+00">
                  <c:v>1.8430399999999999E-5</c:v>
                </c:pt>
                <c:pt idx="2396" formatCode="0.00E+00">
                  <c:v>1.4929800000000001E-5</c:v>
                </c:pt>
                <c:pt idx="2397" formatCode="0.00E+00">
                  <c:v>1.4152699999999999E-5</c:v>
                </c:pt>
                <c:pt idx="2398" formatCode="0.00E+00">
                  <c:v>2.1810500000000001E-5</c:v>
                </c:pt>
                <c:pt idx="2399" formatCode="0.00E+00">
                  <c:v>1.3883199999999999E-5</c:v>
                </c:pt>
                <c:pt idx="2400" formatCode="0.00E+00">
                  <c:v>2.17098E-5</c:v>
                </c:pt>
                <c:pt idx="2401" formatCode="0.00E+00">
                  <c:v>0</c:v>
                </c:pt>
                <c:pt idx="2402" formatCode="0.00E+00">
                  <c:v>0</c:v>
                </c:pt>
              </c:numCache>
            </c:numRef>
          </c:yVal>
          <c:smooth val="1"/>
        </c:ser>
        <c:ser>
          <c:idx val="5"/>
          <c:order val="5"/>
          <c:tx>
            <c:strRef>
              <c:f>'Transmission Data'!$A$25</c:f>
              <c:strCache>
                <c:ptCount val="1"/>
                <c:pt idx="0">
                  <c:v>1600 nm</c:v>
                </c:pt>
              </c:strCache>
            </c:strRef>
          </c:tx>
          <c:spPr>
            <a:ln w="19050">
              <a:solidFill>
                <a:srgbClr val="C0504D">
                  <a:lumMod val="50000"/>
                </a:srgbClr>
              </a:solidFill>
            </a:ln>
          </c:spPr>
          <c:marker>
            <c:symbol val="none"/>
          </c:marker>
          <c:xVal>
            <c:numRef>
              <c:f>'Transmission Data'!$C:$C</c:f>
              <c:numCache>
                <c:formatCode>General</c:formatCode>
                <c:ptCount val="1048576"/>
                <c:pt idx="0">
                  <c:v>2600</c:v>
                </c:pt>
                <c:pt idx="1">
                  <c:v>2599</c:v>
                </c:pt>
                <c:pt idx="2">
                  <c:v>2598</c:v>
                </c:pt>
                <c:pt idx="3">
                  <c:v>2597</c:v>
                </c:pt>
                <c:pt idx="4">
                  <c:v>2596</c:v>
                </c:pt>
                <c:pt idx="5">
                  <c:v>2595</c:v>
                </c:pt>
                <c:pt idx="6">
                  <c:v>2594</c:v>
                </c:pt>
                <c:pt idx="7">
                  <c:v>2593</c:v>
                </c:pt>
                <c:pt idx="8">
                  <c:v>2592</c:v>
                </c:pt>
                <c:pt idx="9">
                  <c:v>2591</c:v>
                </c:pt>
                <c:pt idx="10">
                  <c:v>2590</c:v>
                </c:pt>
                <c:pt idx="11">
                  <c:v>2589</c:v>
                </c:pt>
                <c:pt idx="12">
                  <c:v>2588</c:v>
                </c:pt>
                <c:pt idx="13">
                  <c:v>2587</c:v>
                </c:pt>
                <c:pt idx="14">
                  <c:v>2586</c:v>
                </c:pt>
                <c:pt idx="15">
                  <c:v>2585</c:v>
                </c:pt>
                <c:pt idx="16">
                  <c:v>2584</c:v>
                </c:pt>
                <c:pt idx="17">
                  <c:v>2583</c:v>
                </c:pt>
                <c:pt idx="18">
                  <c:v>2582</c:v>
                </c:pt>
                <c:pt idx="19">
                  <c:v>2581</c:v>
                </c:pt>
                <c:pt idx="20">
                  <c:v>2580</c:v>
                </c:pt>
                <c:pt idx="21">
                  <c:v>2579</c:v>
                </c:pt>
                <c:pt idx="22">
                  <c:v>2578</c:v>
                </c:pt>
                <c:pt idx="23">
                  <c:v>2577</c:v>
                </c:pt>
                <c:pt idx="24">
                  <c:v>2576</c:v>
                </c:pt>
                <c:pt idx="25">
                  <c:v>2575</c:v>
                </c:pt>
                <c:pt idx="26">
                  <c:v>2574</c:v>
                </c:pt>
                <c:pt idx="27">
                  <c:v>2573</c:v>
                </c:pt>
                <c:pt idx="28">
                  <c:v>2572</c:v>
                </c:pt>
                <c:pt idx="29">
                  <c:v>2571</c:v>
                </c:pt>
                <c:pt idx="30">
                  <c:v>2570</c:v>
                </c:pt>
                <c:pt idx="31">
                  <c:v>2569</c:v>
                </c:pt>
                <c:pt idx="32">
                  <c:v>2568</c:v>
                </c:pt>
                <c:pt idx="33">
                  <c:v>2567</c:v>
                </c:pt>
                <c:pt idx="34">
                  <c:v>2566</c:v>
                </c:pt>
                <c:pt idx="35">
                  <c:v>2565</c:v>
                </c:pt>
                <c:pt idx="36">
                  <c:v>2564</c:v>
                </c:pt>
                <c:pt idx="37">
                  <c:v>2563</c:v>
                </c:pt>
                <c:pt idx="38">
                  <c:v>2562</c:v>
                </c:pt>
                <c:pt idx="39">
                  <c:v>2561</c:v>
                </c:pt>
                <c:pt idx="40">
                  <c:v>2560</c:v>
                </c:pt>
                <c:pt idx="41">
                  <c:v>2559</c:v>
                </c:pt>
                <c:pt idx="42">
                  <c:v>2558</c:v>
                </c:pt>
                <c:pt idx="43">
                  <c:v>2557</c:v>
                </c:pt>
                <c:pt idx="44">
                  <c:v>2556</c:v>
                </c:pt>
                <c:pt idx="45">
                  <c:v>2555</c:v>
                </c:pt>
                <c:pt idx="46">
                  <c:v>2554</c:v>
                </c:pt>
                <c:pt idx="47">
                  <c:v>2553</c:v>
                </c:pt>
                <c:pt idx="48">
                  <c:v>2552</c:v>
                </c:pt>
                <c:pt idx="49">
                  <c:v>2551</c:v>
                </c:pt>
                <c:pt idx="50">
                  <c:v>2550</c:v>
                </c:pt>
                <c:pt idx="51">
                  <c:v>2549</c:v>
                </c:pt>
                <c:pt idx="52">
                  <c:v>2548</c:v>
                </c:pt>
                <c:pt idx="53">
                  <c:v>2547</c:v>
                </c:pt>
                <c:pt idx="54">
                  <c:v>2546</c:v>
                </c:pt>
                <c:pt idx="55">
                  <c:v>2545</c:v>
                </c:pt>
                <c:pt idx="56">
                  <c:v>2544</c:v>
                </c:pt>
                <c:pt idx="57">
                  <c:v>2543</c:v>
                </c:pt>
                <c:pt idx="58">
                  <c:v>2542</c:v>
                </c:pt>
                <c:pt idx="59">
                  <c:v>2541</c:v>
                </c:pt>
                <c:pt idx="60">
                  <c:v>2540</c:v>
                </c:pt>
                <c:pt idx="61">
                  <c:v>2539</c:v>
                </c:pt>
                <c:pt idx="62">
                  <c:v>2538</c:v>
                </c:pt>
                <c:pt idx="63">
                  <c:v>2537</c:v>
                </c:pt>
                <c:pt idx="64">
                  <c:v>2536</c:v>
                </c:pt>
                <c:pt idx="65">
                  <c:v>2535</c:v>
                </c:pt>
                <c:pt idx="66">
                  <c:v>2534</c:v>
                </c:pt>
                <c:pt idx="67">
                  <c:v>2533</c:v>
                </c:pt>
                <c:pt idx="68">
                  <c:v>2532</c:v>
                </c:pt>
                <c:pt idx="69">
                  <c:v>2531</c:v>
                </c:pt>
                <c:pt idx="70">
                  <c:v>2530</c:v>
                </c:pt>
                <c:pt idx="71">
                  <c:v>2529</c:v>
                </c:pt>
                <c:pt idx="72">
                  <c:v>2528</c:v>
                </c:pt>
                <c:pt idx="73">
                  <c:v>2527</c:v>
                </c:pt>
                <c:pt idx="74">
                  <c:v>2526</c:v>
                </c:pt>
                <c:pt idx="75">
                  <c:v>2525</c:v>
                </c:pt>
                <c:pt idx="76">
                  <c:v>2524</c:v>
                </c:pt>
                <c:pt idx="77">
                  <c:v>2523</c:v>
                </c:pt>
                <c:pt idx="78">
                  <c:v>2522</c:v>
                </c:pt>
                <c:pt idx="79">
                  <c:v>2521</c:v>
                </c:pt>
                <c:pt idx="80">
                  <c:v>2520</c:v>
                </c:pt>
                <c:pt idx="81">
                  <c:v>2519</c:v>
                </c:pt>
                <c:pt idx="82">
                  <c:v>2518</c:v>
                </c:pt>
                <c:pt idx="83">
                  <c:v>2517</c:v>
                </c:pt>
                <c:pt idx="84">
                  <c:v>2516</c:v>
                </c:pt>
                <c:pt idx="85">
                  <c:v>2515</c:v>
                </c:pt>
                <c:pt idx="86">
                  <c:v>2514</c:v>
                </c:pt>
                <c:pt idx="87">
                  <c:v>2513</c:v>
                </c:pt>
                <c:pt idx="88">
                  <c:v>2512</c:v>
                </c:pt>
                <c:pt idx="89">
                  <c:v>2511</c:v>
                </c:pt>
                <c:pt idx="90">
                  <c:v>2510</c:v>
                </c:pt>
                <c:pt idx="91">
                  <c:v>2509</c:v>
                </c:pt>
                <c:pt idx="92">
                  <c:v>2508</c:v>
                </c:pt>
                <c:pt idx="93">
                  <c:v>2507</c:v>
                </c:pt>
                <c:pt idx="94">
                  <c:v>2506</c:v>
                </c:pt>
                <c:pt idx="95">
                  <c:v>2505</c:v>
                </c:pt>
                <c:pt idx="96">
                  <c:v>2504</c:v>
                </c:pt>
                <c:pt idx="97">
                  <c:v>2503</c:v>
                </c:pt>
                <c:pt idx="98">
                  <c:v>2502</c:v>
                </c:pt>
                <c:pt idx="99">
                  <c:v>2501</c:v>
                </c:pt>
                <c:pt idx="100">
                  <c:v>2500</c:v>
                </c:pt>
                <c:pt idx="101">
                  <c:v>2499</c:v>
                </c:pt>
                <c:pt idx="102">
                  <c:v>2498</c:v>
                </c:pt>
                <c:pt idx="103">
                  <c:v>2497</c:v>
                </c:pt>
                <c:pt idx="104">
                  <c:v>2496</c:v>
                </c:pt>
                <c:pt idx="105">
                  <c:v>2495</c:v>
                </c:pt>
                <c:pt idx="106">
                  <c:v>2494</c:v>
                </c:pt>
                <c:pt idx="107">
                  <c:v>2493</c:v>
                </c:pt>
                <c:pt idx="108">
                  <c:v>2492</c:v>
                </c:pt>
                <c:pt idx="109">
                  <c:v>2491</c:v>
                </c:pt>
                <c:pt idx="110">
                  <c:v>2490</c:v>
                </c:pt>
                <c:pt idx="111">
                  <c:v>2489</c:v>
                </c:pt>
                <c:pt idx="112">
                  <c:v>2488</c:v>
                </c:pt>
                <c:pt idx="113">
                  <c:v>2487</c:v>
                </c:pt>
                <c:pt idx="114">
                  <c:v>2486</c:v>
                </c:pt>
                <c:pt idx="115">
                  <c:v>2485</c:v>
                </c:pt>
                <c:pt idx="116">
                  <c:v>2484</c:v>
                </c:pt>
                <c:pt idx="117">
                  <c:v>2483</c:v>
                </c:pt>
                <c:pt idx="118">
                  <c:v>2482</c:v>
                </c:pt>
                <c:pt idx="119">
                  <c:v>2481</c:v>
                </c:pt>
                <c:pt idx="120">
                  <c:v>2480</c:v>
                </c:pt>
                <c:pt idx="121">
                  <c:v>2479</c:v>
                </c:pt>
                <c:pt idx="122">
                  <c:v>2478</c:v>
                </c:pt>
                <c:pt idx="123">
                  <c:v>2477</c:v>
                </c:pt>
                <c:pt idx="124">
                  <c:v>2476</c:v>
                </c:pt>
                <c:pt idx="125">
                  <c:v>2475</c:v>
                </c:pt>
                <c:pt idx="126">
                  <c:v>2474</c:v>
                </c:pt>
                <c:pt idx="127">
                  <c:v>2473</c:v>
                </c:pt>
                <c:pt idx="128">
                  <c:v>2472</c:v>
                </c:pt>
                <c:pt idx="129">
                  <c:v>2471</c:v>
                </c:pt>
                <c:pt idx="130">
                  <c:v>2470</c:v>
                </c:pt>
                <c:pt idx="131">
                  <c:v>2469</c:v>
                </c:pt>
                <c:pt idx="132">
                  <c:v>2468</c:v>
                </c:pt>
                <c:pt idx="133">
                  <c:v>2467</c:v>
                </c:pt>
                <c:pt idx="134">
                  <c:v>2466</c:v>
                </c:pt>
                <c:pt idx="135">
                  <c:v>2465</c:v>
                </c:pt>
                <c:pt idx="136">
                  <c:v>2464</c:v>
                </c:pt>
                <c:pt idx="137">
                  <c:v>2463</c:v>
                </c:pt>
                <c:pt idx="138">
                  <c:v>2462</c:v>
                </c:pt>
                <c:pt idx="139">
                  <c:v>2461</c:v>
                </c:pt>
                <c:pt idx="140">
                  <c:v>2460</c:v>
                </c:pt>
                <c:pt idx="141">
                  <c:v>2459</c:v>
                </c:pt>
                <c:pt idx="142">
                  <c:v>2458</c:v>
                </c:pt>
                <c:pt idx="143">
                  <c:v>2457</c:v>
                </c:pt>
                <c:pt idx="144">
                  <c:v>2456</c:v>
                </c:pt>
                <c:pt idx="145">
                  <c:v>2455</c:v>
                </c:pt>
                <c:pt idx="146">
                  <c:v>2454</c:v>
                </c:pt>
                <c:pt idx="147">
                  <c:v>2453</c:v>
                </c:pt>
                <c:pt idx="148">
                  <c:v>2452</c:v>
                </c:pt>
                <c:pt idx="149">
                  <c:v>2451</c:v>
                </c:pt>
                <c:pt idx="150">
                  <c:v>2450</c:v>
                </c:pt>
                <c:pt idx="151">
                  <c:v>2449</c:v>
                </c:pt>
                <c:pt idx="152">
                  <c:v>2448</c:v>
                </c:pt>
                <c:pt idx="153">
                  <c:v>2447</c:v>
                </c:pt>
                <c:pt idx="154">
                  <c:v>2446</c:v>
                </c:pt>
                <c:pt idx="155">
                  <c:v>2445</c:v>
                </c:pt>
                <c:pt idx="156">
                  <c:v>2444</c:v>
                </c:pt>
                <c:pt idx="157">
                  <c:v>2443</c:v>
                </c:pt>
                <c:pt idx="158">
                  <c:v>2442</c:v>
                </c:pt>
                <c:pt idx="159">
                  <c:v>2441</c:v>
                </c:pt>
                <c:pt idx="160">
                  <c:v>2440</c:v>
                </c:pt>
                <c:pt idx="161">
                  <c:v>2439</c:v>
                </c:pt>
                <c:pt idx="162">
                  <c:v>2438</c:v>
                </c:pt>
                <c:pt idx="163">
                  <c:v>2437</c:v>
                </c:pt>
                <c:pt idx="164">
                  <c:v>2436</c:v>
                </c:pt>
                <c:pt idx="165">
                  <c:v>2435</c:v>
                </c:pt>
                <c:pt idx="166">
                  <c:v>2434</c:v>
                </c:pt>
                <c:pt idx="167">
                  <c:v>2433</c:v>
                </c:pt>
                <c:pt idx="168">
                  <c:v>2432</c:v>
                </c:pt>
                <c:pt idx="169">
                  <c:v>2431</c:v>
                </c:pt>
                <c:pt idx="170">
                  <c:v>2430</c:v>
                </c:pt>
                <c:pt idx="171">
                  <c:v>2429</c:v>
                </c:pt>
                <c:pt idx="172">
                  <c:v>2428</c:v>
                </c:pt>
                <c:pt idx="173">
                  <c:v>2427</c:v>
                </c:pt>
                <c:pt idx="174">
                  <c:v>2426</c:v>
                </c:pt>
                <c:pt idx="175">
                  <c:v>2425</c:v>
                </c:pt>
                <c:pt idx="176">
                  <c:v>2424</c:v>
                </c:pt>
                <c:pt idx="177">
                  <c:v>2423</c:v>
                </c:pt>
                <c:pt idx="178">
                  <c:v>2422</c:v>
                </c:pt>
                <c:pt idx="179">
                  <c:v>2421</c:v>
                </c:pt>
                <c:pt idx="180">
                  <c:v>2420</c:v>
                </c:pt>
                <c:pt idx="181">
                  <c:v>2419</c:v>
                </c:pt>
                <c:pt idx="182">
                  <c:v>2418</c:v>
                </c:pt>
                <c:pt idx="183">
                  <c:v>2417</c:v>
                </c:pt>
                <c:pt idx="184">
                  <c:v>2416</c:v>
                </c:pt>
                <c:pt idx="185">
                  <c:v>2415</c:v>
                </c:pt>
                <c:pt idx="186">
                  <c:v>2414</c:v>
                </c:pt>
                <c:pt idx="187">
                  <c:v>2413</c:v>
                </c:pt>
                <c:pt idx="188">
                  <c:v>2412</c:v>
                </c:pt>
                <c:pt idx="189">
                  <c:v>2411</c:v>
                </c:pt>
                <c:pt idx="190">
                  <c:v>2410</c:v>
                </c:pt>
                <c:pt idx="191">
                  <c:v>2409</c:v>
                </c:pt>
                <c:pt idx="192">
                  <c:v>2408</c:v>
                </c:pt>
                <c:pt idx="193">
                  <c:v>2407</c:v>
                </c:pt>
                <c:pt idx="194">
                  <c:v>2406</c:v>
                </c:pt>
                <c:pt idx="195">
                  <c:v>2405</c:v>
                </c:pt>
                <c:pt idx="196">
                  <c:v>2404</c:v>
                </c:pt>
                <c:pt idx="197">
                  <c:v>2403</c:v>
                </c:pt>
                <c:pt idx="198">
                  <c:v>2402</c:v>
                </c:pt>
                <c:pt idx="199">
                  <c:v>2401</c:v>
                </c:pt>
                <c:pt idx="200">
                  <c:v>2400</c:v>
                </c:pt>
                <c:pt idx="201">
                  <c:v>2399</c:v>
                </c:pt>
                <c:pt idx="202">
                  <c:v>2398</c:v>
                </c:pt>
                <c:pt idx="203">
                  <c:v>2397</c:v>
                </c:pt>
                <c:pt idx="204">
                  <c:v>2396</c:v>
                </c:pt>
                <c:pt idx="205">
                  <c:v>2395</c:v>
                </c:pt>
                <c:pt idx="206">
                  <c:v>2394</c:v>
                </c:pt>
                <c:pt idx="207">
                  <c:v>2393</c:v>
                </c:pt>
                <c:pt idx="208">
                  <c:v>2392</c:v>
                </c:pt>
                <c:pt idx="209">
                  <c:v>2391</c:v>
                </c:pt>
                <c:pt idx="210">
                  <c:v>2390</c:v>
                </c:pt>
                <c:pt idx="211">
                  <c:v>2389</c:v>
                </c:pt>
                <c:pt idx="212">
                  <c:v>2388</c:v>
                </c:pt>
                <c:pt idx="213">
                  <c:v>2387</c:v>
                </c:pt>
                <c:pt idx="214">
                  <c:v>2386</c:v>
                </c:pt>
                <c:pt idx="215">
                  <c:v>2385</c:v>
                </c:pt>
                <c:pt idx="216">
                  <c:v>2384</c:v>
                </c:pt>
                <c:pt idx="217">
                  <c:v>2383</c:v>
                </c:pt>
                <c:pt idx="218">
                  <c:v>2382</c:v>
                </c:pt>
                <c:pt idx="219">
                  <c:v>2381</c:v>
                </c:pt>
                <c:pt idx="220">
                  <c:v>2380</c:v>
                </c:pt>
                <c:pt idx="221">
                  <c:v>2379</c:v>
                </c:pt>
                <c:pt idx="222">
                  <c:v>2378</c:v>
                </c:pt>
                <c:pt idx="223">
                  <c:v>2377</c:v>
                </c:pt>
                <c:pt idx="224">
                  <c:v>2376</c:v>
                </c:pt>
                <c:pt idx="225">
                  <c:v>2375</c:v>
                </c:pt>
                <c:pt idx="226">
                  <c:v>2374</c:v>
                </c:pt>
                <c:pt idx="227">
                  <c:v>2373</c:v>
                </c:pt>
                <c:pt idx="228">
                  <c:v>2372</c:v>
                </c:pt>
                <c:pt idx="229">
                  <c:v>2371</c:v>
                </c:pt>
                <c:pt idx="230">
                  <c:v>2370</c:v>
                </c:pt>
                <c:pt idx="231">
                  <c:v>2369</c:v>
                </c:pt>
                <c:pt idx="232">
                  <c:v>2368</c:v>
                </c:pt>
                <c:pt idx="233">
                  <c:v>2367</c:v>
                </c:pt>
                <c:pt idx="234">
                  <c:v>2366</c:v>
                </c:pt>
                <c:pt idx="235">
                  <c:v>2365</c:v>
                </c:pt>
                <c:pt idx="236">
                  <c:v>2364</c:v>
                </c:pt>
                <c:pt idx="237">
                  <c:v>2363</c:v>
                </c:pt>
                <c:pt idx="238">
                  <c:v>2362</c:v>
                </c:pt>
                <c:pt idx="239">
                  <c:v>2361</c:v>
                </c:pt>
                <c:pt idx="240">
                  <c:v>2360</c:v>
                </c:pt>
                <c:pt idx="241">
                  <c:v>2359</c:v>
                </c:pt>
                <c:pt idx="242">
                  <c:v>2358</c:v>
                </c:pt>
                <c:pt idx="243">
                  <c:v>2357</c:v>
                </c:pt>
                <c:pt idx="244">
                  <c:v>2356</c:v>
                </c:pt>
                <c:pt idx="245">
                  <c:v>2355</c:v>
                </c:pt>
                <c:pt idx="246">
                  <c:v>2354</c:v>
                </c:pt>
                <c:pt idx="247">
                  <c:v>2353</c:v>
                </c:pt>
                <c:pt idx="248">
                  <c:v>2352</c:v>
                </c:pt>
                <c:pt idx="249">
                  <c:v>2351</c:v>
                </c:pt>
                <c:pt idx="250">
                  <c:v>2350</c:v>
                </c:pt>
                <c:pt idx="251">
                  <c:v>2349</c:v>
                </c:pt>
                <c:pt idx="252">
                  <c:v>2348</c:v>
                </c:pt>
                <c:pt idx="253">
                  <c:v>2347</c:v>
                </c:pt>
                <c:pt idx="254">
                  <c:v>2346</c:v>
                </c:pt>
                <c:pt idx="255">
                  <c:v>2345</c:v>
                </c:pt>
                <c:pt idx="256">
                  <c:v>2344</c:v>
                </c:pt>
                <c:pt idx="257">
                  <c:v>2343</c:v>
                </c:pt>
                <c:pt idx="258">
                  <c:v>2342</c:v>
                </c:pt>
                <c:pt idx="259">
                  <c:v>2341</c:v>
                </c:pt>
                <c:pt idx="260">
                  <c:v>2340</c:v>
                </c:pt>
                <c:pt idx="261">
                  <c:v>2339</c:v>
                </c:pt>
                <c:pt idx="262">
                  <c:v>2338</c:v>
                </c:pt>
                <c:pt idx="263">
                  <c:v>2337</c:v>
                </c:pt>
                <c:pt idx="264">
                  <c:v>2336</c:v>
                </c:pt>
                <c:pt idx="265">
                  <c:v>2335</c:v>
                </c:pt>
                <c:pt idx="266">
                  <c:v>2334</c:v>
                </c:pt>
                <c:pt idx="267">
                  <c:v>2333</c:v>
                </c:pt>
                <c:pt idx="268">
                  <c:v>2332</c:v>
                </c:pt>
                <c:pt idx="269">
                  <c:v>2331</c:v>
                </c:pt>
                <c:pt idx="270">
                  <c:v>2330</c:v>
                </c:pt>
                <c:pt idx="271">
                  <c:v>2329</c:v>
                </c:pt>
                <c:pt idx="272">
                  <c:v>2328</c:v>
                </c:pt>
                <c:pt idx="273">
                  <c:v>2327</c:v>
                </c:pt>
                <c:pt idx="274">
                  <c:v>2326</c:v>
                </c:pt>
                <c:pt idx="275">
                  <c:v>2325</c:v>
                </c:pt>
                <c:pt idx="276">
                  <c:v>2324</c:v>
                </c:pt>
                <c:pt idx="277">
                  <c:v>2323</c:v>
                </c:pt>
                <c:pt idx="278">
                  <c:v>2322</c:v>
                </c:pt>
                <c:pt idx="279">
                  <c:v>2321</c:v>
                </c:pt>
                <c:pt idx="280">
                  <c:v>2320</c:v>
                </c:pt>
                <c:pt idx="281">
                  <c:v>2319</c:v>
                </c:pt>
                <c:pt idx="282">
                  <c:v>2318</c:v>
                </c:pt>
                <c:pt idx="283">
                  <c:v>2317</c:v>
                </c:pt>
                <c:pt idx="284">
                  <c:v>2316</c:v>
                </c:pt>
                <c:pt idx="285">
                  <c:v>2315</c:v>
                </c:pt>
                <c:pt idx="286">
                  <c:v>2314</c:v>
                </c:pt>
                <c:pt idx="287">
                  <c:v>2313</c:v>
                </c:pt>
                <c:pt idx="288">
                  <c:v>2312</c:v>
                </c:pt>
                <c:pt idx="289">
                  <c:v>2311</c:v>
                </c:pt>
                <c:pt idx="290">
                  <c:v>2310</c:v>
                </c:pt>
                <c:pt idx="291">
                  <c:v>2309</c:v>
                </c:pt>
                <c:pt idx="292">
                  <c:v>2308</c:v>
                </c:pt>
                <c:pt idx="293">
                  <c:v>2307</c:v>
                </c:pt>
                <c:pt idx="294">
                  <c:v>2306</c:v>
                </c:pt>
                <c:pt idx="295">
                  <c:v>2305</c:v>
                </c:pt>
                <c:pt idx="296">
                  <c:v>2304</c:v>
                </c:pt>
                <c:pt idx="297">
                  <c:v>2303</c:v>
                </c:pt>
                <c:pt idx="298">
                  <c:v>2302</c:v>
                </c:pt>
                <c:pt idx="299">
                  <c:v>2301</c:v>
                </c:pt>
                <c:pt idx="300">
                  <c:v>2300</c:v>
                </c:pt>
                <c:pt idx="301">
                  <c:v>2299</c:v>
                </c:pt>
                <c:pt idx="302">
                  <c:v>2298</c:v>
                </c:pt>
                <c:pt idx="303">
                  <c:v>2297</c:v>
                </c:pt>
                <c:pt idx="304">
                  <c:v>2296</c:v>
                </c:pt>
                <c:pt idx="305">
                  <c:v>2295</c:v>
                </c:pt>
                <c:pt idx="306">
                  <c:v>2294</c:v>
                </c:pt>
                <c:pt idx="307">
                  <c:v>2293</c:v>
                </c:pt>
                <c:pt idx="308">
                  <c:v>2292</c:v>
                </c:pt>
                <c:pt idx="309">
                  <c:v>2291</c:v>
                </c:pt>
                <c:pt idx="310">
                  <c:v>2290</c:v>
                </c:pt>
                <c:pt idx="311">
                  <c:v>2289</c:v>
                </c:pt>
                <c:pt idx="312">
                  <c:v>2288</c:v>
                </c:pt>
                <c:pt idx="313">
                  <c:v>2287</c:v>
                </c:pt>
                <c:pt idx="314">
                  <c:v>2286</c:v>
                </c:pt>
                <c:pt idx="315">
                  <c:v>2285</c:v>
                </c:pt>
                <c:pt idx="316">
                  <c:v>2284</c:v>
                </c:pt>
                <c:pt idx="317">
                  <c:v>2283</c:v>
                </c:pt>
                <c:pt idx="318">
                  <c:v>2282</c:v>
                </c:pt>
                <c:pt idx="319">
                  <c:v>2281</c:v>
                </c:pt>
                <c:pt idx="320">
                  <c:v>2280</c:v>
                </c:pt>
                <c:pt idx="321">
                  <c:v>2279</c:v>
                </c:pt>
                <c:pt idx="322">
                  <c:v>2278</c:v>
                </c:pt>
                <c:pt idx="323">
                  <c:v>2277</c:v>
                </c:pt>
                <c:pt idx="324">
                  <c:v>2276</c:v>
                </c:pt>
                <c:pt idx="325">
                  <c:v>2275</c:v>
                </c:pt>
                <c:pt idx="326">
                  <c:v>2274</c:v>
                </c:pt>
                <c:pt idx="327">
                  <c:v>2273</c:v>
                </c:pt>
                <c:pt idx="328">
                  <c:v>2272</c:v>
                </c:pt>
                <c:pt idx="329">
                  <c:v>2271</c:v>
                </c:pt>
                <c:pt idx="330">
                  <c:v>2270</c:v>
                </c:pt>
                <c:pt idx="331">
                  <c:v>2269</c:v>
                </c:pt>
                <c:pt idx="332">
                  <c:v>2268</c:v>
                </c:pt>
                <c:pt idx="333">
                  <c:v>2267</c:v>
                </c:pt>
                <c:pt idx="334">
                  <c:v>2266</c:v>
                </c:pt>
                <c:pt idx="335">
                  <c:v>2265</c:v>
                </c:pt>
                <c:pt idx="336">
                  <c:v>2264</c:v>
                </c:pt>
                <c:pt idx="337">
                  <c:v>2263</c:v>
                </c:pt>
                <c:pt idx="338">
                  <c:v>2262</c:v>
                </c:pt>
                <c:pt idx="339">
                  <c:v>2261</c:v>
                </c:pt>
                <c:pt idx="340">
                  <c:v>2260</c:v>
                </c:pt>
                <c:pt idx="341">
                  <c:v>2259</c:v>
                </c:pt>
                <c:pt idx="342">
                  <c:v>2258</c:v>
                </c:pt>
                <c:pt idx="343">
                  <c:v>2257</c:v>
                </c:pt>
                <c:pt idx="344">
                  <c:v>2256</c:v>
                </c:pt>
                <c:pt idx="345">
                  <c:v>2255</c:v>
                </c:pt>
                <c:pt idx="346">
                  <c:v>2254</c:v>
                </c:pt>
                <c:pt idx="347">
                  <c:v>2253</c:v>
                </c:pt>
                <c:pt idx="348">
                  <c:v>2252</c:v>
                </c:pt>
                <c:pt idx="349">
                  <c:v>2251</c:v>
                </c:pt>
                <c:pt idx="350">
                  <c:v>2250</c:v>
                </c:pt>
                <c:pt idx="351">
                  <c:v>2249</c:v>
                </c:pt>
                <c:pt idx="352">
                  <c:v>2248</c:v>
                </c:pt>
                <c:pt idx="353">
                  <c:v>2247</c:v>
                </c:pt>
                <c:pt idx="354">
                  <c:v>2246</c:v>
                </c:pt>
                <c:pt idx="355">
                  <c:v>2245</c:v>
                </c:pt>
                <c:pt idx="356">
                  <c:v>2244</c:v>
                </c:pt>
                <c:pt idx="357">
                  <c:v>2243</c:v>
                </c:pt>
                <c:pt idx="358">
                  <c:v>2242</c:v>
                </c:pt>
                <c:pt idx="359">
                  <c:v>2241</c:v>
                </c:pt>
                <c:pt idx="360">
                  <c:v>2240</c:v>
                </c:pt>
                <c:pt idx="361">
                  <c:v>2239</c:v>
                </c:pt>
                <c:pt idx="362">
                  <c:v>2238</c:v>
                </c:pt>
                <c:pt idx="363">
                  <c:v>2237</c:v>
                </c:pt>
                <c:pt idx="364">
                  <c:v>2236</c:v>
                </c:pt>
                <c:pt idx="365">
                  <c:v>2235</c:v>
                </c:pt>
                <c:pt idx="366">
                  <c:v>2234</c:v>
                </c:pt>
                <c:pt idx="367">
                  <c:v>2233</c:v>
                </c:pt>
                <c:pt idx="368">
                  <c:v>2232</c:v>
                </c:pt>
                <c:pt idx="369">
                  <c:v>2231</c:v>
                </c:pt>
                <c:pt idx="370">
                  <c:v>2230</c:v>
                </c:pt>
                <c:pt idx="371">
                  <c:v>2229</c:v>
                </c:pt>
                <c:pt idx="372">
                  <c:v>2228</c:v>
                </c:pt>
                <c:pt idx="373">
                  <c:v>2227</c:v>
                </c:pt>
                <c:pt idx="374">
                  <c:v>2226</c:v>
                </c:pt>
                <c:pt idx="375">
                  <c:v>2225</c:v>
                </c:pt>
                <c:pt idx="376">
                  <c:v>2224</c:v>
                </c:pt>
                <c:pt idx="377">
                  <c:v>2223</c:v>
                </c:pt>
                <c:pt idx="378">
                  <c:v>2222</c:v>
                </c:pt>
                <c:pt idx="379">
                  <c:v>2221</c:v>
                </c:pt>
                <c:pt idx="380">
                  <c:v>2220</c:v>
                </c:pt>
                <c:pt idx="381">
                  <c:v>2219</c:v>
                </c:pt>
                <c:pt idx="382">
                  <c:v>2218</c:v>
                </c:pt>
                <c:pt idx="383">
                  <c:v>2217</c:v>
                </c:pt>
                <c:pt idx="384">
                  <c:v>2216</c:v>
                </c:pt>
                <c:pt idx="385">
                  <c:v>2215</c:v>
                </c:pt>
                <c:pt idx="386">
                  <c:v>2214</c:v>
                </c:pt>
                <c:pt idx="387">
                  <c:v>2213</c:v>
                </c:pt>
                <c:pt idx="388">
                  <c:v>2212</c:v>
                </c:pt>
                <c:pt idx="389">
                  <c:v>2211</c:v>
                </c:pt>
                <c:pt idx="390">
                  <c:v>2210</c:v>
                </c:pt>
                <c:pt idx="391">
                  <c:v>2209</c:v>
                </c:pt>
                <c:pt idx="392">
                  <c:v>2208</c:v>
                </c:pt>
                <c:pt idx="393">
                  <c:v>2207</c:v>
                </c:pt>
                <c:pt idx="394">
                  <c:v>2206</c:v>
                </c:pt>
                <c:pt idx="395">
                  <c:v>2205</c:v>
                </c:pt>
                <c:pt idx="396">
                  <c:v>2204</c:v>
                </c:pt>
                <c:pt idx="397">
                  <c:v>2203</c:v>
                </c:pt>
                <c:pt idx="398">
                  <c:v>2202</c:v>
                </c:pt>
                <c:pt idx="399">
                  <c:v>2201</c:v>
                </c:pt>
                <c:pt idx="400">
                  <c:v>2200</c:v>
                </c:pt>
                <c:pt idx="401">
                  <c:v>2199</c:v>
                </c:pt>
                <c:pt idx="402">
                  <c:v>2198</c:v>
                </c:pt>
                <c:pt idx="403">
                  <c:v>2197</c:v>
                </c:pt>
                <c:pt idx="404">
                  <c:v>2196</c:v>
                </c:pt>
                <c:pt idx="405">
                  <c:v>2195</c:v>
                </c:pt>
                <c:pt idx="406">
                  <c:v>2194</c:v>
                </c:pt>
                <c:pt idx="407">
                  <c:v>2193</c:v>
                </c:pt>
                <c:pt idx="408">
                  <c:v>2192</c:v>
                </c:pt>
                <c:pt idx="409">
                  <c:v>2191</c:v>
                </c:pt>
                <c:pt idx="410">
                  <c:v>2190</c:v>
                </c:pt>
                <c:pt idx="411">
                  <c:v>2189</c:v>
                </c:pt>
                <c:pt idx="412">
                  <c:v>2188</c:v>
                </c:pt>
                <c:pt idx="413">
                  <c:v>2187</c:v>
                </c:pt>
                <c:pt idx="414">
                  <c:v>2186</c:v>
                </c:pt>
                <c:pt idx="415">
                  <c:v>2185</c:v>
                </c:pt>
                <c:pt idx="416">
                  <c:v>2184</c:v>
                </c:pt>
                <c:pt idx="417">
                  <c:v>2183</c:v>
                </c:pt>
                <c:pt idx="418">
                  <c:v>2182</c:v>
                </c:pt>
                <c:pt idx="419">
                  <c:v>2181</c:v>
                </c:pt>
                <c:pt idx="420">
                  <c:v>2180</c:v>
                </c:pt>
                <c:pt idx="421">
                  <c:v>2179</c:v>
                </c:pt>
                <c:pt idx="422">
                  <c:v>2178</c:v>
                </c:pt>
                <c:pt idx="423">
                  <c:v>2177</c:v>
                </c:pt>
                <c:pt idx="424">
                  <c:v>2176</c:v>
                </c:pt>
                <c:pt idx="425">
                  <c:v>2175</c:v>
                </c:pt>
                <c:pt idx="426">
                  <c:v>2174</c:v>
                </c:pt>
                <c:pt idx="427">
                  <c:v>2173</c:v>
                </c:pt>
                <c:pt idx="428">
                  <c:v>2172</c:v>
                </c:pt>
                <c:pt idx="429">
                  <c:v>2171</c:v>
                </c:pt>
                <c:pt idx="430">
                  <c:v>2170</c:v>
                </c:pt>
                <c:pt idx="431">
                  <c:v>2169</c:v>
                </c:pt>
                <c:pt idx="432">
                  <c:v>2168</c:v>
                </c:pt>
                <c:pt idx="433">
                  <c:v>2167</c:v>
                </c:pt>
                <c:pt idx="434">
                  <c:v>2166</c:v>
                </c:pt>
                <c:pt idx="435">
                  <c:v>2165</c:v>
                </c:pt>
                <c:pt idx="436">
                  <c:v>2164</c:v>
                </c:pt>
                <c:pt idx="437">
                  <c:v>2163</c:v>
                </c:pt>
                <c:pt idx="438">
                  <c:v>2162</c:v>
                </c:pt>
                <c:pt idx="439">
                  <c:v>2161</c:v>
                </c:pt>
                <c:pt idx="440">
                  <c:v>2160</c:v>
                </c:pt>
                <c:pt idx="441">
                  <c:v>2159</c:v>
                </c:pt>
                <c:pt idx="442">
                  <c:v>2158</c:v>
                </c:pt>
                <c:pt idx="443">
                  <c:v>2157</c:v>
                </c:pt>
                <c:pt idx="444">
                  <c:v>2156</c:v>
                </c:pt>
                <c:pt idx="445">
                  <c:v>2155</c:v>
                </c:pt>
                <c:pt idx="446">
                  <c:v>2154</c:v>
                </c:pt>
                <c:pt idx="447">
                  <c:v>2153</c:v>
                </c:pt>
                <c:pt idx="448">
                  <c:v>2152</c:v>
                </c:pt>
                <c:pt idx="449">
                  <c:v>2151</c:v>
                </c:pt>
                <c:pt idx="450">
                  <c:v>2150</c:v>
                </c:pt>
                <c:pt idx="451">
                  <c:v>2149</c:v>
                </c:pt>
                <c:pt idx="452">
                  <c:v>2148</c:v>
                </c:pt>
                <c:pt idx="453">
                  <c:v>2147</c:v>
                </c:pt>
                <c:pt idx="454">
                  <c:v>2146</c:v>
                </c:pt>
                <c:pt idx="455">
                  <c:v>2145</c:v>
                </c:pt>
                <c:pt idx="456">
                  <c:v>2144</c:v>
                </c:pt>
                <c:pt idx="457">
                  <c:v>2143</c:v>
                </c:pt>
                <c:pt idx="458">
                  <c:v>2142</c:v>
                </c:pt>
                <c:pt idx="459">
                  <c:v>2141</c:v>
                </c:pt>
                <c:pt idx="460">
                  <c:v>2140</c:v>
                </c:pt>
                <c:pt idx="461">
                  <c:v>2139</c:v>
                </c:pt>
                <c:pt idx="462">
                  <c:v>2138</c:v>
                </c:pt>
                <c:pt idx="463">
                  <c:v>2137</c:v>
                </c:pt>
                <c:pt idx="464">
                  <c:v>2136</c:v>
                </c:pt>
                <c:pt idx="465">
                  <c:v>2135</c:v>
                </c:pt>
                <c:pt idx="466">
                  <c:v>2134</c:v>
                </c:pt>
                <c:pt idx="467">
                  <c:v>2133</c:v>
                </c:pt>
                <c:pt idx="468">
                  <c:v>2132</c:v>
                </c:pt>
                <c:pt idx="469">
                  <c:v>2131</c:v>
                </c:pt>
                <c:pt idx="470">
                  <c:v>2130</c:v>
                </c:pt>
                <c:pt idx="471">
                  <c:v>2129</c:v>
                </c:pt>
                <c:pt idx="472">
                  <c:v>2128</c:v>
                </c:pt>
                <c:pt idx="473">
                  <c:v>2127</c:v>
                </c:pt>
                <c:pt idx="474">
                  <c:v>2126</c:v>
                </c:pt>
                <c:pt idx="475">
                  <c:v>2125</c:v>
                </c:pt>
                <c:pt idx="476">
                  <c:v>2124</c:v>
                </c:pt>
                <c:pt idx="477">
                  <c:v>2123</c:v>
                </c:pt>
                <c:pt idx="478">
                  <c:v>2122</c:v>
                </c:pt>
                <c:pt idx="479">
                  <c:v>2121</c:v>
                </c:pt>
                <c:pt idx="480">
                  <c:v>2120</c:v>
                </c:pt>
                <c:pt idx="481">
                  <c:v>2119</c:v>
                </c:pt>
                <c:pt idx="482">
                  <c:v>2118</c:v>
                </c:pt>
                <c:pt idx="483">
                  <c:v>2117</c:v>
                </c:pt>
                <c:pt idx="484">
                  <c:v>2116</c:v>
                </c:pt>
                <c:pt idx="485">
                  <c:v>2115</c:v>
                </c:pt>
                <c:pt idx="486">
                  <c:v>2114</c:v>
                </c:pt>
                <c:pt idx="487">
                  <c:v>2113</c:v>
                </c:pt>
                <c:pt idx="488">
                  <c:v>2112</c:v>
                </c:pt>
                <c:pt idx="489">
                  <c:v>2111</c:v>
                </c:pt>
                <c:pt idx="490">
                  <c:v>2110</c:v>
                </c:pt>
                <c:pt idx="491">
                  <c:v>2109</c:v>
                </c:pt>
                <c:pt idx="492">
                  <c:v>2108</c:v>
                </c:pt>
                <c:pt idx="493">
                  <c:v>2107</c:v>
                </c:pt>
                <c:pt idx="494">
                  <c:v>2106</c:v>
                </c:pt>
                <c:pt idx="495">
                  <c:v>2105</c:v>
                </c:pt>
                <c:pt idx="496">
                  <c:v>2104</c:v>
                </c:pt>
                <c:pt idx="497">
                  <c:v>2103</c:v>
                </c:pt>
                <c:pt idx="498">
                  <c:v>2102</c:v>
                </c:pt>
                <c:pt idx="499">
                  <c:v>2101</c:v>
                </c:pt>
                <c:pt idx="500">
                  <c:v>2100</c:v>
                </c:pt>
                <c:pt idx="501">
                  <c:v>2099</c:v>
                </c:pt>
                <c:pt idx="502">
                  <c:v>2098</c:v>
                </c:pt>
                <c:pt idx="503">
                  <c:v>2097</c:v>
                </c:pt>
                <c:pt idx="504">
                  <c:v>2096</c:v>
                </c:pt>
                <c:pt idx="505">
                  <c:v>2095</c:v>
                </c:pt>
                <c:pt idx="506">
                  <c:v>2094</c:v>
                </c:pt>
                <c:pt idx="507">
                  <c:v>2093</c:v>
                </c:pt>
                <c:pt idx="508">
                  <c:v>2092</c:v>
                </c:pt>
                <c:pt idx="509">
                  <c:v>2091</c:v>
                </c:pt>
                <c:pt idx="510">
                  <c:v>2090</c:v>
                </c:pt>
                <c:pt idx="511">
                  <c:v>2089</c:v>
                </c:pt>
                <c:pt idx="512">
                  <c:v>2088</c:v>
                </c:pt>
                <c:pt idx="513">
                  <c:v>2087</c:v>
                </c:pt>
                <c:pt idx="514">
                  <c:v>2086</c:v>
                </c:pt>
                <c:pt idx="515">
                  <c:v>2085</c:v>
                </c:pt>
                <c:pt idx="516">
                  <c:v>2084</c:v>
                </c:pt>
                <c:pt idx="517">
                  <c:v>2083</c:v>
                </c:pt>
                <c:pt idx="518">
                  <c:v>2082</c:v>
                </c:pt>
                <c:pt idx="519">
                  <c:v>2081</c:v>
                </c:pt>
                <c:pt idx="520">
                  <c:v>2080</c:v>
                </c:pt>
                <c:pt idx="521">
                  <c:v>2079</c:v>
                </c:pt>
                <c:pt idx="522">
                  <c:v>2078</c:v>
                </c:pt>
                <c:pt idx="523">
                  <c:v>2077</c:v>
                </c:pt>
                <c:pt idx="524">
                  <c:v>2076</c:v>
                </c:pt>
                <c:pt idx="525">
                  <c:v>2075</c:v>
                </c:pt>
                <c:pt idx="526">
                  <c:v>2074</c:v>
                </c:pt>
                <c:pt idx="527">
                  <c:v>2073</c:v>
                </c:pt>
                <c:pt idx="528">
                  <c:v>2072</c:v>
                </c:pt>
                <c:pt idx="529">
                  <c:v>2071</c:v>
                </c:pt>
                <c:pt idx="530">
                  <c:v>2070</c:v>
                </c:pt>
                <c:pt idx="531">
                  <c:v>2069</c:v>
                </c:pt>
                <c:pt idx="532">
                  <c:v>2068</c:v>
                </c:pt>
                <c:pt idx="533">
                  <c:v>2067</c:v>
                </c:pt>
                <c:pt idx="534">
                  <c:v>2066</c:v>
                </c:pt>
                <c:pt idx="535">
                  <c:v>2065</c:v>
                </c:pt>
                <c:pt idx="536">
                  <c:v>2064</c:v>
                </c:pt>
                <c:pt idx="537">
                  <c:v>2063</c:v>
                </c:pt>
                <c:pt idx="538">
                  <c:v>2062</c:v>
                </c:pt>
                <c:pt idx="539">
                  <c:v>2061</c:v>
                </c:pt>
                <c:pt idx="540">
                  <c:v>2060</c:v>
                </c:pt>
                <c:pt idx="541">
                  <c:v>2059</c:v>
                </c:pt>
                <c:pt idx="542">
                  <c:v>2058</c:v>
                </c:pt>
                <c:pt idx="543">
                  <c:v>2057</c:v>
                </c:pt>
                <c:pt idx="544">
                  <c:v>2056</c:v>
                </c:pt>
                <c:pt idx="545">
                  <c:v>2055</c:v>
                </c:pt>
                <c:pt idx="546">
                  <c:v>2054</c:v>
                </c:pt>
                <c:pt idx="547">
                  <c:v>2053</c:v>
                </c:pt>
                <c:pt idx="548">
                  <c:v>2052</c:v>
                </c:pt>
                <c:pt idx="549">
                  <c:v>2051</c:v>
                </c:pt>
                <c:pt idx="550">
                  <c:v>2050</c:v>
                </c:pt>
                <c:pt idx="551">
                  <c:v>2049</c:v>
                </c:pt>
                <c:pt idx="552">
                  <c:v>2048</c:v>
                </c:pt>
                <c:pt idx="553">
                  <c:v>2047</c:v>
                </c:pt>
                <c:pt idx="554">
                  <c:v>2046</c:v>
                </c:pt>
                <c:pt idx="555">
                  <c:v>2045</c:v>
                </c:pt>
                <c:pt idx="556">
                  <c:v>2044</c:v>
                </c:pt>
                <c:pt idx="557">
                  <c:v>2043</c:v>
                </c:pt>
                <c:pt idx="558">
                  <c:v>2042</c:v>
                </c:pt>
                <c:pt idx="559">
                  <c:v>2041</c:v>
                </c:pt>
                <c:pt idx="560">
                  <c:v>2040</c:v>
                </c:pt>
                <c:pt idx="561">
                  <c:v>2039</c:v>
                </c:pt>
                <c:pt idx="562">
                  <c:v>2038</c:v>
                </c:pt>
                <c:pt idx="563">
                  <c:v>2037</c:v>
                </c:pt>
                <c:pt idx="564">
                  <c:v>2036</c:v>
                </c:pt>
                <c:pt idx="565">
                  <c:v>2035</c:v>
                </c:pt>
                <c:pt idx="566">
                  <c:v>2034</c:v>
                </c:pt>
                <c:pt idx="567">
                  <c:v>2033</c:v>
                </c:pt>
                <c:pt idx="568">
                  <c:v>2032</c:v>
                </c:pt>
                <c:pt idx="569">
                  <c:v>2031</c:v>
                </c:pt>
                <c:pt idx="570">
                  <c:v>2030</c:v>
                </c:pt>
                <c:pt idx="571">
                  <c:v>2029</c:v>
                </c:pt>
                <c:pt idx="572">
                  <c:v>2028</c:v>
                </c:pt>
                <c:pt idx="573">
                  <c:v>2027</c:v>
                </c:pt>
                <c:pt idx="574">
                  <c:v>2026</c:v>
                </c:pt>
                <c:pt idx="575">
                  <c:v>2025</c:v>
                </c:pt>
                <c:pt idx="576">
                  <c:v>2024</c:v>
                </c:pt>
                <c:pt idx="577">
                  <c:v>2023</c:v>
                </c:pt>
                <c:pt idx="578">
                  <c:v>2022</c:v>
                </c:pt>
                <c:pt idx="579">
                  <c:v>2021</c:v>
                </c:pt>
                <c:pt idx="580">
                  <c:v>2020</c:v>
                </c:pt>
                <c:pt idx="581">
                  <c:v>2019</c:v>
                </c:pt>
                <c:pt idx="582">
                  <c:v>2018</c:v>
                </c:pt>
                <c:pt idx="583">
                  <c:v>2017</c:v>
                </c:pt>
                <c:pt idx="584">
                  <c:v>2016</c:v>
                </c:pt>
                <c:pt idx="585">
                  <c:v>2015</c:v>
                </c:pt>
                <c:pt idx="586">
                  <c:v>2014</c:v>
                </c:pt>
                <c:pt idx="587">
                  <c:v>2013</c:v>
                </c:pt>
                <c:pt idx="588">
                  <c:v>2012</c:v>
                </c:pt>
                <c:pt idx="589">
                  <c:v>2011</c:v>
                </c:pt>
                <c:pt idx="590">
                  <c:v>2010</c:v>
                </c:pt>
                <c:pt idx="591">
                  <c:v>2009</c:v>
                </c:pt>
                <c:pt idx="592">
                  <c:v>2008</c:v>
                </c:pt>
                <c:pt idx="593">
                  <c:v>2007</c:v>
                </c:pt>
                <c:pt idx="594">
                  <c:v>2006</c:v>
                </c:pt>
                <c:pt idx="595">
                  <c:v>2005</c:v>
                </c:pt>
                <c:pt idx="596">
                  <c:v>2004</c:v>
                </c:pt>
                <c:pt idx="597">
                  <c:v>2003</c:v>
                </c:pt>
                <c:pt idx="598">
                  <c:v>2002</c:v>
                </c:pt>
                <c:pt idx="599">
                  <c:v>2001</c:v>
                </c:pt>
                <c:pt idx="600">
                  <c:v>2000</c:v>
                </c:pt>
                <c:pt idx="601">
                  <c:v>1999</c:v>
                </c:pt>
                <c:pt idx="602">
                  <c:v>1998</c:v>
                </c:pt>
                <c:pt idx="603">
                  <c:v>1997</c:v>
                </c:pt>
                <c:pt idx="604">
                  <c:v>1996</c:v>
                </c:pt>
                <c:pt idx="605">
                  <c:v>1995</c:v>
                </c:pt>
                <c:pt idx="606">
                  <c:v>1994</c:v>
                </c:pt>
                <c:pt idx="607">
                  <c:v>1993</c:v>
                </c:pt>
                <c:pt idx="608">
                  <c:v>1992</c:v>
                </c:pt>
                <c:pt idx="609">
                  <c:v>1991</c:v>
                </c:pt>
                <c:pt idx="610">
                  <c:v>1990</c:v>
                </c:pt>
                <c:pt idx="611">
                  <c:v>1989</c:v>
                </c:pt>
                <c:pt idx="612">
                  <c:v>1988</c:v>
                </c:pt>
                <c:pt idx="613">
                  <c:v>1987</c:v>
                </c:pt>
                <c:pt idx="614">
                  <c:v>1986</c:v>
                </c:pt>
                <c:pt idx="615">
                  <c:v>1985</c:v>
                </c:pt>
                <c:pt idx="616">
                  <c:v>1984</c:v>
                </c:pt>
                <c:pt idx="617">
                  <c:v>1983</c:v>
                </c:pt>
                <c:pt idx="618">
                  <c:v>1982</c:v>
                </c:pt>
                <c:pt idx="619">
                  <c:v>1981</c:v>
                </c:pt>
                <c:pt idx="620">
                  <c:v>1980</c:v>
                </c:pt>
                <c:pt idx="621">
                  <c:v>1979</c:v>
                </c:pt>
                <c:pt idx="622">
                  <c:v>1978</c:v>
                </c:pt>
                <c:pt idx="623">
                  <c:v>1977</c:v>
                </c:pt>
                <c:pt idx="624">
                  <c:v>1976</c:v>
                </c:pt>
                <c:pt idx="625">
                  <c:v>1975</c:v>
                </c:pt>
                <c:pt idx="626">
                  <c:v>1974</c:v>
                </c:pt>
                <c:pt idx="627">
                  <c:v>1973</c:v>
                </c:pt>
                <c:pt idx="628">
                  <c:v>1972</c:v>
                </c:pt>
                <c:pt idx="629">
                  <c:v>1971</c:v>
                </c:pt>
                <c:pt idx="630">
                  <c:v>1970</c:v>
                </c:pt>
                <c:pt idx="631">
                  <c:v>1969</c:v>
                </c:pt>
                <c:pt idx="632">
                  <c:v>1968</c:v>
                </c:pt>
                <c:pt idx="633">
                  <c:v>1967</c:v>
                </c:pt>
                <c:pt idx="634">
                  <c:v>1966</c:v>
                </c:pt>
                <c:pt idx="635">
                  <c:v>1965</c:v>
                </c:pt>
                <c:pt idx="636">
                  <c:v>1964</c:v>
                </c:pt>
                <c:pt idx="637">
                  <c:v>1963</c:v>
                </c:pt>
                <c:pt idx="638">
                  <c:v>1962</c:v>
                </c:pt>
                <c:pt idx="639">
                  <c:v>1961</c:v>
                </c:pt>
                <c:pt idx="640">
                  <c:v>1960</c:v>
                </c:pt>
                <c:pt idx="641">
                  <c:v>1959</c:v>
                </c:pt>
                <c:pt idx="642">
                  <c:v>1958</c:v>
                </c:pt>
                <c:pt idx="643">
                  <c:v>1957</c:v>
                </c:pt>
                <c:pt idx="644">
                  <c:v>1956</c:v>
                </c:pt>
                <c:pt idx="645">
                  <c:v>1955</c:v>
                </c:pt>
                <c:pt idx="646">
                  <c:v>1954</c:v>
                </c:pt>
                <c:pt idx="647">
                  <c:v>1953</c:v>
                </c:pt>
                <c:pt idx="648">
                  <c:v>1952</c:v>
                </c:pt>
                <c:pt idx="649">
                  <c:v>1951</c:v>
                </c:pt>
                <c:pt idx="650">
                  <c:v>1950</c:v>
                </c:pt>
                <c:pt idx="651">
                  <c:v>1949</c:v>
                </c:pt>
                <c:pt idx="652">
                  <c:v>1948</c:v>
                </c:pt>
                <c:pt idx="653">
                  <c:v>1947</c:v>
                </c:pt>
                <c:pt idx="654">
                  <c:v>1946</c:v>
                </c:pt>
                <c:pt idx="655">
                  <c:v>1945</c:v>
                </c:pt>
                <c:pt idx="656">
                  <c:v>1944</c:v>
                </c:pt>
                <c:pt idx="657">
                  <c:v>1943</c:v>
                </c:pt>
                <c:pt idx="658">
                  <c:v>1942</c:v>
                </c:pt>
                <c:pt idx="659">
                  <c:v>1941</c:v>
                </c:pt>
                <c:pt idx="660">
                  <c:v>1940</c:v>
                </c:pt>
                <c:pt idx="661">
                  <c:v>1939</c:v>
                </c:pt>
                <c:pt idx="662">
                  <c:v>1938</c:v>
                </c:pt>
                <c:pt idx="663">
                  <c:v>1937</c:v>
                </c:pt>
                <c:pt idx="664">
                  <c:v>1936</c:v>
                </c:pt>
                <c:pt idx="665">
                  <c:v>1935</c:v>
                </c:pt>
                <c:pt idx="666">
                  <c:v>1934</c:v>
                </c:pt>
                <c:pt idx="667">
                  <c:v>1933</c:v>
                </c:pt>
                <c:pt idx="668">
                  <c:v>1932</c:v>
                </c:pt>
                <c:pt idx="669">
                  <c:v>1931</c:v>
                </c:pt>
                <c:pt idx="670">
                  <c:v>1930</c:v>
                </c:pt>
                <c:pt idx="671">
                  <c:v>1929</c:v>
                </c:pt>
                <c:pt idx="672">
                  <c:v>1928</c:v>
                </c:pt>
                <c:pt idx="673">
                  <c:v>1927</c:v>
                </c:pt>
                <c:pt idx="674">
                  <c:v>1926</c:v>
                </c:pt>
                <c:pt idx="675">
                  <c:v>1925</c:v>
                </c:pt>
                <c:pt idx="676">
                  <c:v>1924</c:v>
                </c:pt>
                <c:pt idx="677">
                  <c:v>1923</c:v>
                </c:pt>
                <c:pt idx="678">
                  <c:v>1922</c:v>
                </c:pt>
                <c:pt idx="679">
                  <c:v>1921</c:v>
                </c:pt>
                <c:pt idx="680">
                  <c:v>1920</c:v>
                </c:pt>
                <c:pt idx="681">
                  <c:v>1919</c:v>
                </c:pt>
                <c:pt idx="682">
                  <c:v>1918</c:v>
                </c:pt>
                <c:pt idx="683">
                  <c:v>1917</c:v>
                </c:pt>
                <c:pt idx="684">
                  <c:v>1916</c:v>
                </c:pt>
                <c:pt idx="685">
                  <c:v>1915</c:v>
                </c:pt>
                <c:pt idx="686">
                  <c:v>1914</c:v>
                </c:pt>
                <c:pt idx="687">
                  <c:v>1913</c:v>
                </c:pt>
                <c:pt idx="688">
                  <c:v>1912</c:v>
                </c:pt>
                <c:pt idx="689">
                  <c:v>1911</c:v>
                </c:pt>
                <c:pt idx="690">
                  <c:v>1910</c:v>
                </c:pt>
                <c:pt idx="691">
                  <c:v>1909</c:v>
                </c:pt>
                <c:pt idx="692">
                  <c:v>1908</c:v>
                </c:pt>
                <c:pt idx="693">
                  <c:v>1907</c:v>
                </c:pt>
                <c:pt idx="694">
                  <c:v>1906</c:v>
                </c:pt>
                <c:pt idx="695">
                  <c:v>1905</c:v>
                </c:pt>
                <c:pt idx="696">
                  <c:v>1904</c:v>
                </c:pt>
                <c:pt idx="697">
                  <c:v>1903</c:v>
                </c:pt>
                <c:pt idx="698">
                  <c:v>1902</c:v>
                </c:pt>
                <c:pt idx="699">
                  <c:v>1901</c:v>
                </c:pt>
                <c:pt idx="700">
                  <c:v>1900</c:v>
                </c:pt>
                <c:pt idx="701">
                  <c:v>1899</c:v>
                </c:pt>
                <c:pt idx="702">
                  <c:v>1898</c:v>
                </c:pt>
                <c:pt idx="703">
                  <c:v>1897</c:v>
                </c:pt>
                <c:pt idx="704">
                  <c:v>1896</c:v>
                </c:pt>
                <c:pt idx="705">
                  <c:v>1895</c:v>
                </c:pt>
                <c:pt idx="706">
                  <c:v>1894</c:v>
                </c:pt>
                <c:pt idx="707">
                  <c:v>1893</c:v>
                </c:pt>
                <c:pt idx="708">
                  <c:v>1892</c:v>
                </c:pt>
                <c:pt idx="709">
                  <c:v>1891</c:v>
                </c:pt>
                <c:pt idx="710">
                  <c:v>1890</c:v>
                </c:pt>
                <c:pt idx="711">
                  <c:v>1889</c:v>
                </c:pt>
                <c:pt idx="712">
                  <c:v>1888</c:v>
                </c:pt>
                <c:pt idx="713">
                  <c:v>1887</c:v>
                </c:pt>
                <c:pt idx="714">
                  <c:v>1886</c:v>
                </c:pt>
                <c:pt idx="715">
                  <c:v>1885</c:v>
                </c:pt>
                <c:pt idx="716">
                  <c:v>1884</c:v>
                </c:pt>
                <c:pt idx="717">
                  <c:v>1883</c:v>
                </c:pt>
                <c:pt idx="718">
                  <c:v>1882</c:v>
                </c:pt>
                <c:pt idx="719">
                  <c:v>1881</c:v>
                </c:pt>
                <c:pt idx="720">
                  <c:v>1880</c:v>
                </c:pt>
                <c:pt idx="721">
                  <c:v>1879</c:v>
                </c:pt>
                <c:pt idx="722">
                  <c:v>1878</c:v>
                </c:pt>
                <c:pt idx="723">
                  <c:v>1877</c:v>
                </c:pt>
                <c:pt idx="724">
                  <c:v>1876</c:v>
                </c:pt>
                <c:pt idx="725">
                  <c:v>1875</c:v>
                </c:pt>
                <c:pt idx="726">
                  <c:v>1874</c:v>
                </c:pt>
                <c:pt idx="727">
                  <c:v>1873</c:v>
                </c:pt>
                <c:pt idx="728">
                  <c:v>1872</c:v>
                </c:pt>
                <c:pt idx="729">
                  <c:v>1871</c:v>
                </c:pt>
                <c:pt idx="730">
                  <c:v>1870</c:v>
                </c:pt>
                <c:pt idx="731">
                  <c:v>1869</c:v>
                </c:pt>
                <c:pt idx="732">
                  <c:v>1868</c:v>
                </c:pt>
                <c:pt idx="733">
                  <c:v>1867</c:v>
                </c:pt>
                <c:pt idx="734">
                  <c:v>1866</c:v>
                </c:pt>
                <c:pt idx="735">
                  <c:v>1865</c:v>
                </c:pt>
                <c:pt idx="736">
                  <c:v>1864</c:v>
                </c:pt>
                <c:pt idx="737">
                  <c:v>1863</c:v>
                </c:pt>
                <c:pt idx="738">
                  <c:v>1862</c:v>
                </c:pt>
                <c:pt idx="739">
                  <c:v>1861</c:v>
                </c:pt>
                <c:pt idx="740">
                  <c:v>1860</c:v>
                </c:pt>
                <c:pt idx="741">
                  <c:v>1859</c:v>
                </c:pt>
                <c:pt idx="742">
                  <c:v>1858</c:v>
                </c:pt>
                <c:pt idx="743">
                  <c:v>1857</c:v>
                </c:pt>
                <c:pt idx="744">
                  <c:v>1856</c:v>
                </c:pt>
                <c:pt idx="745">
                  <c:v>1855</c:v>
                </c:pt>
                <c:pt idx="746">
                  <c:v>1854</c:v>
                </c:pt>
                <c:pt idx="747">
                  <c:v>1853</c:v>
                </c:pt>
                <c:pt idx="748">
                  <c:v>1852</c:v>
                </c:pt>
                <c:pt idx="749">
                  <c:v>1851</c:v>
                </c:pt>
                <c:pt idx="750">
                  <c:v>1850</c:v>
                </c:pt>
                <c:pt idx="751">
                  <c:v>1849</c:v>
                </c:pt>
                <c:pt idx="752">
                  <c:v>1848</c:v>
                </c:pt>
                <c:pt idx="753">
                  <c:v>1847</c:v>
                </c:pt>
                <c:pt idx="754">
                  <c:v>1846</c:v>
                </c:pt>
                <c:pt idx="755">
                  <c:v>1845</c:v>
                </c:pt>
                <c:pt idx="756">
                  <c:v>1844</c:v>
                </c:pt>
                <c:pt idx="757">
                  <c:v>1843</c:v>
                </c:pt>
                <c:pt idx="758">
                  <c:v>1842</c:v>
                </c:pt>
                <c:pt idx="759">
                  <c:v>1841</c:v>
                </c:pt>
                <c:pt idx="760">
                  <c:v>1840</c:v>
                </c:pt>
                <c:pt idx="761">
                  <c:v>1839</c:v>
                </c:pt>
                <c:pt idx="762">
                  <c:v>1838</c:v>
                </c:pt>
                <c:pt idx="763">
                  <c:v>1837</c:v>
                </c:pt>
                <c:pt idx="764">
                  <c:v>1836</c:v>
                </c:pt>
                <c:pt idx="765">
                  <c:v>1835</c:v>
                </c:pt>
                <c:pt idx="766">
                  <c:v>1834</c:v>
                </c:pt>
                <c:pt idx="767">
                  <c:v>1833</c:v>
                </c:pt>
                <c:pt idx="768">
                  <c:v>1832</c:v>
                </c:pt>
                <c:pt idx="769">
                  <c:v>1831</c:v>
                </c:pt>
                <c:pt idx="770">
                  <c:v>1830</c:v>
                </c:pt>
                <c:pt idx="771">
                  <c:v>1829</c:v>
                </c:pt>
                <c:pt idx="772">
                  <c:v>1828</c:v>
                </c:pt>
                <c:pt idx="773">
                  <c:v>1827</c:v>
                </c:pt>
                <c:pt idx="774">
                  <c:v>1826</c:v>
                </c:pt>
                <c:pt idx="775">
                  <c:v>1825</c:v>
                </c:pt>
                <c:pt idx="776">
                  <c:v>1824</c:v>
                </c:pt>
                <c:pt idx="777">
                  <c:v>1823</c:v>
                </c:pt>
                <c:pt idx="778">
                  <c:v>1822</c:v>
                </c:pt>
                <c:pt idx="779">
                  <c:v>1821</c:v>
                </c:pt>
                <c:pt idx="780">
                  <c:v>1820</c:v>
                </c:pt>
                <c:pt idx="781">
                  <c:v>1819</c:v>
                </c:pt>
                <c:pt idx="782">
                  <c:v>1818</c:v>
                </c:pt>
                <c:pt idx="783">
                  <c:v>1817</c:v>
                </c:pt>
                <c:pt idx="784">
                  <c:v>1816</c:v>
                </c:pt>
                <c:pt idx="785">
                  <c:v>1815</c:v>
                </c:pt>
                <c:pt idx="786">
                  <c:v>1814</c:v>
                </c:pt>
                <c:pt idx="787">
                  <c:v>1813</c:v>
                </c:pt>
                <c:pt idx="788">
                  <c:v>1812</c:v>
                </c:pt>
                <c:pt idx="789">
                  <c:v>1811</c:v>
                </c:pt>
                <c:pt idx="790">
                  <c:v>1810</c:v>
                </c:pt>
                <c:pt idx="791">
                  <c:v>1809</c:v>
                </c:pt>
                <c:pt idx="792">
                  <c:v>1808</c:v>
                </c:pt>
                <c:pt idx="793">
                  <c:v>1807</c:v>
                </c:pt>
                <c:pt idx="794">
                  <c:v>1806</c:v>
                </c:pt>
                <c:pt idx="795">
                  <c:v>1805</c:v>
                </c:pt>
                <c:pt idx="796">
                  <c:v>1804</c:v>
                </c:pt>
                <c:pt idx="797">
                  <c:v>1803</c:v>
                </c:pt>
                <c:pt idx="798">
                  <c:v>1802</c:v>
                </c:pt>
                <c:pt idx="799">
                  <c:v>1801</c:v>
                </c:pt>
                <c:pt idx="800">
                  <c:v>1800</c:v>
                </c:pt>
                <c:pt idx="801">
                  <c:v>1799</c:v>
                </c:pt>
                <c:pt idx="802">
                  <c:v>1798</c:v>
                </c:pt>
                <c:pt idx="803">
                  <c:v>1797</c:v>
                </c:pt>
                <c:pt idx="804">
                  <c:v>1796</c:v>
                </c:pt>
                <c:pt idx="805">
                  <c:v>1795</c:v>
                </c:pt>
                <c:pt idx="806">
                  <c:v>1794</c:v>
                </c:pt>
                <c:pt idx="807">
                  <c:v>1793</c:v>
                </c:pt>
                <c:pt idx="808">
                  <c:v>1792</c:v>
                </c:pt>
                <c:pt idx="809">
                  <c:v>1791</c:v>
                </c:pt>
                <c:pt idx="810">
                  <c:v>1790</c:v>
                </c:pt>
                <c:pt idx="811">
                  <c:v>1789</c:v>
                </c:pt>
                <c:pt idx="812">
                  <c:v>1788</c:v>
                </c:pt>
                <c:pt idx="813">
                  <c:v>1787</c:v>
                </c:pt>
                <c:pt idx="814">
                  <c:v>1786</c:v>
                </c:pt>
                <c:pt idx="815">
                  <c:v>1785</c:v>
                </c:pt>
                <c:pt idx="816">
                  <c:v>1784</c:v>
                </c:pt>
                <c:pt idx="817">
                  <c:v>1783</c:v>
                </c:pt>
                <c:pt idx="818">
                  <c:v>1782</c:v>
                </c:pt>
                <c:pt idx="819">
                  <c:v>1781</c:v>
                </c:pt>
                <c:pt idx="820">
                  <c:v>1780</c:v>
                </c:pt>
                <c:pt idx="821">
                  <c:v>1779</c:v>
                </c:pt>
                <c:pt idx="822">
                  <c:v>1778</c:v>
                </c:pt>
                <c:pt idx="823">
                  <c:v>1777</c:v>
                </c:pt>
                <c:pt idx="824">
                  <c:v>1776</c:v>
                </c:pt>
                <c:pt idx="825">
                  <c:v>1775</c:v>
                </c:pt>
                <c:pt idx="826">
                  <c:v>1774</c:v>
                </c:pt>
                <c:pt idx="827">
                  <c:v>1773</c:v>
                </c:pt>
                <c:pt idx="828">
                  <c:v>1772</c:v>
                </c:pt>
                <c:pt idx="829">
                  <c:v>1771</c:v>
                </c:pt>
                <c:pt idx="830">
                  <c:v>1770</c:v>
                </c:pt>
                <c:pt idx="831">
                  <c:v>1769</c:v>
                </c:pt>
                <c:pt idx="832">
                  <c:v>1768</c:v>
                </c:pt>
                <c:pt idx="833">
                  <c:v>1767</c:v>
                </c:pt>
                <c:pt idx="834">
                  <c:v>1766</c:v>
                </c:pt>
                <c:pt idx="835">
                  <c:v>1765</c:v>
                </c:pt>
                <c:pt idx="836">
                  <c:v>1764</c:v>
                </c:pt>
                <c:pt idx="837">
                  <c:v>1763</c:v>
                </c:pt>
                <c:pt idx="838">
                  <c:v>1762</c:v>
                </c:pt>
                <c:pt idx="839">
                  <c:v>1761</c:v>
                </c:pt>
                <c:pt idx="840">
                  <c:v>1760</c:v>
                </c:pt>
                <c:pt idx="841">
                  <c:v>1759</c:v>
                </c:pt>
                <c:pt idx="842">
                  <c:v>1758</c:v>
                </c:pt>
                <c:pt idx="843">
                  <c:v>1757</c:v>
                </c:pt>
                <c:pt idx="844">
                  <c:v>1756</c:v>
                </c:pt>
                <c:pt idx="845">
                  <c:v>1755</c:v>
                </c:pt>
                <c:pt idx="846">
                  <c:v>1754</c:v>
                </c:pt>
                <c:pt idx="847">
                  <c:v>1753</c:v>
                </c:pt>
                <c:pt idx="848">
                  <c:v>1752</c:v>
                </c:pt>
                <c:pt idx="849">
                  <c:v>1751</c:v>
                </c:pt>
                <c:pt idx="850">
                  <c:v>1750</c:v>
                </c:pt>
                <c:pt idx="851">
                  <c:v>1749</c:v>
                </c:pt>
                <c:pt idx="852">
                  <c:v>1748</c:v>
                </c:pt>
                <c:pt idx="853">
                  <c:v>1747</c:v>
                </c:pt>
                <c:pt idx="854">
                  <c:v>1746</c:v>
                </c:pt>
                <c:pt idx="855">
                  <c:v>1745</c:v>
                </c:pt>
                <c:pt idx="856">
                  <c:v>1744</c:v>
                </c:pt>
                <c:pt idx="857">
                  <c:v>1743</c:v>
                </c:pt>
                <c:pt idx="858">
                  <c:v>1742</c:v>
                </c:pt>
                <c:pt idx="859">
                  <c:v>1741</c:v>
                </c:pt>
                <c:pt idx="860">
                  <c:v>1740</c:v>
                </c:pt>
                <c:pt idx="861">
                  <c:v>1739</c:v>
                </c:pt>
                <c:pt idx="862">
                  <c:v>1738</c:v>
                </c:pt>
                <c:pt idx="863">
                  <c:v>1737</c:v>
                </c:pt>
                <c:pt idx="864">
                  <c:v>1736</c:v>
                </c:pt>
                <c:pt idx="865">
                  <c:v>1735</c:v>
                </c:pt>
                <c:pt idx="866">
                  <c:v>1734</c:v>
                </c:pt>
                <c:pt idx="867">
                  <c:v>1733</c:v>
                </c:pt>
                <c:pt idx="868">
                  <c:v>1732</c:v>
                </c:pt>
                <c:pt idx="869">
                  <c:v>1731</c:v>
                </c:pt>
                <c:pt idx="870">
                  <c:v>1730</c:v>
                </c:pt>
                <c:pt idx="871">
                  <c:v>1729</c:v>
                </c:pt>
                <c:pt idx="872">
                  <c:v>1728</c:v>
                </c:pt>
                <c:pt idx="873">
                  <c:v>1727</c:v>
                </c:pt>
                <c:pt idx="874">
                  <c:v>1726</c:v>
                </c:pt>
                <c:pt idx="875">
                  <c:v>1725</c:v>
                </c:pt>
                <c:pt idx="876">
                  <c:v>1724</c:v>
                </c:pt>
                <c:pt idx="877">
                  <c:v>1723</c:v>
                </c:pt>
                <c:pt idx="878">
                  <c:v>1722</c:v>
                </c:pt>
                <c:pt idx="879">
                  <c:v>1721</c:v>
                </c:pt>
                <c:pt idx="880">
                  <c:v>1720</c:v>
                </c:pt>
                <c:pt idx="881">
                  <c:v>1719</c:v>
                </c:pt>
                <c:pt idx="882">
                  <c:v>1718</c:v>
                </c:pt>
                <c:pt idx="883">
                  <c:v>1717</c:v>
                </c:pt>
                <c:pt idx="884">
                  <c:v>1716</c:v>
                </c:pt>
                <c:pt idx="885">
                  <c:v>1715</c:v>
                </c:pt>
                <c:pt idx="886">
                  <c:v>1714</c:v>
                </c:pt>
                <c:pt idx="887">
                  <c:v>1713</c:v>
                </c:pt>
                <c:pt idx="888">
                  <c:v>1712</c:v>
                </c:pt>
                <c:pt idx="889">
                  <c:v>1711</c:v>
                </c:pt>
                <c:pt idx="890">
                  <c:v>1710</c:v>
                </c:pt>
                <c:pt idx="891">
                  <c:v>1709</c:v>
                </c:pt>
                <c:pt idx="892">
                  <c:v>1708</c:v>
                </c:pt>
                <c:pt idx="893">
                  <c:v>1707</c:v>
                </c:pt>
                <c:pt idx="894">
                  <c:v>1706</c:v>
                </c:pt>
                <c:pt idx="895">
                  <c:v>1705</c:v>
                </c:pt>
                <c:pt idx="896">
                  <c:v>1704</c:v>
                </c:pt>
                <c:pt idx="897">
                  <c:v>1703</c:v>
                </c:pt>
                <c:pt idx="898">
                  <c:v>1702</c:v>
                </c:pt>
                <c:pt idx="899">
                  <c:v>1701</c:v>
                </c:pt>
                <c:pt idx="900">
                  <c:v>1700</c:v>
                </c:pt>
                <c:pt idx="901">
                  <c:v>1699</c:v>
                </c:pt>
                <c:pt idx="902">
                  <c:v>1698</c:v>
                </c:pt>
                <c:pt idx="903">
                  <c:v>1697</c:v>
                </c:pt>
                <c:pt idx="904">
                  <c:v>1696</c:v>
                </c:pt>
                <c:pt idx="905">
                  <c:v>1695</c:v>
                </c:pt>
                <c:pt idx="906">
                  <c:v>1694</c:v>
                </c:pt>
                <c:pt idx="907">
                  <c:v>1693</c:v>
                </c:pt>
                <c:pt idx="908">
                  <c:v>1692</c:v>
                </c:pt>
                <c:pt idx="909">
                  <c:v>1691</c:v>
                </c:pt>
                <c:pt idx="910">
                  <c:v>1690</c:v>
                </c:pt>
                <c:pt idx="911">
                  <c:v>1689</c:v>
                </c:pt>
                <c:pt idx="912">
                  <c:v>1688</c:v>
                </c:pt>
                <c:pt idx="913">
                  <c:v>1687</c:v>
                </c:pt>
                <c:pt idx="914">
                  <c:v>1686</c:v>
                </c:pt>
                <c:pt idx="915">
                  <c:v>1685</c:v>
                </c:pt>
                <c:pt idx="916">
                  <c:v>1684</c:v>
                </c:pt>
                <c:pt idx="917">
                  <c:v>1683</c:v>
                </c:pt>
                <c:pt idx="918">
                  <c:v>1682</c:v>
                </c:pt>
                <c:pt idx="919">
                  <c:v>1681</c:v>
                </c:pt>
                <c:pt idx="920">
                  <c:v>1680</c:v>
                </c:pt>
                <c:pt idx="921">
                  <c:v>1679</c:v>
                </c:pt>
                <c:pt idx="922">
                  <c:v>1678</c:v>
                </c:pt>
                <c:pt idx="923">
                  <c:v>1677</c:v>
                </c:pt>
                <c:pt idx="924">
                  <c:v>1676</c:v>
                </c:pt>
                <c:pt idx="925">
                  <c:v>1675</c:v>
                </c:pt>
                <c:pt idx="926">
                  <c:v>1674</c:v>
                </c:pt>
                <c:pt idx="927">
                  <c:v>1673</c:v>
                </c:pt>
                <c:pt idx="928">
                  <c:v>1672</c:v>
                </c:pt>
                <c:pt idx="929">
                  <c:v>1671</c:v>
                </c:pt>
                <c:pt idx="930">
                  <c:v>1670</c:v>
                </c:pt>
                <c:pt idx="931">
                  <c:v>1669</c:v>
                </c:pt>
                <c:pt idx="932">
                  <c:v>1668</c:v>
                </c:pt>
                <c:pt idx="933">
                  <c:v>1667</c:v>
                </c:pt>
                <c:pt idx="934">
                  <c:v>1666</c:v>
                </c:pt>
                <c:pt idx="935">
                  <c:v>1665</c:v>
                </c:pt>
                <c:pt idx="936">
                  <c:v>1664</c:v>
                </c:pt>
                <c:pt idx="937">
                  <c:v>1663</c:v>
                </c:pt>
                <c:pt idx="938">
                  <c:v>1662</c:v>
                </c:pt>
                <c:pt idx="939">
                  <c:v>1661</c:v>
                </c:pt>
                <c:pt idx="940">
                  <c:v>1660</c:v>
                </c:pt>
                <c:pt idx="941">
                  <c:v>1659</c:v>
                </c:pt>
                <c:pt idx="942">
                  <c:v>1658</c:v>
                </c:pt>
                <c:pt idx="943">
                  <c:v>1657</c:v>
                </c:pt>
                <c:pt idx="944">
                  <c:v>1656</c:v>
                </c:pt>
                <c:pt idx="945">
                  <c:v>1655</c:v>
                </c:pt>
                <c:pt idx="946">
                  <c:v>1654</c:v>
                </c:pt>
                <c:pt idx="947">
                  <c:v>1653</c:v>
                </c:pt>
                <c:pt idx="948">
                  <c:v>1652</c:v>
                </c:pt>
                <c:pt idx="949">
                  <c:v>1651</c:v>
                </c:pt>
                <c:pt idx="950">
                  <c:v>1650</c:v>
                </c:pt>
                <c:pt idx="951">
                  <c:v>1649</c:v>
                </c:pt>
                <c:pt idx="952">
                  <c:v>1648</c:v>
                </c:pt>
                <c:pt idx="953">
                  <c:v>1647</c:v>
                </c:pt>
                <c:pt idx="954">
                  <c:v>1646</c:v>
                </c:pt>
                <c:pt idx="955">
                  <c:v>1645</c:v>
                </c:pt>
                <c:pt idx="956">
                  <c:v>1644</c:v>
                </c:pt>
                <c:pt idx="957">
                  <c:v>1643</c:v>
                </c:pt>
                <c:pt idx="958">
                  <c:v>1642</c:v>
                </c:pt>
                <c:pt idx="959">
                  <c:v>1641</c:v>
                </c:pt>
                <c:pt idx="960">
                  <c:v>1640</c:v>
                </c:pt>
                <c:pt idx="961">
                  <c:v>1639</c:v>
                </c:pt>
                <c:pt idx="962">
                  <c:v>1638</c:v>
                </c:pt>
                <c:pt idx="963">
                  <c:v>1637</c:v>
                </c:pt>
                <c:pt idx="964">
                  <c:v>1636</c:v>
                </c:pt>
                <c:pt idx="965">
                  <c:v>1635</c:v>
                </c:pt>
                <c:pt idx="966">
                  <c:v>1634</c:v>
                </c:pt>
                <c:pt idx="967">
                  <c:v>1633</c:v>
                </c:pt>
                <c:pt idx="968">
                  <c:v>1632</c:v>
                </c:pt>
                <c:pt idx="969">
                  <c:v>1631</c:v>
                </c:pt>
                <c:pt idx="970">
                  <c:v>1630</c:v>
                </c:pt>
                <c:pt idx="971">
                  <c:v>1629</c:v>
                </c:pt>
                <c:pt idx="972">
                  <c:v>1628</c:v>
                </c:pt>
                <c:pt idx="973">
                  <c:v>1627</c:v>
                </c:pt>
                <c:pt idx="974">
                  <c:v>1626</c:v>
                </c:pt>
                <c:pt idx="975">
                  <c:v>1625</c:v>
                </c:pt>
                <c:pt idx="976">
                  <c:v>1624</c:v>
                </c:pt>
                <c:pt idx="977">
                  <c:v>1623</c:v>
                </c:pt>
                <c:pt idx="978">
                  <c:v>1622</c:v>
                </c:pt>
                <c:pt idx="979">
                  <c:v>1621</c:v>
                </c:pt>
                <c:pt idx="980">
                  <c:v>1620</c:v>
                </c:pt>
                <c:pt idx="981">
                  <c:v>1619</c:v>
                </c:pt>
                <c:pt idx="982">
                  <c:v>1618</c:v>
                </c:pt>
                <c:pt idx="983">
                  <c:v>1617</c:v>
                </c:pt>
                <c:pt idx="984">
                  <c:v>1616</c:v>
                </c:pt>
                <c:pt idx="985">
                  <c:v>1615</c:v>
                </c:pt>
                <c:pt idx="986">
                  <c:v>1614</c:v>
                </c:pt>
                <c:pt idx="987">
                  <c:v>1613</c:v>
                </c:pt>
                <c:pt idx="988">
                  <c:v>1612</c:v>
                </c:pt>
                <c:pt idx="989">
                  <c:v>1611</c:v>
                </c:pt>
                <c:pt idx="990">
                  <c:v>1610</c:v>
                </c:pt>
                <c:pt idx="991">
                  <c:v>1609</c:v>
                </c:pt>
                <c:pt idx="992">
                  <c:v>1608</c:v>
                </c:pt>
                <c:pt idx="993">
                  <c:v>1607</c:v>
                </c:pt>
                <c:pt idx="994">
                  <c:v>1606</c:v>
                </c:pt>
                <c:pt idx="995">
                  <c:v>1605</c:v>
                </c:pt>
                <c:pt idx="996">
                  <c:v>1604</c:v>
                </c:pt>
                <c:pt idx="997">
                  <c:v>1603</c:v>
                </c:pt>
                <c:pt idx="998">
                  <c:v>1602</c:v>
                </c:pt>
                <c:pt idx="999">
                  <c:v>1601</c:v>
                </c:pt>
                <c:pt idx="1000">
                  <c:v>1600</c:v>
                </c:pt>
                <c:pt idx="1001">
                  <c:v>1599</c:v>
                </c:pt>
                <c:pt idx="1002">
                  <c:v>1598</c:v>
                </c:pt>
                <c:pt idx="1003">
                  <c:v>1597</c:v>
                </c:pt>
                <c:pt idx="1004">
                  <c:v>1596</c:v>
                </c:pt>
                <c:pt idx="1005">
                  <c:v>1595</c:v>
                </c:pt>
                <c:pt idx="1006">
                  <c:v>1594</c:v>
                </c:pt>
                <c:pt idx="1007">
                  <c:v>1593</c:v>
                </c:pt>
                <c:pt idx="1008">
                  <c:v>1592</c:v>
                </c:pt>
                <c:pt idx="1009">
                  <c:v>1591</c:v>
                </c:pt>
                <c:pt idx="1010">
                  <c:v>1590</c:v>
                </c:pt>
                <c:pt idx="1011">
                  <c:v>1589</c:v>
                </c:pt>
                <c:pt idx="1012">
                  <c:v>1588</c:v>
                </c:pt>
                <c:pt idx="1013">
                  <c:v>1587</c:v>
                </c:pt>
                <c:pt idx="1014">
                  <c:v>1586</c:v>
                </c:pt>
                <c:pt idx="1015">
                  <c:v>1585</c:v>
                </c:pt>
                <c:pt idx="1016">
                  <c:v>1584</c:v>
                </c:pt>
                <c:pt idx="1017">
                  <c:v>1583</c:v>
                </c:pt>
                <c:pt idx="1018">
                  <c:v>1582</c:v>
                </c:pt>
                <c:pt idx="1019">
                  <c:v>1581</c:v>
                </c:pt>
                <c:pt idx="1020">
                  <c:v>1580</c:v>
                </c:pt>
                <c:pt idx="1021">
                  <c:v>1579</c:v>
                </c:pt>
                <c:pt idx="1022">
                  <c:v>1578</c:v>
                </c:pt>
                <c:pt idx="1023">
                  <c:v>1577</c:v>
                </c:pt>
                <c:pt idx="1024">
                  <c:v>1576</c:v>
                </c:pt>
                <c:pt idx="1025">
                  <c:v>1575</c:v>
                </c:pt>
                <c:pt idx="1026">
                  <c:v>1574</c:v>
                </c:pt>
                <c:pt idx="1027">
                  <c:v>1573</c:v>
                </c:pt>
                <c:pt idx="1028">
                  <c:v>1572</c:v>
                </c:pt>
                <c:pt idx="1029">
                  <c:v>1571</c:v>
                </c:pt>
                <c:pt idx="1030">
                  <c:v>1570</c:v>
                </c:pt>
                <c:pt idx="1031">
                  <c:v>1569</c:v>
                </c:pt>
                <c:pt idx="1032">
                  <c:v>1568</c:v>
                </c:pt>
                <c:pt idx="1033">
                  <c:v>1567</c:v>
                </c:pt>
                <c:pt idx="1034">
                  <c:v>1566</c:v>
                </c:pt>
                <c:pt idx="1035">
                  <c:v>1565</c:v>
                </c:pt>
                <c:pt idx="1036">
                  <c:v>1564</c:v>
                </c:pt>
                <c:pt idx="1037">
                  <c:v>1563</c:v>
                </c:pt>
                <c:pt idx="1038">
                  <c:v>1562</c:v>
                </c:pt>
                <c:pt idx="1039">
                  <c:v>1561</c:v>
                </c:pt>
                <c:pt idx="1040">
                  <c:v>1560</c:v>
                </c:pt>
                <c:pt idx="1041">
                  <c:v>1559</c:v>
                </c:pt>
                <c:pt idx="1042">
                  <c:v>1558</c:v>
                </c:pt>
                <c:pt idx="1043">
                  <c:v>1557</c:v>
                </c:pt>
                <c:pt idx="1044">
                  <c:v>1556</c:v>
                </c:pt>
                <c:pt idx="1045">
                  <c:v>1555</c:v>
                </c:pt>
                <c:pt idx="1046">
                  <c:v>1554</c:v>
                </c:pt>
                <c:pt idx="1047">
                  <c:v>1553</c:v>
                </c:pt>
                <c:pt idx="1048">
                  <c:v>1552</c:v>
                </c:pt>
                <c:pt idx="1049">
                  <c:v>1551</c:v>
                </c:pt>
                <c:pt idx="1050">
                  <c:v>1550</c:v>
                </c:pt>
                <c:pt idx="1051">
                  <c:v>1549</c:v>
                </c:pt>
                <c:pt idx="1052">
                  <c:v>1548</c:v>
                </c:pt>
                <c:pt idx="1053">
                  <c:v>1547</c:v>
                </c:pt>
                <c:pt idx="1054">
                  <c:v>1546</c:v>
                </c:pt>
                <c:pt idx="1055">
                  <c:v>1545</c:v>
                </c:pt>
                <c:pt idx="1056">
                  <c:v>1544</c:v>
                </c:pt>
                <c:pt idx="1057">
                  <c:v>1543</c:v>
                </c:pt>
                <c:pt idx="1058">
                  <c:v>1542</c:v>
                </c:pt>
                <c:pt idx="1059">
                  <c:v>1541</c:v>
                </c:pt>
                <c:pt idx="1060">
                  <c:v>1540</c:v>
                </c:pt>
                <c:pt idx="1061">
                  <c:v>1539</c:v>
                </c:pt>
                <c:pt idx="1062">
                  <c:v>1538</c:v>
                </c:pt>
                <c:pt idx="1063">
                  <c:v>1537</c:v>
                </c:pt>
                <c:pt idx="1064">
                  <c:v>1536</c:v>
                </c:pt>
                <c:pt idx="1065">
                  <c:v>1535</c:v>
                </c:pt>
                <c:pt idx="1066">
                  <c:v>1534</c:v>
                </c:pt>
                <c:pt idx="1067">
                  <c:v>1533</c:v>
                </c:pt>
                <c:pt idx="1068">
                  <c:v>1532</c:v>
                </c:pt>
                <c:pt idx="1069">
                  <c:v>1531</c:v>
                </c:pt>
                <c:pt idx="1070">
                  <c:v>1530</c:v>
                </c:pt>
                <c:pt idx="1071">
                  <c:v>1529</c:v>
                </c:pt>
                <c:pt idx="1072">
                  <c:v>1528</c:v>
                </c:pt>
                <c:pt idx="1073">
                  <c:v>1527</c:v>
                </c:pt>
                <c:pt idx="1074">
                  <c:v>1526</c:v>
                </c:pt>
                <c:pt idx="1075">
                  <c:v>1525</c:v>
                </c:pt>
                <c:pt idx="1076">
                  <c:v>1524</c:v>
                </c:pt>
                <c:pt idx="1077">
                  <c:v>1523</c:v>
                </c:pt>
                <c:pt idx="1078">
                  <c:v>1522</c:v>
                </c:pt>
                <c:pt idx="1079">
                  <c:v>1521</c:v>
                </c:pt>
                <c:pt idx="1080">
                  <c:v>1520</c:v>
                </c:pt>
                <c:pt idx="1081">
                  <c:v>1519</c:v>
                </c:pt>
                <c:pt idx="1082">
                  <c:v>1518</c:v>
                </c:pt>
                <c:pt idx="1083">
                  <c:v>1517</c:v>
                </c:pt>
                <c:pt idx="1084">
                  <c:v>1516</c:v>
                </c:pt>
                <c:pt idx="1085">
                  <c:v>1515</c:v>
                </c:pt>
                <c:pt idx="1086">
                  <c:v>1514</c:v>
                </c:pt>
                <c:pt idx="1087">
                  <c:v>1513</c:v>
                </c:pt>
                <c:pt idx="1088">
                  <c:v>1512</c:v>
                </c:pt>
                <c:pt idx="1089">
                  <c:v>1511</c:v>
                </c:pt>
                <c:pt idx="1090">
                  <c:v>1510</c:v>
                </c:pt>
                <c:pt idx="1091">
                  <c:v>1509</c:v>
                </c:pt>
                <c:pt idx="1092">
                  <c:v>1508</c:v>
                </c:pt>
                <c:pt idx="1093">
                  <c:v>1507</c:v>
                </c:pt>
                <c:pt idx="1094">
                  <c:v>1506</c:v>
                </c:pt>
                <c:pt idx="1095">
                  <c:v>1505</c:v>
                </c:pt>
                <c:pt idx="1096">
                  <c:v>1504</c:v>
                </c:pt>
                <c:pt idx="1097">
                  <c:v>1503</c:v>
                </c:pt>
                <c:pt idx="1098">
                  <c:v>1502</c:v>
                </c:pt>
                <c:pt idx="1099">
                  <c:v>1501</c:v>
                </c:pt>
                <c:pt idx="1100">
                  <c:v>1500</c:v>
                </c:pt>
                <c:pt idx="1101">
                  <c:v>1499</c:v>
                </c:pt>
                <c:pt idx="1102">
                  <c:v>1498</c:v>
                </c:pt>
                <c:pt idx="1103">
                  <c:v>1497</c:v>
                </c:pt>
                <c:pt idx="1104">
                  <c:v>1496</c:v>
                </c:pt>
                <c:pt idx="1105">
                  <c:v>1495</c:v>
                </c:pt>
                <c:pt idx="1106">
                  <c:v>1494</c:v>
                </c:pt>
                <c:pt idx="1107">
                  <c:v>1493</c:v>
                </c:pt>
                <c:pt idx="1108">
                  <c:v>1492</c:v>
                </c:pt>
                <c:pt idx="1109">
                  <c:v>1491</c:v>
                </c:pt>
                <c:pt idx="1110">
                  <c:v>1490</c:v>
                </c:pt>
                <c:pt idx="1111">
                  <c:v>1489</c:v>
                </c:pt>
                <c:pt idx="1112">
                  <c:v>1488</c:v>
                </c:pt>
                <c:pt idx="1113">
                  <c:v>1487</c:v>
                </c:pt>
                <c:pt idx="1114">
                  <c:v>1486</c:v>
                </c:pt>
                <c:pt idx="1115">
                  <c:v>1485</c:v>
                </c:pt>
                <c:pt idx="1116">
                  <c:v>1484</c:v>
                </c:pt>
                <c:pt idx="1117">
                  <c:v>1483</c:v>
                </c:pt>
                <c:pt idx="1118">
                  <c:v>1482</c:v>
                </c:pt>
                <c:pt idx="1119">
                  <c:v>1481</c:v>
                </c:pt>
                <c:pt idx="1120">
                  <c:v>1480</c:v>
                </c:pt>
                <c:pt idx="1121">
                  <c:v>1479</c:v>
                </c:pt>
                <c:pt idx="1122">
                  <c:v>1478</c:v>
                </c:pt>
                <c:pt idx="1123">
                  <c:v>1477</c:v>
                </c:pt>
                <c:pt idx="1124">
                  <c:v>1476</c:v>
                </c:pt>
                <c:pt idx="1125">
                  <c:v>1475</c:v>
                </c:pt>
                <c:pt idx="1126">
                  <c:v>1474</c:v>
                </c:pt>
                <c:pt idx="1127">
                  <c:v>1473</c:v>
                </c:pt>
                <c:pt idx="1128">
                  <c:v>1472</c:v>
                </c:pt>
                <c:pt idx="1129">
                  <c:v>1471</c:v>
                </c:pt>
                <c:pt idx="1130">
                  <c:v>1470</c:v>
                </c:pt>
                <c:pt idx="1131">
                  <c:v>1469</c:v>
                </c:pt>
                <c:pt idx="1132">
                  <c:v>1468</c:v>
                </c:pt>
                <c:pt idx="1133">
                  <c:v>1467</c:v>
                </c:pt>
                <c:pt idx="1134">
                  <c:v>1466</c:v>
                </c:pt>
                <c:pt idx="1135">
                  <c:v>1465</c:v>
                </c:pt>
                <c:pt idx="1136">
                  <c:v>1464</c:v>
                </c:pt>
                <c:pt idx="1137">
                  <c:v>1463</c:v>
                </c:pt>
                <c:pt idx="1138">
                  <c:v>1462</c:v>
                </c:pt>
                <c:pt idx="1139">
                  <c:v>1461</c:v>
                </c:pt>
                <c:pt idx="1140">
                  <c:v>1460</c:v>
                </c:pt>
                <c:pt idx="1141">
                  <c:v>1459</c:v>
                </c:pt>
                <c:pt idx="1142">
                  <c:v>1458</c:v>
                </c:pt>
                <c:pt idx="1143">
                  <c:v>1457</c:v>
                </c:pt>
                <c:pt idx="1144">
                  <c:v>1456</c:v>
                </c:pt>
                <c:pt idx="1145">
                  <c:v>1455</c:v>
                </c:pt>
                <c:pt idx="1146">
                  <c:v>1454</c:v>
                </c:pt>
                <c:pt idx="1147">
                  <c:v>1453</c:v>
                </c:pt>
                <c:pt idx="1148">
                  <c:v>1452</c:v>
                </c:pt>
                <c:pt idx="1149">
                  <c:v>1451</c:v>
                </c:pt>
                <c:pt idx="1150">
                  <c:v>1450</c:v>
                </c:pt>
                <c:pt idx="1151">
                  <c:v>1449</c:v>
                </c:pt>
                <c:pt idx="1152">
                  <c:v>1448</c:v>
                </c:pt>
                <c:pt idx="1153">
                  <c:v>1447</c:v>
                </c:pt>
                <c:pt idx="1154">
                  <c:v>1446</c:v>
                </c:pt>
                <c:pt idx="1155">
                  <c:v>1445</c:v>
                </c:pt>
                <c:pt idx="1156">
                  <c:v>1444</c:v>
                </c:pt>
                <c:pt idx="1157">
                  <c:v>1443</c:v>
                </c:pt>
                <c:pt idx="1158">
                  <c:v>1442</c:v>
                </c:pt>
                <c:pt idx="1159">
                  <c:v>1441</c:v>
                </c:pt>
                <c:pt idx="1160">
                  <c:v>1440</c:v>
                </c:pt>
                <c:pt idx="1161">
                  <c:v>1439</c:v>
                </c:pt>
                <c:pt idx="1162">
                  <c:v>1438</c:v>
                </c:pt>
                <c:pt idx="1163">
                  <c:v>1437</c:v>
                </c:pt>
                <c:pt idx="1164">
                  <c:v>1436</c:v>
                </c:pt>
                <c:pt idx="1165">
                  <c:v>1435</c:v>
                </c:pt>
                <c:pt idx="1166">
                  <c:v>1434</c:v>
                </c:pt>
                <c:pt idx="1167">
                  <c:v>1433</c:v>
                </c:pt>
                <c:pt idx="1168">
                  <c:v>1432</c:v>
                </c:pt>
                <c:pt idx="1169">
                  <c:v>1431</c:v>
                </c:pt>
                <c:pt idx="1170">
                  <c:v>1430</c:v>
                </c:pt>
                <c:pt idx="1171">
                  <c:v>1429</c:v>
                </c:pt>
                <c:pt idx="1172">
                  <c:v>1428</c:v>
                </c:pt>
                <c:pt idx="1173">
                  <c:v>1427</c:v>
                </c:pt>
                <c:pt idx="1174">
                  <c:v>1426</c:v>
                </c:pt>
                <c:pt idx="1175">
                  <c:v>1425</c:v>
                </c:pt>
                <c:pt idx="1176">
                  <c:v>1424</c:v>
                </c:pt>
                <c:pt idx="1177">
                  <c:v>1423</c:v>
                </c:pt>
                <c:pt idx="1178">
                  <c:v>1422</c:v>
                </c:pt>
                <c:pt idx="1179">
                  <c:v>1421</c:v>
                </c:pt>
                <c:pt idx="1180">
                  <c:v>1420</c:v>
                </c:pt>
                <c:pt idx="1181">
                  <c:v>1419</c:v>
                </c:pt>
                <c:pt idx="1182">
                  <c:v>1418</c:v>
                </c:pt>
                <c:pt idx="1183">
                  <c:v>1417</c:v>
                </c:pt>
                <c:pt idx="1184">
                  <c:v>1416</c:v>
                </c:pt>
                <c:pt idx="1185">
                  <c:v>1415</c:v>
                </c:pt>
                <c:pt idx="1186">
                  <c:v>1414</c:v>
                </c:pt>
                <c:pt idx="1187">
                  <c:v>1413</c:v>
                </c:pt>
                <c:pt idx="1188">
                  <c:v>1412</c:v>
                </c:pt>
                <c:pt idx="1189">
                  <c:v>1411</c:v>
                </c:pt>
                <c:pt idx="1190">
                  <c:v>1410</c:v>
                </c:pt>
                <c:pt idx="1191">
                  <c:v>1409</c:v>
                </c:pt>
                <c:pt idx="1192">
                  <c:v>1408</c:v>
                </c:pt>
                <c:pt idx="1193">
                  <c:v>1407</c:v>
                </c:pt>
                <c:pt idx="1194">
                  <c:v>1406</c:v>
                </c:pt>
                <c:pt idx="1195">
                  <c:v>1405</c:v>
                </c:pt>
                <c:pt idx="1196">
                  <c:v>1404</c:v>
                </c:pt>
                <c:pt idx="1197">
                  <c:v>1403</c:v>
                </c:pt>
                <c:pt idx="1198">
                  <c:v>1402</c:v>
                </c:pt>
                <c:pt idx="1199">
                  <c:v>1401</c:v>
                </c:pt>
                <c:pt idx="1200">
                  <c:v>1400</c:v>
                </c:pt>
                <c:pt idx="1201">
                  <c:v>1399</c:v>
                </c:pt>
                <c:pt idx="1202">
                  <c:v>1398</c:v>
                </c:pt>
                <c:pt idx="1203">
                  <c:v>1397</c:v>
                </c:pt>
                <c:pt idx="1204">
                  <c:v>1396</c:v>
                </c:pt>
                <c:pt idx="1205">
                  <c:v>1395</c:v>
                </c:pt>
                <c:pt idx="1206">
                  <c:v>1394</c:v>
                </c:pt>
                <c:pt idx="1207">
                  <c:v>1393</c:v>
                </c:pt>
                <c:pt idx="1208">
                  <c:v>1392</c:v>
                </c:pt>
                <c:pt idx="1209">
                  <c:v>1391</c:v>
                </c:pt>
                <c:pt idx="1210">
                  <c:v>1390</c:v>
                </c:pt>
                <c:pt idx="1211">
                  <c:v>1389</c:v>
                </c:pt>
                <c:pt idx="1212">
                  <c:v>1388</c:v>
                </c:pt>
                <c:pt idx="1213">
                  <c:v>1387</c:v>
                </c:pt>
                <c:pt idx="1214">
                  <c:v>1386</c:v>
                </c:pt>
                <c:pt idx="1215">
                  <c:v>1385</c:v>
                </c:pt>
                <c:pt idx="1216">
                  <c:v>1384</c:v>
                </c:pt>
                <c:pt idx="1217">
                  <c:v>1383</c:v>
                </c:pt>
                <c:pt idx="1218">
                  <c:v>1382</c:v>
                </c:pt>
                <c:pt idx="1219">
                  <c:v>1381</c:v>
                </c:pt>
                <c:pt idx="1220">
                  <c:v>1380</c:v>
                </c:pt>
                <c:pt idx="1221">
                  <c:v>1379</c:v>
                </c:pt>
                <c:pt idx="1222">
                  <c:v>1378</c:v>
                </c:pt>
                <c:pt idx="1223">
                  <c:v>1377</c:v>
                </c:pt>
                <c:pt idx="1224">
                  <c:v>1376</c:v>
                </c:pt>
                <c:pt idx="1225">
                  <c:v>1375</c:v>
                </c:pt>
                <c:pt idx="1226">
                  <c:v>1374</c:v>
                </c:pt>
                <c:pt idx="1227">
                  <c:v>1373</c:v>
                </c:pt>
                <c:pt idx="1228">
                  <c:v>1372</c:v>
                </c:pt>
                <c:pt idx="1229">
                  <c:v>1371</c:v>
                </c:pt>
                <c:pt idx="1230">
                  <c:v>1370</c:v>
                </c:pt>
                <c:pt idx="1231">
                  <c:v>1369</c:v>
                </c:pt>
                <c:pt idx="1232">
                  <c:v>1368</c:v>
                </c:pt>
                <c:pt idx="1233">
                  <c:v>1367</c:v>
                </c:pt>
                <c:pt idx="1234">
                  <c:v>1366</c:v>
                </c:pt>
                <c:pt idx="1235">
                  <c:v>1365</c:v>
                </c:pt>
                <c:pt idx="1236">
                  <c:v>1364</c:v>
                </c:pt>
                <c:pt idx="1237">
                  <c:v>1363</c:v>
                </c:pt>
                <c:pt idx="1238">
                  <c:v>1362</c:v>
                </c:pt>
                <c:pt idx="1239">
                  <c:v>1361</c:v>
                </c:pt>
                <c:pt idx="1240">
                  <c:v>1360</c:v>
                </c:pt>
                <c:pt idx="1241">
                  <c:v>1359</c:v>
                </c:pt>
                <c:pt idx="1242">
                  <c:v>1358</c:v>
                </c:pt>
                <c:pt idx="1243">
                  <c:v>1357</c:v>
                </c:pt>
                <c:pt idx="1244">
                  <c:v>1356</c:v>
                </c:pt>
                <c:pt idx="1245">
                  <c:v>1355</c:v>
                </c:pt>
                <c:pt idx="1246">
                  <c:v>1354</c:v>
                </c:pt>
                <c:pt idx="1247">
                  <c:v>1353</c:v>
                </c:pt>
                <c:pt idx="1248">
                  <c:v>1352</c:v>
                </c:pt>
                <c:pt idx="1249">
                  <c:v>1351</c:v>
                </c:pt>
                <c:pt idx="1250">
                  <c:v>1350</c:v>
                </c:pt>
                <c:pt idx="1251">
                  <c:v>1349</c:v>
                </c:pt>
                <c:pt idx="1252">
                  <c:v>1348</c:v>
                </c:pt>
                <c:pt idx="1253">
                  <c:v>1347</c:v>
                </c:pt>
                <c:pt idx="1254">
                  <c:v>1346</c:v>
                </c:pt>
                <c:pt idx="1255">
                  <c:v>1345</c:v>
                </c:pt>
                <c:pt idx="1256">
                  <c:v>1344</c:v>
                </c:pt>
                <c:pt idx="1257">
                  <c:v>1343</c:v>
                </c:pt>
                <c:pt idx="1258">
                  <c:v>1342</c:v>
                </c:pt>
                <c:pt idx="1259">
                  <c:v>1341</c:v>
                </c:pt>
                <c:pt idx="1260">
                  <c:v>1340</c:v>
                </c:pt>
                <c:pt idx="1261">
                  <c:v>1339</c:v>
                </c:pt>
                <c:pt idx="1262">
                  <c:v>1338</c:v>
                </c:pt>
                <c:pt idx="1263">
                  <c:v>1337</c:v>
                </c:pt>
                <c:pt idx="1264">
                  <c:v>1336</c:v>
                </c:pt>
                <c:pt idx="1265">
                  <c:v>1335</c:v>
                </c:pt>
                <c:pt idx="1266">
                  <c:v>1334</c:v>
                </c:pt>
                <c:pt idx="1267">
                  <c:v>1333</c:v>
                </c:pt>
                <c:pt idx="1268">
                  <c:v>1332</c:v>
                </c:pt>
                <c:pt idx="1269">
                  <c:v>1331</c:v>
                </c:pt>
                <c:pt idx="1270">
                  <c:v>1330</c:v>
                </c:pt>
                <c:pt idx="1271">
                  <c:v>1329</c:v>
                </c:pt>
                <c:pt idx="1272">
                  <c:v>1328</c:v>
                </c:pt>
                <c:pt idx="1273">
                  <c:v>1327</c:v>
                </c:pt>
                <c:pt idx="1274">
                  <c:v>1326</c:v>
                </c:pt>
                <c:pt idx="1275">
                  <c:v>1325</c:v>
                </c:pt>
                <c:pt idx="1276">
                  <c:v>1324</c:v>
                </c:pt>
                <c:pt idx="1277">
                  <c:v>1323</c:v>
                </c:pt>
                <c:pt idx="1278">
                  <c:v>1322</c:v>
                </c:pt>
                <c:pt idx="1279">
                  <c:v>1321</c:v>
                </c:pt>
                <c:pt idx="1280">
                  <c:v>1320</c:v>
                </c:pt>
                <c:pt idx="1281">
                  <c:v>1319</c:v>
                </c:pt>
                <c:pt idx="1282">
                  <c:v>1318</c:v>
                </c:pt>
                <c:pt idx="1283">
                  <c:v>1317</c:v>
                </c:pt>
                <c:pt idx="1284">
                  <c:v>1316</c:v>
                </c:pt>
                <c:pt idx="1285">
                  <c:v>1315</c:v>
                </c:pt>
                <c:pt idx="1286">
                  <c:v>1314</c:v>
                </c:pt>
                <c:pt idx="1287">
                  <c:v>1313</c:v>
                </c:pt>
                <c:pt idx="1288">
                  <c:v>1312</c:v>
                </c:pt>
                <c:pt idx="1289">
                  <c:v>1311</c:v>
                </c:pt>
                <c:pt idx="1290">
                  <c:v>1310</c:v>
                </c:pt>
                <c:pt idx="1291">
                  <c:v>1309</c:v>
                </c:pt>
                <c:pt idx="1292">
                  <c:v>1308</c:v>
                </c:pt>
                <c:pt idx="1293">
                  <c:v>1307</c:v>
                </c:pt>
                <c:pt idx="1294">
                  <c:v>1306</c:v>
                </c:pt>
                <c:pt idx="1295">
                  <c:v>1305</c:v>
                </c:pt>
                <c:pt idx="1296">
                  <c:v>1304</c:v>
                </c:pt>
                <c:pt idx="1297">
                  <c:v>1303</c:v>
                </c:pt>
                <c:pt idx="1298">
                  <c:v>1302</c:v>
                </c:pt>
                <c:pt idx="1299">
                  <c:v>1301</c:v>
                </c:pt>
                <c:pt idx="1300">
                  <c:v>1300</c:v>
                </c:pt>
                <c:pt idx="1301">
                  <c:v>1299</c:v>
                </c:pt>
                <c:pt idx="1302">
                  <c:v>1298</c:v>
                </c:pt>
                <c:pt idx="1303">
                  <c:v>1297</c:v>
                </c:pt>
                <c:pt idx="1304">
                  <c:v>1296</c:v>
                </c:pt>
                <c:pt idx="1305">
                  <c:v>1295</c:v>
                </c:pt>
                <c:pt idx="1306">
                  <c:v>1294</c:v>
                </c:pt>
                <c:pt idx="1307">
                  <c:v>1293</c:v>
                </c:pt>
                <c:pt idx="1308">
                  <c:v>1292</c:v>
                </c:pt>
                <c:pt idx="1309">
                  <c:v>1291</c:v>
                </c:pt>
                <c:pt idx="1310">
                  <c:v>1290</c:v>
                </c:pt>
                <c:pt idx="1311">
                  <c:v>1289</c:v>
                </c:pt>
                <c:pt idx="1312">
                  <c:v>1288</c:v>
                </c:pt>
                <c:pt idx="1313">
                  <c:v>1287</c:v>
                </c:pt>
                <c:pt idx="1314">
                  <c:v>1286</c:v>
                </c:pt>
                <c:pt idx="1315">
                  <c:v>1285</c:v>
                </c:pt>
                <c:pt idx="1316">
                  <c:v>1284</c:v>
                </c:pt>
                <c:pt idx="1317">
                  <c:v>1283</c:v>
                </c:pt>
                <c:pt idx="1318">
                  <c:v>1282</c:v>
                </c:pt>
                <c:pt idx="1319">
                  <c:v>1281</c:v>
                </c:pt>
                <c:pt idx="1320">
                  <c:v>1280</c:v>
                </c:pt>
                <c:pt idx="1321">
                  <c:v>1279</c:v>
                </c:pt>
                <c:pt idx="1322">
                  <c:v>1278</c:v>
                </c:pt>
                <c:pt idx="1323">
                  <c:v>1277</c:v>
                </c:pt>
                <c:pt idx="1324">
                  <c:v>1276</c:v>
                </c:pt>
                <c:pt idx="1325">
                  <c:v>1275</c:v>
                </c:pt>
                <c:pt idx="1326">
                  <c:v>1274</c:v>
                </c:pt>
                <c:pt idx="1327">
                  <c:v>1273</c:v>
                </c:pt>
                <c:pt idx="1328">
                  <c:v>1272</c:v>
                </c:pt>
                <c:pt idx="1329">
                  <c:v>1271</c:v>
                </c:pt>
                <c:pt idx="1330">
                  <c:v>1270</c:v>
                </c:pt>
                <c:pt idx="1331">
                  <c:v>1269</c:v>
                </c:pt>
                <c:pt idx="1332">
                  <c:v>1268</c:v>
                </c:pt>
                <c:pt idx="1333">
                  <c:v>1267</c:v>
                </c:pt>
                <c:pt idx="1334">
                  <c:v>1266</c:v>
                </c:pt>
                <c:pt idx="1335">
                  <c:v>1265</c:v>
                </c:pt>
                <c:pt idx="1336">
                  <c:v>1264</c:v>
                </c:pt>
                <c:pt idx="1337">
                  <c:v>1263</c:v>
                </c:pt>
                <c:pt idx="1338">
                  <c:v>1262</c:v>
                </c:pt>
                <c:pt idx="1339">
                  <c:v>1261</c:v>
                </c:pt>
                <c:pt idx="1340">
                  <c:v>1260</c:v>
                </c:pt>
                <c:pt idx="1341">
                  <c:v>1259</c:v>
                </c:pt>
                <c:pt idx="1342">
                  <c:v>1258</c:v>
                </c:pt>
                <c:pt idx="1343">
                  <c:v>1257</c:v>
                </c:pt>
                <c:pt idx="1344">
                  <c:v>1256</c:v>
                </c:pt>
                <c:pt idx="1345">
                  <c:v>1255</c:v>
                </c:pt>
                <c:pt idx="1346">
                  <c:v>1254</c:v>
                </c:pt>
                <c:pt idx="1347">
                  <c:v>1253</c:v>
                </c:pt>
                <c:pt idx="1348">
                  <c:v>1252</c:v>
                </c:pt>
                <c:pt idx="1349">
                  <c:v>1251</c:v>
                </c:pt>
                <c:pt idx="1350">
                  <c:v>1250</c:v>
                </c:pt>
                <c:pt idx="1351">
                  <c:v>1249</c:v>
                </c:pt>
                <c:pt idx="1352">
                  <c:v>1248</c:v>
                </c:pt>
                <c:pt idx="1353">
                  <c:v>1247</c:v>
                </c:pt>
                <c:pt idx="1354">
                  <c:v>1246</c:v>
                </c:pt>
                <c:pt idx="1355">
                  <c:v>1245</c:v>
                </c:pt>
                <c:pt idx="1356">
                  <c:v>1244</c:v>
                </c:pt>
                <c:pt idx="1357">
                  <c:v>1243</c:v>
                </c:pt>
                <c:pt idx="1358">
                  <c:v>1242</c:v>
                </c:pt>
                <c:pt idx="1359">
                  <c:v>1241</c:v>
                </c:pt>
                <c:pt idx="1360">
                  <c:v>1240</c:v>
                </c:pt>
                <c:pt idx="1361">
                  <c:v>1239</c:v>
                </c:pt>
                <c:pt idx="1362">
                  <c:v>1238</c:v>
                </c:pt>
                <c:pt idx="1363">
                  <c:v>1237</c:v>
                </c:pt>
                <c:pt idx="1364">
                  <c:v>1236</c:v>
                </c:pt>
                <c:pt idx="1365">
                  <c:v>1235</c:v>
                </c:pt>
                <c:pt idx="1366">
                  <c:v>1234</c:v>
                </c:pt>
                <c:pt idx="1367">
                  <c:v>1233</c:v>
                </c:pt>
                <c:pt idx="1368">
                  <c:v>1232</c:v>
                </c:pt>
                <c:pt idx="1369">
                  <c:v>1231</c:v>
                </c:pt>
                <c:pt idx="1370">
                  <c:v>1230</c:v>
                </c:pt>
                <c:pt idx="1371">
                  <c:v>1229</c:v>
                </c:pt>
                <c:pt idx="1372">
                  <c:v>1228</c:v>
                </c:pt>
                <c:pt idx="1373">
                  <c:v>1227</c:v>
                </c:pt>
                <c:pt idx="1374">
                  <c:v>1226</c:v>
                </c:pt>
                <c:pt idx="1375">
                  <c:v>1225</c:v>
                </c:pt>
                <c:pt idx="1376">
                  <c:v>1224</c:v>
                </c:pt>
                <c:pt idx="1377">
                  <c:v>1223</c:v>
                </c:pt>
                <c:pt idx="1378">
                  <c:v>1222</c:v>
                </c:pt>
                <c:pt idx="1379">
                  <c:v>1221</c:v>
                </c:pt>
                <c:pt idx="1380">
                  <c:v>1220</c:v>
                </c:pt>
                <c:pt idx="1381">
                  <c:v>1219</c:v>
                </c:pt>
                <c:pt idx="1382">
                  <c:v>1218</c:v>
                </c:pt>
                <c:pt idx="1383">
                  <c:v>1217</c:v>
                </c:pt>
                <c:pt idx="1384">
                  <c:v>1216</c:v>
                </c:pt>
                <c:pt idx="1385">
                  <c:v>1215</c:v>
                </c:pt>
                <c:pt idx="1386">
                  <c:v>1214</c:v>
                </c:pt>
                <c:pt idx="1387">
                  <c:v>1213</c:v>
                </c:pt>
                <c:pt idx="1388">
                  <c:v>1212</c:v>
                </c:pt>
                <c:pt idx="1389">
                  <c:v>1211</c:v>
                </c:pt>
                <c:pt idx="1390">
                  <c:v>1210</c:v>
                </c:pt>
                <c:pt idx="1391">
                  <c:v>1209</c:v>
                </c:pt>
                <c:pt idx="1392">
                  <c:v>1208</c:v>
                </c:pt>
                <c:pt idx="1393">
                  <c:v>1207</c:v>
                </c:pt>
                <c:pt idx="1394">
                  <c:v>1206</c:v>
                </c:pt>
                <c:pt idx="1395">
                  <c:v>1205</c:v>
                </c:pt>
                <c:pt idx="1396">
                  <c:v>1204</c:v>
                </c:pt>
                <c:pt idx="1397">
                  <c:v>1203</c:v>
                </c:pt>
                <c:pt idx="1398">
                  <c:v>1202</c:v>
                </c:pt>
                <c:pt idx="1399">
                  <c:v>1201</c:v>
                </c:pt>
                <c:pt idx="1400">
                  <c:v>1200</c:v>
                </c:pt>
                <c:pt idx="1401">
                  <c:v>1199</c:v>
                </c:pt>
                <c:pt idx="1402">
                  <c:v>1198</c:v>
                </c:pt>
                <c:pt idx="1403">
                  <c:v>1197</c:v>
                </c:pt>
                <c:pt idx="1404">
                  <c:v>1196</c:v>
                </c:pt>
                <c:pt idx="1405">
                  <c:v>1195</c:v>
                </c:pt>
                <c:pt idx="1406">
                  <c:v>1194</c:v>
                </c:pt>
                <c:pt idx="1407">
                  <c:v>1193</c:v>
                </c:pt>
                <c:pt idx="1408">
                  <c:v>1192</c:v>
                </c:pt>
                <c:pt idx="1409">
                  <c:v>1191</c:v>
                </c:pt>
                <c:pt idx="1410">
                  <c:v>1190</c:v>
                </c:pt>
                <c:pt idx="1411">
                  <c:v>1189</c:v>
                </c:pt>
                <c:pt idx="1412">
                  <c:v>1188</c:v>
                </c:pt>
                <c:pt idx="1413">
                  <c:v>1187</c:v>
                </c:pt>
                <c:pt idx="1414">
                  <c:v>1186</c:v>
                </c:pt>
                <c:pt idx="1415">
                  <c:v>1185</c:v>
                </c:pt>
                <c:pt idx="1416">
                  <c:v>1184</c:v>
                </c:pt>
                <c:pt idx="1417">
                  <c:v>1183</c:v>
                </c:pt>
                <c:pt idx="1418">
                  <c:v>1182</c:v>
                </c:pt>
                <c:pt idx="1419">
                  <c:v>1181</c:v>
                </c:pt>
                <c:pt idx="1420">
                  <c:v>1180</c:v>
                </c:pt>
                <c:pt idx="1421">
                  <c:v>1179</c:v>
                </c:pt>
                <c:pt idx="1422">
                  <c:v>1178</c:v>
                </c:pt>
                <c:pt idx="1423">
                  <c:v>1177</c:v>
                </c:pt>
                <c:pt idx="1424">
                  <c:v>1176</c:v>
                </c:pt>
                <c:pt idx="1425">
                  <c:v>1175</c:v>
                </c:pt>
                <c:pt idx="1426">
                  <c:v>1174</c:v>
                </c:pt>
                <c:pt idx="1427">
                  <c:v>1173</c:v>
                </c:pt>
                <c:pt idx="1428">
                  <c:v>1172</c:v>
                </c:pt>
                <c:pt idx="1429">
                  <c:v>1171</c:v>
                </c:pt>
                <c:pt idx="1430">
                  <c:v>1170</c:v>
                </c:pt>
                <c:pt idx="1431">
                  <c:v>1169</c:v>
                </c:pt>
                <c:pt idx="1432">
                  <c:v>1168</c:v>
                </c:pt>
                <c:pt idx="1433">
                  <c:v>1167</c:v>
                </c:pt>
                <c:pt idx="1434">
                  <c:v>1166</c:v>
                </c:pt>
                <c:pt idx="1435">
                  <c:v>1165</c:v>
                </c:pt>
                <c:pt idx="1436">
                  <c:v>1164</c:v>
                </c:pt>
                <c:pt idx="1437">
                  <c:v>1163</c:v>
                </c:pt>
                <c:pt idx="1438">
                  <c:v>1162</c:v>
                </c:pt>
                <c:pt idx="1439">
                  <c:v>1161</c:v>
                </c:pt>
                <c:pt idx="1440">
                  <c:v>1160</c:v>
                </c:pt>
                <c:pt idx="1441">
                  <c:v>1159</c:v>
                </c:pt>
                <c:pt idx="1442">
                  <c:v>1158</c:v>
                </c:pt>
                <c:pt idx="1443">
                  <c:v>1157</c:v>
                </c:pt>
                <c:pt idx="1444">
                  <c:v>1156</c:v>
                </c:pt>
                <c:pt idx="1445">
                  <c:v>1155</c:v>
                </c:pt>
                <c:pt idx="1446">
                  <c:v>1154</c:v>
                </c:pt>
                <c:pt idx="1447">
                  <c:v>1153</c:v>
                </c:pt>
                <c:pt idx="1448">
                  <c:v>1152</c:v>
                </c:pt>
                <c:pt idx="1449">
                  <c:v>1151</c:v>
                </c:pt>
                <c:pt idx="1450">
                  <c:v>1150</c:v>
                </c:pt>
                <c:pt idx="1451">
                  <c:v>1149</c:v>
                </c:pt>
                <c:pt idx="1452">
                  <c:v>1148</c:v>
                </c:pt>
                <c:pt idx="1453">
                  <c:v>1147</c:v>
                </c:pt>
                <c:pt idx="1454">
                  <c:v>1146</c:v>
                </c:pt>
                <c:pt idx="1455">
                  <c:v>1145</c:v>
                </c:pt>
                <c:pt idx="1456">
                  <c:v>1144</c:v>
                </c:pt>
                <c:pt idx="1457">
                  <c:v>1143</c:v>
                </c:pt>
                <c:pt idx="1458">
                  <c:v>1142</c:v>
                </c:pt>
                <c:pt idx="1459">
                  <c:v>1141</c:v>
                </c:pt>
                <c:pt idx="1460">
                  <c:v>1140</c:v>
                </c:pt>
                <c:pt idx="1461">
                  <c:v>1139</c:v>
                </c:pt>
                <c:pt idx="1462">
                  <c:v>1138</c:v>
                </c:pt>
                <c:pt idx="1463">
                  <c:v>1137</c:v>
                </c:pt>
                <c:pt idx="1464">
                  <c:v>1136</c:v>
                </c:pt>
                <c:pt idx="1465">
                  <c:v>1135</c:v>
                </c:pt>
                <c:pt idx="1466">
                  <c:v>1134</c:v>
                </c:pt>
                <c:pt idx="1467">
                  <c:v>1133</c:v>
                </c:pt>
                <c:pt idx="1468">
                  <c:v>1132</c:v>
                </c:pt>
                <c:pt idx="1469">
                  <c:v>1131</c:v>
                </c:pt>
                <c:pt idx="1470">
                  <c:v>1130</c:v>
                </c:pt>
                <c:pt idx="1471">
                  <c:v>1129</c:v>
                </c:pt>
                <c:pt idx="1472">
                  <c:v>1128</c:v>
                </c:pt>
                <c:pt idx="1473">
                  <c:v>1127</c:v>
                </c:pt>
                <c:pt idx="1474">
                  <c:v>1126</c:v>
                </c:pt>
                <c:pt idx="1475">
                  <c:v>1125</c:v>
                </c:pt>
                <c:pt idx="1476">
                  <c:v>1124</c:v>
                </c:pt>
                <c:pt idx="1477">
                  <c:v>1123</c:v>
                </c:pt>
                <c:pt idx="1478">
                  <c:v>1122</c:v>
                </c:pt>
                <c:pt idx="1479">
                  <c:v>1121</c:v>
                </c:pt>
                <c:pt idx="1480">
                  <c:v>1120</c:v>
                </c:pt>
                <c:pt idx="1481">
                  <c:v>1119</c:v>
                </c:pt>
                <c:pt idx="1482">
                  <c:v>1118</c:v>
                </c:pt>
                <c:pt idx="1483">
                  <c:v>1117</c:v>
                </c:pt>
                <c:pt idx="1484">
                  <c:v>1116</c:v>
                </c:pt>
                <c:pt idx="1485">
                  <c:v>1115</c:v>
                </c:pt>
                <c:pt idx="1486">
                  <c:v>1114</c:v>
                </c:pt>
                <c:pt idx="1487">
                  <c:v>1113</c:v>
                </c:pt>
                <c:pt idx="1488">
                  <c:v>1112</c:v>
                </c:pt>
                <c:pt idx="1489">
                  <c:v>1111</c:v>
                </c:pt>
                <c:pt idx="1490">
                  <c:v>1110</c:v>
                </c:pt>
                <c:pt idx="1491">
                  <c:v>1109</c:v>
                </c:pt>
                <c:pt idx="1492">
                  <c:v>1108</c:v>
                </c:pt>
                <c:pt idx="1493">
                  <c:v>1107</c:v>
                </c:pt>
                <c:pt idx="1494">
                  <c:v>1106</c:v>
                </c:pt>
                <c:pt idx="1495">
                  <c:v>1105</c:v>
                </c:pt>
                <c:pt idx="1496">
                  <c:v>1104</c:v>
                </c:pt>
                <c:pt idx="1497">
                  <c:v>1103</c:v>
                </c:pt>
                <c:pt idx="1498">
                  <c:v>1102</c:v>
                </c:pt>
                <c:pt idx="1499">
                  <c:v>1101</c:v>
                </c:pt>
                <c:pt idx="1500">
                  <c:v>1100</c:v>
                </c:pt>
                <c:pt idx="1501">
                  <c:v>1099</c:v>
                </c:pt>
                <c:pt idx="1502">
                  <c:v>1098</c:v>
                </c:pt>
                <c:pt idx="1503">
                  <c:v>1097</c:v>
                </c:pt>
                <c:pt idx="1504">
                  <c:v>1096</c:v>
                </c:pt>
                <c:pt idx="1505">
                  <c:v>1095</c:v>
                </c:pt>
                <c:pt idx="1506">
                  <c:v>1094</c:v>
                </c:pt>
                <c:pt idx="1507">
                  <c:v>1093</c:v>
                </c:pt>
                <c:pt idx="1508">
                  <c:v>1092</c:v>
                </c:pt>
                <c:pt idx="1509">
                  <c:v>1091</c:v>
                </c:pt>
                <c:pt idx="1510">
                  <c:v>1090</c:v>
                </c:pt>
                <c:pt idx="1511">
                  <c:v>1089</c:v>
                </c:pt>
                <c:pt idx="1512">
                  <c:v>1088</c:v>
                </c:pt>
                <c:pt idx="1513">
                  <c:v>1087</c:v>
                </c:pt>
                <c:pt idx="1514">
                  <c:v>1086</c:v>
                </c:pt>
                <c:pt idx="1515">
                  <c:v>1085</c:v>
                </c:pt>
                <c:pt idx="1516">
                  <c:v>1084</c:v>
                </c:pt>
                <c:pt idx="1517">
                  <c:v>1083</c:v>
                </c:pt>
                <c:pt idx="1518">
                  <c:v>1082</c:v>
                </c:pt>
                <c:pt idx="1519">
                  <c:v>1081</c:v>
                </c:pt>
                <c:pt idx="1520">
                  <c:v>1080</c:v>
                </c:pt>
                <c:pt idx="1521">
                  <c:v>1079</c:v>
                </c:pt>
                <c:pt idx="1522">
                  <c:v>1078</c:v>
                </c:pt>
                <c:pt idx="1523">
                  <c:v>1077</c:v>
                </c:pt>
                <c:pt idx="1524">
                  <c:v>1076</c:v>
                </c:pt>
                <c:pt idx="1525">
                  <c:v>1075</c:v>
                </c:pt>
                <c:pt idx="1526">
                  <c:v>1074</c:v>
                </c:pt>
                <c:pt idx="1527">
                  <c:v>1073</c:v>
                </c:pt>
                <c:pt idx="1528">
                  <c:v>1072</c:v>
                </c:pt>
                <c:pt idx="1529">
                  <c:v>1071</c:v>
                </c:pt>
                <c:pt idx="1530">
                  <c:v>1070</c:v>
                </c:pt>
                <c:pt idx="1531">
                  <c:v>1069</c:v>
                </c:pt>
                <c:pt idx="1532">
                  <c:v>1068</c:v>
                </c:pt>
                <c:pt idx="1533">
                  <c:v>1067</c:v>
                </c:pt>
                <c:pt idx="1534">
                  <c:v>1066</c:v>
                </c:pt>
                <c:pt idx="1535">
                  <c:v>1065</c:v>
                </c:pt>
                <c:pt idx="1536">
                  <c:v>1064</c:v>
                </c:pt>
                <c:pt idx="1537">
                  <c:v>1063</c:v>
                </c:pt>
                <c:pt idx="1538">
                  <c:v>1062</c:v>
                </c:pt>
                <c:pt idx="1539">
                  <c:v>1061</c:v>
                </c:pt>
                <c:pt idx="1540">
                  <c:v>1060</c:v>
                </c:pt>
                <c:pt idx="1541">
                  <c:v>1059</c:v>
                </c:pt>
                <c:pt idx="1542">
                  <c:v>1058</c:v>
                </c:pt>
                <c:pt idx="1543">
                  <c:v>1057</c:v>
                </c:pt>
                <c:pt idx="1544">
                  <c:v>1056</c:v>
                </c:pt>
                <c:pt idx="1545">
                  <c:v>1055</c:v>
                </c:pt>
                <c:pt idx="1546">
                  <c:v>1054</c:v>
                </c:pt>
                <c:pt idx="1547">
                  <c:v>1053</c:v>
                </c:pt>
                <c:pt idx="1548">
                  <c:v>1052</c:v>
                </c:pt>
                <c:pt idx="1549">
                  <c:v>1051</c:v>
                </c:pt>
                <c:pt idx="1550">
                  <c:v>1050</c:v>
                </c:pt>
                <c:pt idx="1551">
                  <c:v>1049</c:v>
                </c:pt>
                <c:pt idx="1552">
                  <c:v>1048</c:v>
                </c:pt>
                <c:pt idx="1553">
                  <c:v>1047</c:v>
                </c:pt>
                <c:pt idx="1554">
                  <c:v>1046</c:v>
                </c:pt>
                <c:pt idx="1555">
                  <c:v>1045</c:v>
                </c:pt>
                <c:pt idx="1556">
                  <c:v>1044</c:v>
                </c:pt>
                <c:pt idx="1557">
                  <c:v>1043</c:v>
                </c:pt>
                <c:pt idx="1558">
                  <c:v>1042</c:v>
                </c:pt>
                <c:pt idx="1559">
                  <c:v>1041</c:v>
                </c:pt>
                <c:pt idx="1560">
                  <c:v>1040</c:v>
                </c:pt>
                <c:pt idx="1561">
                  <c:v>1039</c:v>
                </c:pt>
                <c:pt idx="1562">
                  <c:v>1038</c:v>
                </c:pt>
                <c:pt idx="1563">
                  <c:v>1037</c:v>
                </c:pt>
                <c:pt idx="1564">
                  <c:v>1036</c:v>
                </c:pt>
                <c:pt idx="1565">
                  <c:v>1035</c:v>
                </c:pt>
                <c:pt idx="1566">
                  <c:v>1034</c:v>
                </c:pt>
                <c:pt idx="1567">
                  <c:v>1033</c:v>
                </c:pt>
                <c:pt idx="1568">
                  <c:v>1032</c:v>
                </c:pt>
                <c:pt idx="1569">
                  <c:v>1031</c:v>
                </c:pt>
                <c:pt idx="1570">
                  <c:v>1030</c:v>
                </c:pt>
                <c:pt idx="1571">
                  <c:v>1029</c:v>
                </c:pt>
                <c:pt idx="1572">
                  <c:v>1028</c:v>
                </c:pt>
                <c:pt idx="1573">
                  <c:v>1027</c:v>
                </c:pt>
                <c:pt idx="1574">
                  <c:v>1026</c:v>
                </c:pt>
                <c:pt idx="1575">
                  <c:v>1025</c:v>
                </c:pt>
                <c:pt idx="1576">
                  <c:v>1024</c:v>
                </c:pt>
                <c:pt idx="1577">
                  <c:v>1023</c:v>
                </c:pt>
                <c:pt idx="1578">
                  <c:v>1022</c:v>
                </c:pt>
                <c:pt idx="1579">
                  <c:v>1021</c:v>
                </c:pt>
                <c:pt idx="1580">
                  <c:v>1020</c:v>
                </c:pt>
                <c:pt idx="1581">
                  <c:v>1019</c:v>
                </c:pt>
                <c:pt idx="1582">
                  <c:v>1018</c:v>
                </c:pt>
                <c:pt idx="1583">
                  <c:v>1017</c:v>
                </c:pt>
                <c:pt idx="1584">
                  <c:v>1016</c:v>
                </c:pt>
                <c:pt idx="1585">
                  <c:v>1015</c:v>
                </c:pt>
                <c:pt idx="1586">
                  <c:v>1014</c:v>
                </c:pt>
                <c:pt idx="1587">
                  <c:v>1013</c:v>
                </c:pt>
                <c:pt idx="1588">
                  <c:v>1012</c:v>
                </c:pt>
                <c:pt idx="1589">
                  <c:v>1011</c:v>
                </c:pt>
                <c:pt idx="1590">
                  <c:v>1010</c:v>
                </c:pt>
                <c:pt idx="1591">
                  <c:v>1009</c:v>
                </c:pt>
                <c:pt idx="1592">
                  <c:v>1008</c:v>
                </c:pt>
                <c:pt idx="1593">
                  <c:v>1007</c:v>
                </c:pt>
                <c:pt idx="1594">
                  <c:v>1006</c:v>
                </c:pt>
                <c:pt idx="1595">
                  <c:v>1005</c:v>
                </c:pt>
                <c:pt idx="1596">
                  <c:v>1004</c:v>
                </c:pt>
                <c:pt idx="1597">
                  <c:v>1003</c:v>
                </c:pt>
                <c:pt idx="1598">
                  <c:v>1002</c:v>
                </c:pt>
                <c:pt idx="1599">
                  <c:v>1001</c:v>
                </c:pt>
                <c:pt idx="1600">
                  <c:v>1000</c:v>
                </c:pt>
                <c:pt idx="1601">
                  <c:v>999</c:v>
                </c:pt>
                <c:pt idx="1602">
                  <c:v>998</c:v>
                </c:pt>
                <c:pt idx="1603">
                  <c:v>997</c:v>
                </c:pt>
                <c:pt idx="1604">
                  <c:v>996</c:v>
                </c:pt>
                <c:pt idx="1605">
                  <c:v>995</c:v>
                </c:pt>
                <c:pt idx="1606">
                  <c:v>994</c:v>
                </c:pt>
                <c:pt idx="1607">
                  <c:v>993</c:v>
                </c:pt>
                <c:pt idx="1608">
                  <c:v>992</c:v>
                </c:pt>
                <c:pt idx="1609">
                  <c:v>991</c:v>
                </c:pt>
                <c:pt idx="1610">
                  <c:v>990</c:v>
                </c:pt>
                <c:pt idx="1611">
                  <c:v>989</c:v>
                </c:pt>
                <c:pt idx="1612">
                  <c:v>988</c:v>
                </c:pt>
                <c:pt idx="1613">
                  <c:v>987</c:v>
                </c:pt>
                <c:pt idx="1614">
                  <c:v>986</c:v>
                </c:pt>
                <c:pt idx="1615">
                  <c:v>985</c:v>
                </c:pt>
                <c:pt idx="1616">
                  <c:v>984</c:v>
                </c:pt>
                <c:pt idx="1617">
                  <c:v>983</c:v>
                </c:pt>
                <c:pt idx="1618">
                  <c:v>982</c:v>
                </c:pt>
                <c:pt idx="1619">
                  <c:v>981</c:v>
                </c:pt>
                <c:pt idx="1620">
                  <c:v>980</c:v>
                </c:pt>
                <c:pt idx="1621">
                  <c:v>979</c:v>
                </c:pt>
                <c:pt idx="1622">
                  <c:v>978</c:v>
                </c:pt>
                <c:pt idx="1623">
                  <c:v>977</c:v>
                </c:pt>
                <c:pt idx="1624">
                  <c:v>976</c:v>
                </c:pt>
                <c:pt idx="1625">
                  <c:v>975</c:v>
                </c:pt>
                <c:pt idx="1626">
                  <c:v>974</c:v>
                </c:pt>
                <c:pt idx="1627">
                  <c:v>973</c:v>
                </c:pt>
                <c:pt idx="1628">
                  <c:v>972</c:v>
                </c:pt>
                <c:pt idx="1629">
                  <c:v>971</c:v>
                </c:pt>
                <c:pt idx="1630">
                  <c:v>970</c:v>
                </c:pt>
                <c:pt idx="1631">
                  <c:v>969</c:v>
                </c:pt>
                <c:pt idx="1632">
                  <c:v>968</c:v>
                </c:pt>
                <c:pt idx="1633">
                  <c:v>967</c:v>
                </c:pt>
                <c:pt idx="1634">
                  <c:v>966</c:v>
                </c:pt>
                <c:pt idx="1635">
                  <c:v>965</c:v>
                </c:pt>
                <c:pt idx="1636">
                  <c:v>964</c:v>
                </c:pt>
                <c:pt idx="1637">
                  <c:v>963</c:v>
                </c:pt>
                <c:pt idx="1638">
                  <c:v>962</c:v>
                </c:pt>
                <c:pt idx="1639">
                  <c:v>961</c:v>
                </c:pt>
                <c:pt idx="1640">
                  <c:v>960</c:v>
                </c:pt>
                <c:pt idx="1641">
                  <c:v>959</c:v>
                </c:pt>
                <c:pt idx="1642">
                  <c:v>958</c:v>
                </c:pt>
                <c:pt idx="1643">
                  <c:v>957</c:v>
                </c:pt>
                <c:pt idx="1644">
                  <c:v>956</c:v>
                </c:pt>
                <c:pt idx="1645">
                  <c:v>955</c:v>
                </c:pt>
                <c:pt idx="1646">
                  <c:v>954</c:v>
                </c:pt>
                <c:pt idx="1647">
                  <c:v>953</c:v>
                </c:pt>
                <c:pt idx="1648">
                  <c:v>952</c:v>
                </c:pt>
                <c:pt idx="1649">
                  <c:v>951</c:v>
                </c:pt>
                <c:pt idx="1650">
                  <c:v>950</c:v>
                </c:pt>
                <c:pt idx="1651">
                  <c:v>949</c:v>
                </c:pt>
                <c:pt idx="1652">
                  <c:v>948</c:v>
                </c:pt>
                <c:pt idx="1653">
                  <c:v>947</c:v>
                </c:pt>
                <c:pt idx="1654">
                  <c:v>946</c:v>
                </c:pt>
                <c:pt idx="1655">
                  <c:v>945</c:v>
                </c:pt>
                <c:pt idx="1656">
                  <c:v>944</c:v>
                </c:pt>
                <c:pt idx="1657">
                  <c:v>943</c:v>
                </c:pt>
                <c:pt idx="1658">
                  <c:v>942</c:v>
                </c:pt>
                <c:pt idx="1659">
                  <c:v>941</c:v>
                </c:pt>
                <c:pt idx="1660">
                  <c:v>940</c:v>
                </c:pt>
                <c:pt idx="1661">
                  <c:v>939</c:v>
                </c:pt>
                <c:pt idx="1662">
                  <c:v>938</c:v>
                </c:pt>
                <c:pt idx="1663">
                  <c:v>937</c:v>
                </c:pt>
                <c:pt idx="1664">
                  <c:v>936</c:v>
                </c:pt>
                <c:pt idx="1665">
                  <c:v>935</c:v>
                </c:pt>
                <c:pt idx="1666">
                  <c:v>934</c:v>
                </c:pt>
                <c:pt idx="1667">
                  <c:v>933</c:v>
                </c:pt>
                <c:pt idx="1668">
                  <c:v>932</c:v>
                </c:pt>
                <c:pt idx="1669">
                  <c:v>931</c:v>
                </c:pt>
                <c:pt idx="1670">
                  <c:v>930</c:v>
                </c:pt>
                <c:pt idx="1671">
                  <c:v>929</c:v>
                </c:pt>
                <c:pt idx="1672">
                  <c:v>928</c:v>
                </c:pt>
                <c:pt idx="1673">
                  <c:v>927</c:v>
                </c:pt>
                <c:pt idx="1674">
                  <c:v>926</c:v>
                </c:pt>
                <c:pt idx="1675">
                  <c:v>925</c:v>
                </c:pt>
                <c:pt idx="1676">
                  <c:v>924</c:v>
                </c:pt>
                <c:pt idx="1677">
                  <c:v>923</c:v>
                </c:pt>
                <c:pt idx="1678">
                  <c:v>922</c:v>
                </c:pt>
                <c:pt idx="1679">
                  <c:v>921</c:v>
                </c:pt>
                <c:pt idx="1680">
                  <c:v>920</c:v>
                </c:pt>
                <c:pt idx="1681">
                  <c:v>919</c:v>
                </c:pt>
                <c:pt idx="1682">
                  <c:v>918</c:v>
                </c:pt>
                <c:pt idx="1683">
                  <c:v>917</c:v>
                </c:pt>
                <c:pt idx="1684">
                  <c:v>916</c:v>
                </c:pt>
                <c:pt idx="1685">
                  <c:v>915</c:v>
                </c:pt>
                <c:pt idx="1686">
                  <c:v>914</c:v>
                </c:pt>
                <c:pt idx="1687">
                  <c:v>913</c:v>
                </c:pt>
                <c:pt idx="1688">
                  <c:v>912</c:v>
                </c:pt>
                <c:pt idx="1689">
                  <c:v>911</c:v>
                </c:pt>
                <c:pt idx="1690">
                  <c:v>910</c:v>
                </c:pt>
                <c:pt idx="1691">
                  <c:v>909</c:v>
                </c:pt>
                <c:pt idx="1692">
                  <c:v>908</c:v>
                </c:pt>
                <c:pt idx="1693">
                  <c:v>907</c:v>
                </c:pt>
                <c:pt idx="1694">
                  <c:v>906</c:v>
                </c:pt>
                <c:pt idx="1695">
                  <c:v>905</c:v>
                </c:pt>
                <c:pt idx="1696">
                  <c:v>904</c:v>
                </c:pt>
                <c:pt idx="1697">
                  <c:v>903</c:v>
                </c:pt>
                <c:pt idx="1698">
                  <c:v>902</c:v>
                </c:pt>
                <c:pt idx="1699">
                  <c:v>901</c:v>
                </c:pt>
                <c:pt idx="1700">
                  <c:v>900</c:v>
                </c:pt>
                <c:pt idx="1701">
                  <c:v>899</c:v>
                </c:pt>
                <c:pt idx="1702">
                  <c:v>898</c:v>
                </c:pt>
                <c:pt idx="1703">
                  <c:v>897</c:v>
                </c:pt>
                <c:pt idx="1704">
                  <c:v>896</c:v>
                </c:pt>
                <c:pt idx="1705">
                  <c:v>895</c:v>
                </c:pt>
                <c:pt idx="1706">
                  <c:v>894</c:v>
                </c:pt>
                <c:pt idx="1707">
                  <c:v>893</c:v>
                </c:pt>
                <c:pt idx="1708">
                  <c:v>892</c:v>
                </c:pt>
                <c:pt idx="1709">
                  <c:v>891</c:v>
                </c:pt>
                <c:pt idx="1710">
                  <c:v>890</c:v>
                </c:pt>
                <c:pt idx="1711">
                  <c:v>889</c:v>
                </c:pt>
                <c:pt idx="1712">
                  <c:v>888</c:v>
                </c:pt>
                <c:pt idx="1713">
                  <c:v>887</c:v>
                </c:pt>
                <c:pt idx="1714">
                  <c:v>886</c:v>
                </c:pt>
                <c:pt idx="1715">
                  <c:v>885</c:v>
                </c:pt>
                <c:pt idx="1716">
                  <c:v>884</c:v>
                </c:pt>
                <c:pt idx="1717">
                  <c:v>883</c:v>
                </c:pt>
                <c:pt idx="1718">
                  <c:v>882</c:v>
                </c:pt>
                <c:pt idx="1719">
                  <c:v>881</c:v>
                </c:pt>
                <c:pt idx="1720">
                  <c:v>880</c:v>
                </c:pt>
                <c:pt idx="1721">
                  <c:v>879</c:v>
                </c:pt>
                <c:pt idx="1722">
                  <c:v>878</c:v>
                </c:pt>
                <c:pt idx="1723">
                  <c:v>877</c:v>
                </c:pt>
                <c:pt idx="1724">
                  <c:v>876</c:v>
                </c:pt>
                <c:pt idx="1725">
                  <c:v>875</c:v>
                </c:pt>
                <c:pt idx="1726">
                  <c:v>874</c:v>
                </c:pt>
                <c:pt idx="1727">
                  <c:v>873</c:v>
                </c:pt>
                <c:pt idx="1728">
                  <c:v>872</c:v>
                </c:pt>
                <c:pt idx="1729">
                  <c:v>871</c:v>
                </c:pt>
                <c:pt idx="1730">
                  <c:v>870</c:v>
                </c:pt>
                <c:pt idx="1731">
                  <c:v>869</c:v>
                </c:pt>
                <c:pt idx="1732">
                  <c:v>868</c:v>
                </c:pt>
                <c:pt idx="1733">
                  <c:v>867</c:v>
                </c:pt>
                <c:pt idx="1734">
                  <c:v>866</c:v>
                </c:pt>
                <c:pt idx="1735">
                  <c:v>865</c:v>
                </c:pt>
                <c:pt idx="1736">
                  <c:v>864</c:v>
                </c:pt>
                <c:pt idx="1737">
                  <c:v>863</c:v>
                </c:pt>
                <c:pt idx="1738">
                  <c:v>862</c:v>
                </c:pt>
                <c:pt idx="1739">
                  <c:v>861</c:v>
                </c:pt>
                <c:pt idx="1740">
                  <c:v>860</c:v>
                </c:pt>
                <c:pt idx="1741">
                  <c:v>859</c:v>
                </c:pt>
                <c:pt idx="1742">
                  <c:v>858</c:v>
                </c:pt>
                <c:pt idx="1743">
                  <c:v>857</c:v>
                </c:pt>
                <c:pt idx="1744">
                  <c:v>856</c:v>
                </c:pt>
                <c:pt idx="1745">
                  <c:v>855</c:v>
                </c:pt>
                <c:pt idx="1746">
                  <c:v>854</c:v>
                </c:pt>
                <c:pt idx="1747">
                  <c:v>853</c:v>
                </c:pt>
                <c:pt idx="1748">
                  <c:v>852</c:v>
                </c:pt>
                <c:pt idx="1749">
                  <c:v>851</c:v>
                </c:pt>
                <c:pt idx="1750">
                  <c:v>850</c:v>
                </c:pt>
                <c:pt idx="1751">
                  <c:v>849</c:v>
                </c:pt>
                <c:pt idx="1752">
                  <c:v>848</c:v>
                </c:pt>
                <c:pt idx="1753">
                  <c:v>847</c:v>
                </c:pt>
                <c:pt idx="1754">
                  <c:v>846</c:v>
                </c:pt>
                <c:pt idx="1755">
                  <c:v>845</c:v>
                </c:pt>
                <c:pt idx="1756">
                  <c:v>844</c:v>
                </c:pt>
                <c:pt idx="1757">
                  <c:v>843</c:v>
                </c:pt>
                <c:pt idx="1758">
                  <c:v>842</c:v>
                </c:pt>
                <c:pt idx="1759">
                  <c:v>841</c:v>
                </c:pt>
                <c:pt idx="1760">
                  <c:v>840</c:v>
                </c:pt>
                <c:pt idx="1761">
                  <c:v>839</c:v>
                </c:pt>
                <c:pt idx="1762">
                  <c:v>838</c:v>
                </c:pt>
                <c:pt idx="1763">
                  <c:v>837</c:v>
                </c:pt>
                <c:pt idx="1764">
                  <c:v>836</c:v>
                </c:pt>
                <c:pt idx="1765">
                  <c:v>835</c:v>
                </c:pt>
                <c:pt idx="1766">
                  <c:v>834</c:v>
                </c:pt>
                <c:pt idx="1767">
                  <c:v>833</c:v>
                </c:pt>
                <c:pt idx="1768">
                  <c:v>832</c:v>
                </c:pt>
                <c:pt idx="1769">
                  <c:v>831</c:v>
                </c:pt>
                <c:pt idx="1770">
                  <c:v>830</c:v>
                </c:pt>
                <c:pt idx="1771">
                  <c:v>829</c:v>
                </c:pt>
                <c:pt idx="1772">
                  <c:v>828</c:v>
                </c:pt>
                <c:pt idx="1773">
                  <c:v>827</c:v>
                </c:pt>
                <c:pt idx="1774">
                  <c:v>826</c:v>
                </c:pt>
                <c:pt idx="1775">
                  <c:v>825</c:v>
                </c:pt>
                <c:pt idx="1776">
                  <c:v>824</c:v>
                </c:pt>
                <c:pt idx="1777">
                  <c:v>823</c:v>
                </c:pt>
                <c:pt idx="1778">
                  <c:v>822</c:v>
                </c:pt>
                <c:pt idx="1779">
                  <c:v>821</c:v>
                </c:pt>
                <c:pt idx="1780">
                  <c:v>820</c:v>
                </c:pt>
                <c:pt idx="1781">
                  <c:v>819</c:v>
                </c:pt>
                <c:pt idx="1782">
                  <c:v>818</c:v>
                </c:pt>
                <c:pt idx="1783">
                  <c:v>817</c:v>
                </c:pt>
                <c:pt idx="1784">
                  <c:v>816</c:v>
                </c:pt>
                <c:pt idx="1785">
                  <c:v>815</c:v>
                </c:pt>
                <c:pt idx="1786">
                  <c:v>814</c:v>
                </c:pt>
                <c:pt idx="1787">
                  <c:v>813</c:v>
                </c:pt>
                <c:pt idx="1788">
                  <c:v>812</c:v>
                </c:pt>
                <c:pt idx="1789">
                  <c:v>811</c:v>
                </c:pt>
                <c:pt idx="1790">
                  <c:v>810</c:v>
                </c:pt>
                <c:pt idx="1791">
                  <c:v>809</c:v>
                </c:pt>
                <c:pt idx="1792">
                  <c:v>808</c:v>
                </c:pt>
                <c:pt idx="1793">
                  <c:v>807</c:v>
                </c:pt>
                <c:pt idx="1794">
                  <c:v>806</c:v>
                </c:pt>
                <c:pt idx="1795">
                  <c:v>805</c:v>
                </c:pt>
                <c:pt idx="1796">
                  <c:v>804</c:v>
                </c:pt>
                <c:pt idx="1797">
                  <c:v>803</c:v>
                </c:pt>
                <c:pt idx="1798">
                  <c:v>802</c:v>
                </c:pt>
                <c:pt idx="1799">
                  <c:v>801</c:v>
                </c:pt>
                <c:pt idx="1800">
                  <c:v>800</c:v>
                </c:pt>
                <c:pt idx="1801">
                  <c:v>799</c:v>
                </c:pt>
                <c:pt idx="1802">
                  <c:v>798</c:v>
                </c:pt>
                <c:pt idx="1803">
                  <c:v>797</c:v>
                </c:pt>
                <c:pt idx="1804">
                  <c:v>796</c:v>
                </c:pt>
                <c:pt idx="1805">
                  <c:v>795</c:v>
                </c:pt>
                <c:pt idx="1806">
                  <c:v>794</c:v>
                </c:pt>
                <c:pt idx="1807">
                  <c:v>793</c:v>
                </c:pt>
                <c:pt idx="1808">
                  <c:v>792</c:v>
                </c:pt>
                <c:pt idx="1809">
                  <c:v>791</c:v>
                </c:pt>
                <c:pt idx="1810">
                  <c:v>790</c:v>
                </c:pt>
                <c:pt idx="1811">
                  <c:v>789</c:v>
                </c:pt>
                <c:pt idx="1812">
                  <c:v>788</c:v>
                </c:pt>
                <c:pt idx="1813">
                  <c:v>787</c:v>
                </c:pt>
                <c:pt idx="1814">
                  <c:v>786</c:v>
                </c:pt>
                <c:pt idx="1815">
                  <c:v>785</c:v>
                </c:pt>
                <c:pt idx="1816">
                  <c:v>784</c:v>
                </c:pt>
                <c:pt idx="1817">
                  <c:v>783</c:v>
                </c:pt>
                <c:pt idx="1818">
                  <c:v>782</c:v>
                </c:pt>
                <c:pt idx="1819">
                  <c:v>781</c:v>
                </c:pt>
                <c:pt idx="1820">
                  <c:v>780</c:v>
                </c:pt>
                <c:pt idx="1821">
                  <c:v>779</c:v>
                </c:pt>
                <c:pt idx="1822">
                  <c:v>778</c:v>
                </c:pt>
                <c:pt idx="1823">
                  <c:v>777</c:v>
                </c:pt>
                <c:pt idx="1824">
                  <c:v>776</c:v>
                </c:pt>
                <c:pt idx="1825">
                  <c:v>775</c:v>
                </c:pt>
                <c:pt idx="1826">
                  <c:v>774</c:v>
                </c:pt>
                <c:pt idx="1827">
                  <c:v>773</c:v>
                </c:pt>
                <c:pt idx="1828">
                  <c:v>772</c:v>
                </c:pt>
                <c:pt idx="1829">
                  <c:v>771</c:v>
                </c:pt>
                <c:pt idx="1830">
                  <c:v>770</c:v>
                </c:pt>
                <c:pt idx="1831">
                  <c:v>769</c:v>
                </c:pt>
                <c:pt idx="1832">
                  <c:v>768</c:v>
                </c:pt>
                <c:pt idx="1833">
                  <c:v>767</c:v>
                </c:pt>
                <c:pt idx="1834">
                  <c:v>766</c:v>
                </c:pt>
                <c:pt idx="1835">
                  <c:v>765</c:v>
                </c:pt>
                <c:pt idx="1836">
                  <c:v>764</c:v>
                </c:pt>
                <c:pt idx="1837">
                  <c:v>763</c:v>
                </c:pt>
                <c:pt idx="1838">
                  <c:v>762</c:v>
                </c:pt>
                <c:pt idx="1839">
                  <c:v>761</c:v>
                </c:pt>
                <c:pt idx="1840">
                  <c:v>760</c:v>
                </c:pt>
                <c:pt idx="1841">
                  <c:v>759</c:v>
                </c:pt>
                <c:pt idx="1842">
                  <c:v>758</c:v>
                </c:pt>
                <c:pt idx="1843">
                  <c:v>757</c:v>
                </c:pt>
                <c:pt idx="1844">
                  <c:v>756</c:v>
                </c:pt>
                <c:pt idx="1845">
                  <c:v>755</c:v>
                </c:pt>
                <c:pt idx="1846">
                  <c:v>754</c:v>
                </c:pt>
                <c:pt idx="1847">
                  <c:v>753</c:v>
                </c:pt>
                <c:pt idx="1848">
                  <c:v>752</c:v>
                </c:pt>
                <c:pt idx="1849">
                  <c:v>751</c:v>
                </c:pt>
                <c:pt idx="1850">
                  <c:v>750</c:v>
                </c:pt>
                <c:pt idx="1851">
                  <c:v>749</c:v>
                </c:pt>
                <c:pt idx="1852">
                  <c:v>748</c:v>
                </c:pt>
                <c:pt idx="1853">
                  <c:v>747</c:v>
                </c:pt>
                <c:pt idx="1854">
                  <c:v>746</c:v>
                </c:pt>
                <c:pt idx="1855">
                  <c:v>745</c:v>
                </c:pt>
                <c:pt idx="1856">
                  <c:v>744</c:v>
                </c:pt>
                <c:pt idx="1857">
                  <c:v>743</c:v>
                </c:pt>
                <c:pt idx="1858">
                  <c:v>742</c:v>
                </c:pt>
                <c:pt idx="1859">
                  <c:v>741</c:v>
                </c:pt>
                <c:pt idx="1860">
                  <c:v>740</c:v>
                </c:pt>
                <c:pt idx="1861">
                  <c:v>739</c:v>
                </c:pt>
                <c:pt idx="1862">
                  <c:v>738</c:v>
                </c:pt>
                <c:pt idx="1863">
                  <c:v>737</c:v>
                </c:pt>
                <c:pt idx="1864">
                  <c:v>736</c:v>
                </c:pt>
                <c:pt idx="1865">
                  <c:v>735</c:v>
                </c:pt>
                <c:pt idx="1866">
                  <c:v>734</c:v>
                </c:pt>
                <c:pt idx="1867">
                  <c:v>733</c:v>
                </c:pt>
                <c:pt idx="1868">
                  <c:v>732</c:v>
                </c:pt>
                <c:pt idx="1869">
                  <c:v>731</c:v>
                </c:pt>
                <c:pt idx="1870">
                  <c:v>730</c:v>
                </c:pt>
                <c:pt idx="1871">
                  <c:v>729</c:v>
                </c:pt>
                <c:pt idx="1872">
                  <c:v>728</c:v>
                </c:pt>
                <c:pt idx="1873">
                  <c:v>727</c:v>
                </c:pt>
                <c:pt idx="1874">
                  <c:v>726</c:v>
                </c:pt>
                <c:pt idx="1875">
                  <c:v>725</c:v>
                </c:pt>
                <c:pt idx="1876">
                  <c:v>724</c:v>
                </c:pt>
                <c:pt idx="1877">
                  <c:v>723</c:v>
                </c:pt>
                <c:pt idx="1878">
                  <c:v>722</c:v>
                </c:pt>
                <c:pt idx="1879">
                  <c:v>721</c:v>
                </c:pt>
                <c:pt idx="1880">
                  <c:v>720</c:v>
                </c:pt>
                <c:pt idx="1881">
                  <c:v>719</c:v>
                </c:pt>
                <c:pt idx="1882">
                  <c:v>718</c:v>
                </c:pt>
                <c:pt idx="1883">
                  <c:v>717</c:v>
                </c:pt>
                <c:pt idx="1884">
                  <c:v>716</c:v>
                </c:pt>
                <c:pt idx="1885">
                  <c:v>715</c:v>
                </c:pt>
                <c:pt idx="1886">
                  <c:v>714</c:v>
                </c:pt>
                <c:pt idx="1887">
                  <c:v>713</c:v>
                </c:pt>
                <c:pt idx="1888">
                  <c:v>712</c:v>
                </c:pt>
                <c:pt idx="1889">
                  <c:v>711</c:v>
                </c:pt>
                <c:pt idx="1890">
                  <c:v>710</c:v>
                </c:pt>
                <c:pt idx="1891">
                  <c:v>709</c:v>
                </c:pt>
                <c:pt idx="1892">
                  <c:v>708</c:v>
                </c:pt>
                <c:pt idx="1893">
                  <c:v>707</c:v>
                </c:pt>
                <c:pt idx="1894">
                  <c:v>706</c:v>
                </c:pt>
                <c:pt idx="1895">
                  <c:v>705</c:v>
                </c:pt>
                <c:pt idx="1896">
                  <c:v>704</c:v>
                </c:pt>
                <c:pt idx="1897">
                  <c:v>703</c:v>
                </c:pt>
                <c:pt idx="1898">
                  <c:v>702</c:v>
                </c:pt>
                <c:pt idx="1899">
                  <c:v>701</c:v>
                </c:pt>
                <c:pt idx="1900">
                  <c:v>700</c:v>
                </c:pt>
                <c:pt idx="1901">
                  <c:v>699</c:v>
                </c:pt>
                <c:pt idx="1902">
                  <c:v>698</c:v>
                </c:pt>
                <c:pt idx="1903">
                  <c:v>697</c:v>
                </c:pt>
                <c:pt idx="1904">
                  <c:v>696</c:v>
                </c:pt>
                <c:pt idx="1905">
                  <c:v>695</c:v>
                </c:pt>
                <c:pt idx="1906">
                  <c:v>694</c:v>
                </c:pt>
                <c:pt idx="1907">
                  <c:v>693</c:v>
                </c:pt>
                <c:pt idx="1908">
                  <c:v>692</c:v>
                </c:pt>
                <c:pt idx="1909">
                  <c:v>691</c:v>
                </c:pt>
                <c:pt idx="1910">
                  <c:v>690</c:v>
                </c:pt>
                <c:pt idx="1911">
                  <c:v>689</c:v>
                </c:pt>
                <c:pt idx="1912">
                  <c:v>688</c:v>
                </c:pt>
                <c:pt idx="1913">
                  <c:v>687</c:v>
                </c:pt>
                <c:pt idx="1914">
                  <c:v>686</c:v>
                </c:pt>
                <c:pt idx="1915">
                  <c:v>685</c:v>
                </c:pt>
                <c:pt idx="1916">
                  <c:v>684</c:v>
                </c:pt>
                <c:pt idx="1917">
                  <c:v>683</c:v>
                </c:pt>
                <c:pt idx="1918">
                  <c:v>682</c:v>
                </c:pt>
                <c:pt idx="1919">
                  <c:v>681</c:v>
                </c:pt>
                <c:pt idx="1920">
                  <c:v>680</c:v>
                </c:pt>
                <c:pt idx="1921">
                  <c:v>679</c:v>
                </c:pt>
                <c:pt idx="1922">
                  <c:v>678</c:v>
                </c:pt>
                <c:pt idx="1923">
                  <c:v>677</c:v>
                </c:pt>
                <c:pt idx="1924">
                  <c:v>676</c:v>
                </c:pt>
                <c:pt idx="1925">
                  <c:v>675</c:v>
                </c:pt>
                <c:pt idx="1926">
                  <c:v>674</c:v>
                </c:pt>
                <c:pt idx="1927">
                  <c:v>673</c:v>
                </c:pt>
                <c:pt idx="1928">
                  <c:v>672</c:v>
                </c:pt>
                <c:pt idx="1929">
                  <c:v>671</c:v>
                </c:pt>
                <c:pt idx="1930">
                  <c:v>670</c:v>
                </c:pt>
                <c:pt idx="1931">
                  <c:v>669</c:v>
                </c:pt>
                <c:pt idx="1932">
                  <c:v>668</c:v>
                </c:pt>
                <c:pt idx="1933">
                  <c:v>667</c:v>
                </c:pt>
                <c:pt idx="1934">
                  <c:v>666</c:v>
                </c:pt>
                <c:pt idx="1935">
                  <c:v>665</c:v>
                </c:pt>
                <c:pt idx="1936">
                  <c:v>664</c:v>
                </c:pt>
                <c:pt idx="1937">
                  <c:v>663</c:v>
                </c:pt>
                <c:pt idx="1938">
                  <c:v>662</c:v>
                </c:pt>
                <c:pt idx="1939">
                  <c:v>661</c:v>
                </c:pt>
                <c:pt idx="1940">
                  <c:v>660</c:v>
                </c:pt>
                <c:pt idx="1941">
                  <c:v>659</c:v>
                </c:pt>
                <c:pt idx="1942">
                  <c:v>658</c:v>
                </c:pt>
                <c:pt idx="1943">
                  <c:v>657</c:v>
                </c:pt>
                <c:pt idx="1944">
                  <c:v>656</c:v>
                </c:pt>
                <c:pt idx="1945">
                  <c:v>655</c:v>
                </c:pt>
                <c:pt idx="1946">
                  <c:v>654</c:v>
                </c:pt>
                <c:pt idx="1947">
                  <c:v>653</c:v>
                </c:pt>
                <c:pt idx="1948">
                  <c:v>652</c:v>
                </c:pt>
                <c:pt idx="1949">
                  <c:v>651</c:v>
                </c:pt>
                <c:pt idx="1950">
                  <c:v>650</c:v>
                </c:pt>
                <c:pt idx="1951">
                  <c:v>649</c:v>
                </c:pt>
                <c:pt idx="1952">
                  <c:v>648</c:v>
                </c:pt>
                <c:pt idx="1953">
                  <c:v>647</c:v>
                </c:pt>
                <c:pt idx="1954">
                  <c:v>646</c:v>
                </c:pt>
                <c:pt idx="1955">
                  <c:v>645</c:v>
                </c:pt>
                <c:pt idx="1956">
                  <c:v>644</c:v>
                </c:pt>
                <c:pt idx="1957">
                  <c:v>643</c:v>
                </c:pt>
                <c:pt idx="1958">
                  <c:v>642</c:v>
                </c:pt>
                <c:pt idx="1959">
                  <c:v>641</c:v>
                </c:pt>
                <c:pt idx="1960">
                  <c:v>640</c:v>
                </c:pt>
                <c:pt idx="1961">
                  <c:v>639</c:v>
                </c:pt>
                <c:pt idx="1962">
                  <c:v>638</c:v>
                </c:pt>
                <c:pt idx="1963">
                  <c:v>637</c:v>
                </c:pt>
                <c:pt idx="1964">
                  <c:v>636</c:v>
                </c:pt>
                <c:pt idx="1965">
                  <c:v>635</c:v>
                </c:pt>
                <c:pt idx="1966">
                  <c:v>634</c:v>
                </c:pt>
                <c:pt idx="1967">
                  <c:v>633</c:v>
                </c:pt>
                <c:pt idx="1968">
                  <c:v>632</c:v>
                </c:pt>
                <c:pt idx="1969">
                  <c:v>631</c:v>
                </c:pt>
                <c:pt idx="1970">
                  <c:v>630</c:v>
                </c:pt>
                <c:pt idx="1971">
                  <c:v>629</c:v>
                </c:pt>
                <c:pt idx="1972">
                  <c:v>628</c:v>
                </c:pt>
                <c:pt idx="1973">
                  <c:v>627</c:v>
                </c:pt>
                <c:pt idx="1974">
                  <c:v>626</c:v>
                </c:pt>
                <c:pt idx="1975">
                  <c:v>625</c:v>
                </c:pt>
                <c:pt idx="1976">
                  <c:v>624</c:v>
                </c:pt>
                <c:pt idx="1977">
                  <c:v>623</c:v>
                </c:pt>
                <c:pt idx="1978">
                  <c:v>622</c:v>
                </c:pt>
                <c:pt idx="1979">
                  <c:v>621</c:v>
                </c:pt>
                <c:pt idx="1980">
                  <c:v>620</c:v>
                </c:pt>
                <c:pt idx="1981">
                  <c:v>619</c:v>
                </c:pt>
                <c:pt idx="1982">
                  <c:v>618</c:v>
                </c:pt>
                <c:pt idx="1983">
                  <c:v>617</c:v>
                </c:pt>
                <c:pt idx="1984">
                  <c:v>616</c:v>
                </c:pt>
                <c:pt idx="1985">
                  <c:v>615</c:v>
                </c:pt>
                <c:pt idx="1986">
                  <c:v>614</c:v>
                </c:pt>
                <c:pt idx="1987">
                  <c:v>613</c:v>
                </c:pt>
                <c:pt idx="1988">
                  <c:v>612</c:v>
                </c:pt>
                <c:pt idx="1989">
                  <c:v>611</c:v>
                </c:pt>
                <c:pt idx="1990">
                  <c:v>610</c:v>
                </c:pt>
                <c:pt idx="1991">
                  <c:v>609</c:v>
                </c:pt>
                <c:pt idx="1992">
                  <c:v>608</c:v>
                </c:pt>
                <c:pt idx="1993">
                  <c:v>607</c:v>
                </c:pt>
                <c:pt idx="1994">
                  <c:v>606</c:v>
                </c:pt>
                <c:pt idx="1995">
                  <c:v>605</c:v>
                </c:pt>
                <c:pt idx="1996">
                  <c:v>604</c:v>
                </c:pt>
                <c:pt idx="1997">
                  <c:v>603</c:v>
                </c:pt>
                <c:pt idx="1998">
                  <c:v>602</c:v>
                </c:pt>
                <c:pt idx="1999">
                  <c:v>601</c:v>
                </c:pt>
                <c:pt idx="2000">
                  <c:v>600</c:v>
                </c:pt>
                <c:pt idx="2001">
                  <c:v>599</c:v>
                </c:pt>
                <c:pt idx="2002">
                  <c:v>598</c:v>
                </c:pt>
                <c:pt idx="2003">
                  <c:v>597</c:v>
                </c:pt>
                <c:pt idx="2004">
                  <c:v>596</c:v>
                </c:pt>
                <c:pt idx="2005">
                  <c:v>595</c:v>
                </c:pt>
                <c:pt idx="2006">
                  <c:v>594</c:v>
                </c:pt>
                <c:pt idx="2007">
                  <c:v>593</c:v>
                </c:pt>
                <c:pt idx="2008">
                  <c:v>592</c:v>
                </c:pt>
                <c:pt idx="2009">
                  <c:v>591</c:v>
                </c:pt>
                <c:pt idx="2010">
                  <c:v>590</c:v>
                </c:pt>
                <c:pt idx="2011">
                  <c:v>589</c:v>
                </c:pt>
                <c:pt idx="2012">
                  <c:v>588</c:v>
                </c:pt>
                <c:pt idx="2013">
                  <c:v>587</c:v>
                </c:pt>
                <c:pt idx="2014">
                  <c:v>586</c:v>
                </c:pt>
                <c:pt idx="2015">
                  <c:v>585</c:v>
                </c:pt>
                <c:pt idx="2016">
                  <c:v>584</c:v>
                </c:pt>
                <c:pt idx="2017">
                  <c:v>583</c:v>
                </c:pt>
                <c:pt idx="2018">
                  <c:v>582</c:v>
                </c:pt>
                <c:pt idx="2019">
                  <c:v>581</c:v>
                </c:pt>
                <c:pt idx="2020">
                  <c:v>580</c:v>
                </c:pt>
                <c:pt idx="2021">
                  <c:v>579</c:v>
                </c:pt>
                <c:pt idx="2022">
                  <c:v>578</c:v>
                </c:pt>
                <c:pt idx="2023">
                  <c:v>577</c:v>
                </c:pt>
                <c:pt idx="2024">
                  <c:v>576</c:v>
                </c:pt>
                <c:pt idx="2025">
                  <c:v>575</c:v>
                </c:pt>
                <c:pt idx="2026">
                  <c:v>574</c:v>
                </c:pt>
                <c:pt idx="2027">
                  <c:v>573</c:v>
                </c:pt>
                <c:pt idx="2028">
                  <c:v>572</c:v>
                </c:pt>
                <c:pt idx="2029">
                  <c:v>571</c:v>
                </c:pt>
                <c:pt idx="2030">
                  <c:v>570</c:v>
                </c:pt>
                <c:pt idx="2031">
                  <c:v>569</c:v>
                </c:pt>
                <c:pt idx="2032">
                  <c:v>568</c:v>
                </c:pt>
                <c:pt idx="2033">
                  <c:v>567</c:v>
                </c:pt>
                <c:pt idx="2034">
                  <c:v>566</c:v>
                </c:pt>
                <c:pt idx="2035">
                  <c:v>565</c:v>
                </c:pt>
                <c:pt idx="2036">
                  <c:v>564</c:v>
                </c:pt>
                <c:pt idx="2037">
                  <c:v>563</c:v>
                </c:pt>
                <c:pt idx="2038">
                  <c:v>562</c:v>
                </c:pt>
                <c:pt idx="2039">
                  <c:v>561</c:v>
                </c:pt>
                <c:pt idx="2040">
                  <c:v>560</c:v>
                </c:pt>
                <c:pt idx="2041">
                  <c:v>559</c:v>
                </c:pt>
                <c:pt idx="2042">
                  <c:v>558</c:v>
                </c:pt>
                <c:pt idx="2043">
                  <c:v>557</c:v>
                </c:pt>
                <c:pt idx="2044">
                  <c:v>556</c:v>
                </c:pt>
                <c:pt idx="2045">
                  <c:v>555</c:v>
                </c:pt>
                <c:pt idx="2046">
                  <c:v>554</c:v>
                </c:pt>
                <c:pt idx="2047">
                  <c:v>553</c:v>
                </c:pt>
                <c:pt idx="2048">
                  <c:v>552</c:v>
                </c:pt>
                <c:pt idx="2049">
                  <c:v>551</c:v>
                </c:pt>
                <c:pt idx="2050">
                  <c:v>550</c:v>
                </c:pt>
                <c:pt idx="2051">
                  <c:v>549</c:v>
                </c:pt>
                <c:pt idx="2052">
                  <c:v>548</c:v>
                </c:pt>
                <c:pt idx="2053">
                  <c:v>547</c:v>
                </c:pt>
                <c:pt idx="2054">
                  <c:v>546</c:v>
                </c:pt>
                <c:pt idx="2055">
                  <c:v>545</c:v>
                </c:pt>
                <c:pt idx="2056">
                  <c:v>544</c:v>
                </c:pt>
                <c:pt idx="2057">
                  <c:v>543</c:v>
                </c:pt>
                <c:pt idx="2058">
                  <c:v>542</c:v>
                </c:pt>
                <c:pt idx="2059">
                  <c:v>541</c:v>
                </c:pt>
                <c:pt idx="2060">
                  <c:v>540</c:v>
                </c:pt>
                <c:pt idx="2061">
                  <c:v>539</c:v>
                </c:pt>
                <c:pt idx="2062">
                  <c:v>538</c:v>
                </c:pt>
                <c:pt idx="2063">
                  <c:v>537</c:v>
                </c:pt>
                <c:pt idx="2064">
                  <c:v>536</c:v>
                </c:pt>
                <c:pt idx="2065">
                  <c:v>535</c:v>
                </c:pt>
                <c:pt idx="2066">
                  <c:v>534</c:v>
                </c:pt>
                <c:pt idx="2067">
                  <c:v>533</c:v>
                </c:pt>
                <c:pt idx="2068">
                  <c:v>532</c:v>
                </c:pt>
                <c:pt idx="2069">
                  <c:v>531</c:v>
                </c:pt>
                <c:pt idx="2070">
                  <c:v>530</c:v>
                </c:pt>
                <c:pt idx="2071">
                  <c:v>529</c:v>
                </c:pt>
                <c:pt idx="2072">
                  <c:v>528</c:v>
                </c:pt>
                <c:pt idx="2073">
                  <c:v>527</c:v>
                </c:pt>
                <c:pt idx="2074">
                  <c:v>526</c:v>
                </c:pt>
                <c:pt idx="2075">
                  <c:v>525</c:v>
                </c:pt>
                <c:pt idx="2076">
                  <c:v>524</c:v>
                </c:pt>
                <c:pt idx="2077">
                  <c:v>523</c:v>
                </c:pt>
                <c:pt idx="2078">
                  <c:v>522</c:v>
                </c:pt>
                <c:pt idx="2079">
                  <c:v>521</c:v>
                </c:pt>
                <c:pt idx="2080">
                  <c:v>520</c:v>
                </c:pt>
                <c:pt idx="2081">
                  <c:v>519</c:v>
                </c:pt>
                <c:pt idx="2082">
                  <c:v>518</c:v>
                </c:pt>
                <c:pt idx="2083">
                  <c:v>517</c:v>
                </c:pt>
                <c:pt idx="2084">
                  <c:v>516</c:v>
                </c:pt>
                <c:pt idx="2085">
                  <c:v>515</c:v>
                </c:pt>
                <c:pt idx="2086">
                  <c:v>514</c:v>
                </c:pt>
                <c:pt idx="2087">
                  <c:v>513</c:v>
                </c:pt>
                <c:pt idx="2088">
                  <c:v>512</c:v>
                </c:pt>
                <c:pt idx="2089">
                  <c:v>511</c:v>
                </c:pt>
                <c:pt idx="2090">
                  <c:v>510</c:v>
                </c:pt>
                <c:pt idx="2091">
                  <c:v>509</c:v>
                </c:pt>
                <c:pt idx="2092">
                  <c:v>508</c:v>
                </c:pt>
                <c:pt idx="2093">
                  <c:v>507</c:v>
                </c:pt>
                <c:pt idx="2094">
                  <c:v>506</c:v>
                </c:pt>
                <c:pt idx="2095">
                  <c:v>505</c:v>
                </c:pt>
                <c:pt idx="2096">
                  <c:v>504</c:v>
                </c:pt>
                <c:pt idx="2097">
                  <c:v>503</c:v>
                </c:pt>
                <c:pt idx="2098">
                  <c:v>502</c:v>
                </c:pt>
                <c:pt idx="2099">
                  <c:v>501</c:v>
                </c:pt>
                <c:pt idx="2100">
                  <c:v>500</c:v>
                </c:pt>
                <c:pt idx="2101">
                  <c:v>499</c:v>
                </c:pt>
                <c:pt idx="2102">
                  <c:v>498</c:v>
                </c:pt>
                <c:pt idx="2103">
                  <c:v>497</c:v>
                </c:pt>
                <c:pt idx="2104">
                  <c:v>496</c:v>
                </c:pt>
                <c:pt idx="2105">
                  <c:v>495</c:v>
                </c:pt>
                <c:pt idx="2106">
                  <c:v>494</c:v>
                </c:pt>
                <c:pt idx="2107">
                  <c:v>493</c:v>
                </c:pt>
                <c:pt idx="2108">
                  <c:v>492</c:v>
                </c:pt>
                <c:pt idx="2109">
                  <c:v>491</c:v>
                </c:pt>
                <c:pt idx="2110">
                  <c:v>490</c:v>
                </c:pt>
                <c:pt idx="2111">
                  <c:v>489</c:v>
                </c:pt>
                <c:pt idx="2112">
                  <c:v>488</c:v>
                </c:pt>
                <c:pt idx="2113">
                  <c:v>487</c:v>
                </c:pt>
                <c:pt idx="2114">
                  <c:v>486</c:v>
                </c:pt>
                <c:pt idx="2115">
                  <c:v>485</c:v>
                </c:pt>
                <c:pt idx="2116">
                  <c:v>484</c:v>
                </c:pt>
                <c:pt idx="2117">
                  <c:v>483</c:v>
                </c:pt>
                <c:pt idx="2118">
                  <c:v>482</c:v>
                </c:pt>
                <c:pt idx="2119">
                  <c:v>481</c:v>
                </c:pt>
                <c:pt idx="2120">
                  <c:v>480</c:v>
                </c:pt>
                <c:pt idx="2121">
                  <c:v>479</c:v>
                </c:pt>
                <c:pt idx="2122">
                  <c:v>478</c:v>
                </c:pt>
                <c:pt idx="2123">
                  <c:v>477</c:v>
                </c:pt>
                <c:pt idx="2124">
                  <c:v>476</c:v>
                </c:pt>
                <c:pt idx="2125">
                  <c:v>475</c:v>
                </c:pt>
                <c:pt idx="2126">
                  <c:v>474</c:v>
                </c:pt>
                <c:pt idx="2127">
                  <c:v>473</c:v>
                </c:pt>
                <c:pt idx="2128">
                  <c:v>472</c:v>
                </c:pt>
                <c:pt idx="2129">
                  <c:v>471</c:v>
                </c:pt>
                <c:pt idx="2130">
                  <c:v>470</c:v>
                </c:pt>
                <c:pt idx="2131">
                  <c:v>469</c:v>
                </c:pt>
                <c:pt idx="2132">
                  <c:v>468</c:v>
                </c:pt>
                <c:pt idx="2133">
                  <c:v>467</c:v>
                </c:pt>
                <c:pt idx="2134">
                  <c:v>466</c:v>
                </c:pt>
                <c:pt idx="2135">
                  <c:v>465</c:v>
                </c:pt>
                <c:pt idx="2136">
                  <c:v>464</c:v>
                </c:pt>
                <c:pt idx="2137">
                  <c:v>463</c:v>
                </c:pt>
                <c:pt idx="2138">
                  <c:v>462</c:v>
                </c:pt>
                <c:pt idx="2139">
                  <c:v>461</c:v>
                </c:pt>
                <c:pt idx="2140">
                  <c:v>460</c:v>
                </c:pt>
                <c:pt idx="2141">
                  <c:v>459</c:v>
                </c:pt>
                <c:pt idx="2142">
                  <c:v>458</c:v>
                </c:pt>
                <c:pt idx="2143">
                  <c:v>457</c:v>
                </c:pt>
                <c:pt idx="2144">
                  <c:v>456</c:v>
                </c:pt>
                <c:pt idx="2145">
                  <c:v>455</c:v>
                </c:pt>
                <c:pt idx="2146">
                  <c:v>454</c:v>
                </c:pt>
                <c:pt idx="2147">
                  <c:v>453</c:v>
                </c:pt>
                <c:pt idx="2148">
                  <c:v>452</c:v>
                </c:pt>
                <c:pt idx="2149">
                  <c:v>451</c:v>
                </c:pt>
                <c:pt idx="2150">
                  <c:v>450</c:v>
                </c:pt>
                <c:pt idx="2151">
                  <c:v>449</c:v>
                </c:pt>
                <c:pt idx="2152">
                  <c:v>448</c:v>
                </c:pt>
                <c:pt idx="2153">
                  <c:v>447</c:v>
                </c:pt>
                <c:pt idx="2154">
                  <c:v>446</c:v>
                </c:pt>
                <c:pt idx="2155">
                  <c:v>445</c:v>
                </c:pt>
                <c:pt idx="2156">
                  <c:v>444</c:v>
                </c:pt>
                <c:pt idx="2157">
                  <c:v>443</c:v>
                </c:pt>
                <c:pt idx="2158">
                  <c:v>442</c:v>
                </c:pt>
                <c:pt idx="2159">
                  <c:v>441</c:v>
                </c:pt>
                <c:pt idx="2160">
                  <c:v>440</c:v>
                </c:pt>
                <c:pt idx="2161">
                  <c:v>439</c:v>
                </c:pt>
                <c:pt idx="2162">
                  <c:v>438</c:v>
                </c:pt>
                <c:pt idx="2163">
                  <c:v>437</c:v>
                </c:pt>
                <c:pt idx="2164">
                  <c:v>436</c:v>
                </c:pt>
                <c:pt idx="2165">
                  <c:v>435</c:v>
                </c:pt>
                <c:pt idx="2166">
                  <c:v>434</c:v>
                </c:pt>
                <c:pt idx="2167">
                  <c:v>433</c:v>
                </c:pt>
                <c:pt idx="2168">
                  <c:v>432</c:v>
                </c:pt>
                <c:pt idx="2169">
                  <c:v>431</c:v>
                </c:pt>
                <c:pt idx="2170">
                  <c:v>430</c:v>
                </c:pt>
                <c:pt idx="2171">
                  <c:v>429</c:v>
                </c:pt>
                <c:pt idx="2172">
                  <c:v>428</c:v>
                </c:pt>
                <c:pt idx="2173">
                  <c:v>427</c:v>
                </c:pt>
                <c:pt idx="2174">
                  <c:v>426</c:v>
                </c:pt>
                <c:pt idx="2175">
                  <c:v>425</c:v>
                </c:pt>
                <c:pt idx="2176">
                  <c:v>424</c:v>
                </c:pt>
                <c:pt idx="2177">
                  <c:v>423</c:v>
                </c:pt>
                <c:pt idx="2178">
                  <c:v>422</c:v>
                </c:pt>
                <c:pt idx="2179">
                  <c:v>421</c:v>
                </c:pt>
                <c:pt idx="2180">
                  <c:v>420</c:v>
                </c:pt>
                <c:pt idx="2181">
                  <c:v>419</c:v>
                </c:pt>
                <c:pt idx="2182">
                  <c:v>418</c:v>
                </c:pt>
                <c:pt idx="2183">
                  <c:v>417</c:v>
                </c:pt>
                <c:pt idx="2184">
                  <c:v>416</c:v>
                </c:pt>
                <c:pt idx="2185">
                  <c:v>415</c:v>
                </c:pt>
                <c:pt idx="2186">
                  <c:v>414</c:v>
                </c:pt>
                <c:pt idx="2187">
                  <c:v>413</c:v>
                </c:pt>
                <c:pt idx="2188">
                  <c:v>412</c:v>
                </c:pt>
                <c:pt idx="2189">
                  <c:v>411</c:v>
                </c:pt>
                <c:pt idx="2190">
                  <c:v>410</c:v>
                </c:pt>
                <c:pt idx="2191">
                  <c:v>409</c:v>
                </c:pt>
                <c:pt idx="2192">
                  <c:v>408</c:v>
                </c:pt>
                <c:pt idx="2193">
                  <c:v>407</c:v>
                </c:pt>
                <c:pt idx="2194">
                  <c:v>406</c:v>
                </c:pt>
                <c:pt idx="2195">
                  <c:v>405</c:v>
                </c:pt>
                <c:pt idx="2196">
                  <c:v>404</c:v>
                </c:pt>
                <c:pt idx="2197">
                  <c:v>403</c:v>
                </c:pt>
                <c:pt idx="2198">
                  <c:v>402</c:v>
                </c:pt>
                <c:pt idx="2199">
                  <c:v>401</c:v>
                </c:pt>
                <c:pt idx="2200">
                  <c:v>400</c:v>
                </c:pt>
                <c:pt idx="2201">
                  <c:v>399</c:v>
                </c:pt>
                <c:pt idx="2202">
                  <c:v>398</c:v>
                </c:pt>
                <c:pt idx="2203">
                  <c:v>397</c:v>
                </c:pt>
                <c:pt idx="2204">
                  <c:v>396</c:v>
                </c:pt>
                <c:pt idx="2205">
                  <c:v>395</c:v>
                </c:pt>
                <c:pt idx="2206">
                  <c:v>394</c:v>
                </c:pt>
                <c:pt idx="2207">
                  <c:v>393</c:v>
                </c:pt>
                <c:pt idx="2208">
                  <c:v>392</c:v>
                </c:pt>
                <c:pt idx="2209">
                  <c:v>391</c:v>
                </c:pt>
                <c:pt idx="2210">
                  <c:v>390</c:v>
                </c:pt>
                <c:pt idx="2211">
                  <c:v>389</c:v>
                </c:pt>
                <c:pt idx="2212">
                  <c:v>388</c:v>
                </c:pt>
                <c:pt idx="2213">
                  <c:v>387</c:v>
                </c:pt>
                <c:pt idx="2214">
                  <c:v>386</c:v>
                </c:pt>
                <c:pt idx="2215">
                  <c:v>385</c:v>
                </c:pt>
                <c:pt idx="2216">
                  <c:v>384</c:v>
                </c:pt>
                <c:pt idx="2217">
                  <c:v>383</c:v>
                </c:pt>
                <c:pt idx="2218">
                  <c:v>382</c:v>
                </c:pt>
                <c:pt idx="2219">
                  <c:v>381</c:v>
                </c:pt>
                <c:pt idx="2220">
                  <c:v>380</c:v>
                </c:pt>
                <c:pt idx="2221">
                  <c:v>379</c:v>
                </c:pt>
                <c:pt idx="2222">
                  <c:v>378</c:v>
                </c:pt>
                <c:pt idx="2223">
                  <c:v>377</c:v>
                </c:pt>
                <c:pt idx="2224">
                  <c:v>376</c:v>
                </c:pt>
                <c:pt idx="2225">
                  <c:v>375</c:v>
                </c:pt>
                <c:pt idx="2226">
                  <c:v>374</c:v>
                </c:pt>
                <c:pt idx="2227">
                  <c:v>373</c:v>
                </c:pt>
                <c:pt idx="2228">
                  <c:v>372</c:v>
                </c:pt>
                <c:pt idx="2229">
                  <c:v>371</c:v>
                </c:pt>
                <c:pt idx="2230">
                  <c:v>370</c:v>
                </c:pt>
                <c:pt idx="2231">
                  <c:v>369</c:v>
                </c:pt>
                <c:pt idx="2232">
                  <c:v>368</c:v>
                </c:pt>
                <c:pt idx="2233">
                  <c:v>367</c:v>
                </c:pt>
                <c:pt idx="2234">
                  <c:v>366</c:v>
                </c:pt>
                <c:pt idx="2235">
                  <c:v>365</c:v>
                </c:pt>
                <c:pt idx="2236">
                  <c:v>364</c:v>
                </c:pt>
                <c:pt idx="2237">
                  <c:v>363</c:v>
                </c:pt>
                <c:pt idx="2238">
                  <c:v>362</c:v>
                </c:pt>
                <c:pt idx="2239">
                  <c:v>361</c:v>
                </c:pt>
                <c:pt idx="2240">
                  <c:v>360</c:v>
                </c:pt>
                <c:pt idx="2241">
                  <c:v>359</c:v>
                </c:pt>
                <c:pt idx="2242">
                  <c:v>358</c:v>
                </c:pt>
                <c:pt idx="2243">
                  <c:v>357</c:v>
                </c:pt>
                <c:pt idx="2244">
                  <c:v>356</c:v>
                </c:pt>
                <c:pt idx="2245">
                  <c:v>355</c:v>
                </c:pt>
                <c:pt idx="2246">
                  <c:v>354</c:v>
                </c:pt>
                <c:pt idx="2247">
                  <c:v>353</c:v>
                </c:pt>
                <c:pt idx="2248">
                  <c:v>352</c:v>
                </c:pt>
                <c:pt idx="2249">
                  <c:v>351</c:v>
                </c:pt>
                <c:pt idx="2250">
                  <c:v>350</c:v>
                </c:pt>
                <c:pt idx="2251">
                  <c:v>349</c:v>
                </c:pt>
                <c:pt idx="2252">
                  <c:v>348</c:v>
                </c:pt>
                <c:pt idx="2253">
                  <c:v>347</c:v>
                </c:pt>
                <c:pt idx="2254">
                  <c:v>346</c:v>
                </c:pt>
                <c:pt idx="2255">
                  <c:v>345</c:v>
                </c:pt>
                <c:pt idx="2256">
                  <c:v>344</c:v>
                </c:pt>
                <c:pt idx="2257">
                  <c:v>343</c:v>
                </c:pt>
                <c:pt idx="2258">
                  <c:v>342</c:v>
                </c:pt>
                <c:pt idx="2259">
                  <c:v>341</c:v>
                </c:pt>
                <c:pt idx="2260">
                  <c:v>340</c:v>
                </c:pt>
                <c:pt idx="2261">
                  <c:v>339</c:v>
                </c:pt>
                <c:pt idx="2262">
                  <c:v>338</c:v>
                </c:pt>
                <c:pt idx="2263">
                  <c:v>337</c:v>
                </c:pt>
                <c:pt idx="2264">
                  <c:v>336</c:v>
                </c:pt>
                <c:pt idx="2265">
                  <c:v>335</c:v>
                </c:pt>
                <c:pt idx="2266">
                  <c:v>334</c:v>
                </c:pt>
                <c:pt idx="2267">
                  <c:v>333</c:v>
                </c:pt>
                <c:pt idx="2268">
                  <c:v>332</c:v>
                </c:pt>
                <c:pt idx="2269">
                  <c:v>331</c:v>
                </c:pt>
                <c:pt idx="2270">
                  <c:v>330</c:v>
                </c:pt>
                <c:pt idx="2271">
                  <c:v>329</c:v>
                </c:pt>
                <c:pt idx="2272">
                  <c:v>328</c:v>
                </c:pt>
                <c:pt idx="2273">
                  <c:v>327</c:v>
                </c:pt>
                <c:pt idx="2274">
                  <c:v>326</c:v>
                </c:pt>
                <c:pt idx="2275">
                  <c:v>325</c:v>
                </c:pt>
                <c:pt idx="2276">
                  <c:v>324</c:v>
                </c:pt>
                <c:pt idx="2277">
                  <c:v>323</c:v>
                </c:pt>
                <c:pt idx="2278">
                  <c:v>322</c:v>
                </c:pt>
                <c:pt idx="2279">
                  <c:v>321</c:v>
                </c:pt>
                <c:pt idx="2280">
                  <c:v>320</c:v>
                </c:pt>
                <c:pt idx="2281">
                  <c:v>319</c:v>
                </c:pt>
                <c:pt idx="2282">
                  <c:v>318</c:v>
                </c:pt>
                <c:pt idx="2283">
                  <c:v>317</c:v>
                </c:pt>
                <c:pt idx="2284">
                  <c:v>316</c:v>
                </c:pt>
                <c:pt idx="2285">
                  <c:v>315</c:v>
                </c:pt>
                <c:pt idx="2286">
                  <c:v>314</c:v>
                </c:pt>
                <c:pt idx="2287">
                  <c:v>313</c:v>
                </c:pt>
                <c:pt idx="2288">
                  <c:v>312</c:v>
                </c:pt>
                <c:pt idx="2289">
                  <c:v>311</c:v>
                </c:pt>
                <c:pt idx="2290">
                  <c:v>310</c:v>
                </c:pt>
                <c:pt idx="2291">
                  <c:v>309</c:v>
                </c:pt>
                <c:pt idx="2292">
                  <c:v>308</c:v>
                </c:pt>
                <c:pt idx="2293">
                  <c:v>307</c:v>
                </c:pt>
                <c:pt idx="2294">
                  <c:v>306</c:v>
                </c:pt>
                <c:pt idx="2295">
                  <c:v>305</c:v>
                </c:pt>
                <c:pt idx="2296">
                  <c:v>304</c:v>
                </c:pt>
                <c:pt idx="2297">
                  <c:v>303</c:v>
                </c:pt>
                <c:pt idx="2298">
                  <c:v>302</c:v>
                </c:pt>
                <c:pt idx="2299">
                  <c:v>301</c:v>
                </c:pt>
                <c:pt idx="2300">
                  <c:v>300</c:v>
                </c:pt>
                <c:pt idx="2301">
                  <c:v>299</c:v>
                </c:pt>
                <c:pt idx="2302">
                  <c:v>298</c:v>
                </c:pt>
                <c:pt idx="2303">
                  <c:v>297</c:v>
                </c:pt>
                <c:pt idx="2304">
                  <c:v>296</c:v>
                </c:pt>
                <c:pt idx="2305">
                  <c:v>295</c:v>
                </c:pt>
                <c:pt idx="2306">
                  <c:v>294</c:v>
                </c:pt>
                <c:pt idx="2307">
                  <c:v>293</c:v>
                </c:pt>
                <c:pt idx="2308">
                  <c:v>292</c:v>
                </c:pt>
                <c:pt idx="2309">
                  <c:v>291</c:v>
                </c:pt>
                <c:pt idx="2310">
                  <c:v>290</c:v>
                </c:pt>
                <c:pt idx="2311">
                  <c:v>289</c:v>
                </c:pt>
                <c:pt idx="2312">
                  <c:v>288</c:v>
                </c:pt>
                <c:pt idx="2313">
                  <c:v>287</c:v>
                </c:pt>
                <c:pt idx="2314">
                  <c:v>286</c:v>
                </c:pt>
                <c:pt idx="2315">
                  <c:v>285</c:v>
                </c:pt>
                <c:pt idx="2316">
                  <c:v>284</c:v>
                </c:pt>
                <c:pt idx="2317">
                  <c:v>283</c:v>
                </c:pt>
                <c:pt idx="2318">
                  <c:v>282</c:v>
                </c:pt>
                <c:pt idx="2319">
                  <c:v>281</c:v>
                </c:pt>
                <c:pt idx="2320">
                  <c:v>280</c:v>
                </c:pt>
                <c:pt idx="2321">
                  <c:v>279</c:v>
                </c:pt>
                <c:pt idx="2322">
                  <c:v>278</c:v>
                </c:pt>
                <c:pt idx="2323">
                  <c:v>277</c:v>
                </c:pt>
                <c:pt idx="2324">
                  <c:v>276</c:v>
                </c:pt>
                <c:pt idx="2325">
                  <c:v>275</c:v>
                </c:pt>
                <c:pt idx="2326">
                  <c:v>274</c:v>
                </c:pt>
                <c:pt idx="2327">
                  <c:v>273</c:v>
                </c:pt>
                <c:pt idx="2328">
                  <c:v>272</c:v>
                </c:pt>
                <c:pt idx="2329">
                  <c:v>271</c:v>
                </c:pt>
                <c:pt idx="2330">
                  <c:v>270</c:v>
                </c:pt>
                <c:pt idx="2331">
                  <c:v>269</c:v>
                </c:pt>
                <c:pt idx="2332">
                  <c:v>268</c:v>
                </c:pt>
                <c:pt idx="2333">
                  <c:v>267</c:v>
                </c:pt>
                <c:pt idx="2334">
                  <c:v>266</c:v>
                </c:pt>
                <c:pt idx="2335">
                  <c:v>265</c:v>
                </c:pt>
                <c:pt idx="2336">
                  <c:v>264</c:v>
                </c:pt>
                <c:pt idx="2337">
                  <c:v>263</c:v>
                </c:pt>
                <c:pt idx="2338">
                  <c:v>262</c:v>
                </c:pt>
                <c:pt idx="2339">
                  <c:v>261</c:v>
                </c:pt>
                <c:pt idx="2340">
                  <c:v>260</c:v>
                </c:pt>
                <c:pt idx="2341">
                  <c:v>259</c:v>
                </c:pt>
                <c:pt idx="2342">
                  <c:v>258</c:v>
                </c:pt>
                <c:pt idx="2343">
                  <c:v>257</c:v>
                </c:pt>
                <c:pt idx="2344">
                  <c:v>256</c:v>
                </c:pt>
                <c:pt idx="2345">
                  <c:v>255</c:v>
                </c:pt>
                <c:pt idx="2346">
                  <c:v>254</c:v>
                </c:pt>
                <c:pt idx="2347">
                  <c:v>253</c:v>
                </c:pt>
                <c:pt idx="2348">
                  <c:v>252</c:v>
                </c:pt>
                <c:pt idx="2349">
                  <c:v>251</c:v>
                </c:pt>
                <c:pt idx="2350">
                  <c:v>250</c:v>
                </c:pt>
                <c:pt idx="2351">
                  <c:v>249</c:v>
                </c:pt>
                <c:pt idx="2352">
                  <c:v>248</c:v>
                </c:pt>
                <c:pt idx="2353">
                  <c:v>247</c:v>
                </c:pt>
                <c:pt idx="2354">
                  <c:v>246</c:v>
                </c:pt>
                <c:pt idx="2355">
                  <c:v>245</c:v>
                </c:pt>
                <c:pt idx="2356">
                  <c:v>244</c:v>
                </c:pt>
                <c:pt idx="2357">
                  <c:v>243</c:v>
                </c:pt>
                <c:pt idx="2358">
                  <c:v>242</c:v>
                </c:pt>
                <c:pt idx="2359">
                  <c:v>241</c:v>
                </c:pt>
                <c:pt idx="2360">
                  <c:v>240</c:v>
                </c:pt>
                <c:pt idx="2361">
                  <c:v>239</c:v>
                </c:pt>
                <c:pt idx="2362">
                  <c:v>238</c:v>
                </c:pt>
                <c:pt idx="2363">
                  <c:v>237</c:v>
                </c:pt>
                <c:pt idx="2364">
                  <c:v>236</c:v>
                </c:pt>
                <c:pt idx="2365">
                  <c:v>235</c:v>
                </c:pt>
                <c:pt idx="2366">
                  <c:v>234</c:v>
                </c:pt>
                <c:pt idx="2367">
                  <c:v>233</c:v>
                </c:pt>
                <c:pt idx="2368">
                  <c:v>232</c:v>
                </c:pt>
                <c:pt idx="2369">
                  <c:v>231</c:v>
                </c:pt>
                <c:pt idx="2370">
                  <c:v>230</c:v>
                </c:pt>
                <c:pt idx="2371">
                  <c:v>229</c:v>
                </c:pt>
                <c:pt idx="2372">
                  <c:v>228</c:v>
                </c:pt>
                <c:pt idx="2373">
                  <c:v>227</c:v>
                </c:pt>
                <c:pt idx="2374">
                  <c:v>226</c:v>
                </c:pt>
                <c:pt idx="2375">
                  <c:v>225</c:v>
                </c:pt>
                <c:pt idx="2376">
                  <c:v>224</c:v>
                </c:pt>
                <c:pt idx="2377">
                  <c:v>223</c:v>
                </c:pt>
                <c:pt idx="2378">
                  <c:v>222</c:v>
                </c:pt>
                <c:pt idx="2379">
                  <c:v>221</c:v>
                </c:pt>
                <c:pt idx="2380">
                  <c:v>220</c:v>
                </c:pt>
                <c:pt idx="2381">
                  <c:v>219</c:v>
                </c:pt>
                <c:pt idx="2382">
                  <c:v>218</c:v>
                </c:pt>
                <c:pt idx="2383">
                  <c:v>217</c:v>
                </c:pt>
                <c:pt idx="2384">
                  <c:v>216</c:v>
                </c:pt>
                <c:pt idx="2385">
                  <c:v>215</c:v>
                </c:pt>
                <c:pt idx="2386">
                  <c:v>214</c:v>
                </c:pt>
                <c:pt idx="2387">
                  <c:v>213</c:v>
                </c:pt>
                <c:pt idx="2388">
                  <c:v>212</c:v>
                </c:pt>
                <c:pt idx="2389">
                  <c:v>211</c:v>
                </c:pt>
                <c:pt idx="2390">
                  <c:v>210</c:v>
                </c:pt>
                <c:pt idx="2391">
                  <c:v>209</c:v>
                </c:pt>
                <c:pt idx="2392">
                  <c:v>208</c:v>
                </c:pt>
                <c:pt idx="2393">
                  <c:v>207</c:v>
                </c:pt>
                <c:pt idx="2394">
                  <c:v>206</c:v>
                </c:pt>
                <c:pt idx="2395">
                  <c:v>205</c:v>
                </c:pt>
                <c:pt idx="2396">
                  <c:v>204</c:v>
                </c:pt>
                <c:pt idx="2397">
                  <c:v>203</c:v>
                </c:pt>
                <c:pt idx="2398">
                  <c:v>202</c:v>
                </c:pt>
                <c:pt idx="2399">
                  <c:v>201</c:v>
                </c:pt>
                <c:pt idx="2400">
                  <c:v>200</c:v>
                </c:pt>
              </c:numCache>
            </c:numRef>
          </c:xVal>
          <c:yVal>
            <c:numRef>
              <c:f>'Transmission Data'!$I:$I</c:f>
              <c:numCache>
                <c:formatCode>General</c:formatCode>
                <c:ptCount val="1048576"/>
                <c:pt idx="0">
                  <c:v>14.43014</c:v>
                </c:pt>
                <c:pt idx="1">
                  <c:v>14.386430000000001</c:v>
                </c:pt>
                <c:pt idx="2">
                  <c:v>14.333119999999999</c:v>
                </c:pt>
                <c:pt idx="3">
                  <c:v>14.267150000000001</c:v>
                </c:pt>
                <c:pt idx="4">
                  <c:v>14.19594</c:v>
                </c:pt>
                <c:pt idx="5">
                  <c:v>14.10017</c:v>
                </c:pt>
                <c:pt idx="6">
                  <c:v>14.012829999999999</c:v>
                </c:pt>
                <c:pt idx="7">
                  <c:v>13.90973</c:v>
                </c:pt>
                <c:pt idx="8">
                  <c:v>13.8209</c:v>
                </c:pt>
                <c:pt idx="9">
                  <c:v>13.72167</c:v>
                </c:pt>
                <c:pt idx="10">
                  <c:v>13.64189</c:v>
                </c:pt>
                <c:pt idx="11">
                  <c:v>13.55485</c:v>
                </c:pt>
                <c:pt idx="12">
                  <c:v>13.46161</c:v>
                </c:pt>
                <c:pt idx="13">
                  <c:v>13.37557</c:v>
                </c:pt>
                <c:pt idx="14">
                  <c:v>13.274089999999999</c:v>
                </c:pt>
                <c:pt idx="15">
                  <c:v>13.167450000000001</c:v>
                </c:pt>
                <c:pt idx="16">
                  <c:v>13.060639999999999</c:v>
                </c:pt>
                <c:pt idx="17">
                  <c:v>12.96574</c:v>
                </c:pt>
                <c:pt idx="18">
                  <c:v>12.872579999999999</c:v>
                </c:pt>
                <c:pt idx="19">
                  <c:v>12.80822</c:v>
                </c:pt>
                <c:pt idx="20">
                  <c:v>12.756790000000001</c:v>
                </c:pt>
                <c:pt idx="21">
                  <c:v>12.72368</c:v>
                </c:pt>
                <c:pt idx="22">
                  <c:v>12.70228</c:v>
                </c:pt>
                <c:pt idx="23">
                  <c:v>12.697620000000001</c:v>
                </c:pt>
                <c:pt idx="24">
                  <c:v>12.70655</c:v>
                </c:pt>
                <c:pt idx="25">
                  <c:v>12.71529</c:v>
                </c:pt>
                <c:pt idx="26">
                  <c:v>12.745139999999999</c:v>
                </c:pt>
                <c:pt idx="27">
                  <c:v>12.762499999999999</c:v>
                </c:pt>
                <c:pt idx="28">
                  <c:v>12.77655</c:v>
                </c:pt>
                <c:pt idx="29">
                  <c:v>12.7842</c:v>
                </c:pt>
                <c:pt idx="30">
                  <c:v>12.796189999999999</c:v>
                </c:pt>
                <c:pt idx="31">
                  <c:v>12.800879999999999</c:v>
                </c:pt>
                <c:pt idx="32">
                  <c:v>12.81232</c:v>
                </c:pt>
                <c:pt idx="33">
                  <c:v>12.814640000000001</c:v>
                </c:pt>
                <c:pt idx="34">
                  <c:v>12.817780000000001</c:v>
                </c:pt>
                <c:pt idx="35">
                  <c:v>12.82625</c:v>
                </c:pt>
                <c:pt idx="36">
                  <c:v>12.824490000000001</c:v>
                </c:pt>
                <c:pt idx="37">
                  <c:v>12.825850000000001</c:v>
                </c:pt>
                <c:pt idx="38">
                  <c:v>12.81804</c:v>
                </c:pt>
                <c:pt idx="39">
                  <c:v>12.81284</c:v>
                </c:pt>
                <c:pt idx="40">
                  <c:v>12.8058</c:v>
                </c:pt>
                <c:pt idx="41">
                  <c:v>12.806660000000001</c:v>
                </c:pt>
                <c:pt idx="42">
                  <c:v>12.801819999999999</c:v>
                </c:pt>
                <c:pt idx="43">
                  <c:v>12.80259</c:v>
                </c:pt>
                <c:pt idx="44">
                  <c:v>12.8101</c:v>
                </c:pt>
                <c:pt idx="45">
                  <c:v>12.82063</c:v>
                </c:pt>
                <c:pt idx="46">
                  <c:v>12.833930000000001</c:v>
                </c:pt>
                <c:pt idx="47">
                  <c:v>12.855689999999999</c:v>
                </c:pt>
                <c:pt idx="48">
                  <c:v>12.878550000000001</c:v>
                </c:pt>
                <c:pt idx="49">
                  <c:v>12.914070000000001</c:v>
                </c:pt>
                <c:pt idx="50">
                  <c:v>12.95124</c:v>
                </c:pt>
                <c:pt idx="51">
                  <c:v>12.98433</c:v>
                </c:pt>
                <c:pt idx="52">
                  <c:v>13.02355</c:v>
                </c:pt>
                <c:pt idx="53">
                  <c:v>13.05654</c:v>
                </c:pt>
                <c:pt idx="54">
                  <c:v>13.084630000000001</c:v>
                </c:pt>
                <c:pt idx="55">
                  <c:v>13.10783</c:v>
                </c:pt>
                <c:pt idx="56">
                  <c:v>13.12907</c:v>
                </c:pt>
                <c:pt idx="57">
                  <c:v>13.144690000000001</c:v>
                </c:pt>
                <c:pt idx="58">
                  <c:v>13.153919999999999</c:v>
                </c:pt>
                <c:pt idx="59">
                  <c:v>13.16133</c:v>
                </c:pt>
                <c:pt idx="60">
                  <c:v>13.162470000000001</c:v>
                </c:pt>
                <c:pt idx="61">
                  <c:v>13.157830000000001</c:v>
                </c:pt>
                <c:pt idx="62">
                  <c:v>13.14547</c:v>
                </c:pt>
                <c:pt idx="63">
                  <c:v>13.1252</c:v>
                </c:pt>
                <c:pt idx="64">
                  <c:v>13.0947</c:v>
                </c:pt>
                <c:pt idx="65">
                  <c:v>13.0572</c:v>
                </c:pt>
                <c:pt idx="66">
                  <c:v>13.00723</c:v>
                </c:pt>
                <c:pt idx="67">
                  <c:v>12.954650000000001</c:v>
                </c:pt>
                <c:pt idx="68">
                  <c:v>12.89437</c:v>
                </c:pt>
                <c:pt idx="69">
                  <c:v>12.82438</c:v>
                </c:pt>
                <c:pt idx="70">
                  <c:v>12.756489999999999</c:v>
                </c:pt>
                <c:pt idx="71">
                  <c:v>12.68834</c:v>
                </c:pt>
                <c:pt idx="72">
                  <c:v>12.612109999999999</c:v>
                </c:pt>
                <c:pt idx="73">
                  <c:v>12.54284</c:v>
                </c:pt>
                <c:pt idx="74">
                  <c:v>12.46842</c:v>
                </c:pt>
                <c:pt idx="75">
                  <c:v>12.395479999999999</c:v>
                </c:pt>
                <c:pt idx="76">
                  <c:v>12.320069999999999</c:v>
                </c:pt>
                <c:pt idx="77">
                  <c:v>12.24728</c:v>
                </c:pt>
                <c:pt idx="78">
                  <c:v>12.17727</c:v>
                </c:pt>
                <c:pt idx="79">
                  <c:v>12.096869999999999</c:v>
                </c:pt>
                <c:pt idx="80">
                  <c:v>12.03444</c:v>
                </c:pt>
                <c:pt idx="81">
                  <c:v>11.967370000000001</c:v>
                </c:pt>
                <c:pt idx="82">
                  <c:v>11.916790000000001</c:v>
                </c:pt>
                <c:pt idx="83">
                  <c:v>11.864179999999999</c:v>
                </c:pt>
                <c:pt idx="84">
                  <c:v>11.837770000000001</c:v>
                </c:pt>
                <c:pt idx="85">
                  <c:v>11.80766</c:v>
                </c:pt>
                <c:pt idx="86">
                  <c:v>11.80921</c:v>
                </c:pt>
                <c:pt idx="87">
                  <c:v>11.80959</c:v>
                </c:pt>
                <c:pt idx="88">
                  <c:v>11.836779999999999</c:v>
                </c:pt>
                <c:pt idx="89">
                  <c:v>11.86412</c:v>
                </c:pt>
                <c:pt idx="90">
                  <c:v>11.915229999999999</c:v>
                </c:pt>
                <c:pt idx="91">
                  <c:v>11.9718</c:v>
                </c:pt>
                <c:pt idx="92">
                  <c:v>12.0532</c:v>
                </c:pt>
                <c:pt idx="93">
                  <c:v>12.140829999999999</c:v>
                </c:pt>
                <c:pt idx="94">
                  <c:v>12.239269999999999</c:v>
                </c:pt>
                <c:pt idx="95">
                  <c:v>12.34403</c:v>
                </c:pt>
                <c:pt idx="96">
                  <c:v>12.455920000000001</c:v>
                </c:pt>
                <c:pt idx="97">
                  <c:v>12.573740000000001</c:v>
                </c:pt>
                <c:pt idx="98">
                  <c:v>12.69631</c:v>
                </c:pt>
                <c:pt idx="99">
                  <c:v>12.8209</c:v>
                </c:pt>
                <c:pt idx="100">
                  <c:v>12.94561</c:v>
                </c:pt>
                <c:pt idx="101">
                  <c:v>13.07727</c:v>
                </c:pt>
                <c:pt idx="102">
                  <c:v>13.196429999999999</c:v>
                </c:pt>
                <c:pt idx="103">
                  <c:v>13.323829999999999</c:v>
                </c:pt>
                <c:pt idx="104">
                  <c:v>13.431279999999999</c:v>
                </c:pt>
                <c:pt idx="105">
                  <c:v>13.55485</c:v>
                </c:pt>
                <c:pt idx="106">
                  <c:v>13.646179999999999</c:v>
                </c:pt>
                <c:pt idx="107">
                  <c:v>13.762130000000001</c:v>
                </c:pt>
                <c:pt idx="108">
                  <c:v>13.85896</c:v>
                </c:pt>
                <c:pt idx="109">
                  <c:v>13.98305</c:v>
                </c:pt>
                <c:pt idx="110">
                  <c:v>14.08437</c:v>
                </c:pt>
                <c:pt idx="111">
                  <c:v>14.21457</c:v>
                </c:pt>
                <c:pt idx="112">
                  <c:v>14.32014</c:v>
                </c:pt>
                <c:pt idx="113">
                  <c:v>14.44261</c:v>
                </c:pt>
                <c:pt idx="114">
                  <c:v>14.54663</c:v>
                </c:pt>
                <c:pt idx="115">
                  <c:v>14.67515</c:v>
                </c:pt>
                <c:pt idx="116">
                  <c:v>14.77304</c:v>
                </c:pt>
                <c:pt idx="117">
                  <c:v>14.881959999999999</c:v>
                </c:pt>
                <c:pt idx="118">
                  <c:v>14.94618</c:v>
                </c:pt>
                <c:pt idx="119">
                  <c:v>15.000529999999999</c:v>
                </c:pt>
                <c:pt idx="120">
                  <c:v>14.99872</c:v>
                </c:pt>
                <c:pt idx="121">
                  <c:v>14.977930000000001</c:v>
                </c:pt>
                <c:pt idx="122">
                  <c:v>14.91719</c:v>
                </c:pt>
                <c:pt idx="123">
                  <c:v>14.84169</c:v>
                </c:pt>
                <c:pt idx="124">
                  <c:v>14.728719999999999</c:v>
                </c:pt>
                <c:pt idx="125">
                  <c:v>14.617990000000001</c:v>
                </c:pt>
                <c:pt idx="126">
                  <c:v>14.472849999999999</c:v>
                </c:pt>
                <c:pt idx="127">
                  <c:v>14.31559</c:v>
                </c:pt>
                <c:pt idx="128">
                  <c:v>14.14146</c:v>
                </c:pt>
                <c:pt idx="129">
                  <c:v>13.952680000000001</c:v>
                </c:pt>
                <c:pt idx="130">
                  <c:v>13.745279999999999</c:v>
                </c:pt>
                <c:pt idx="131">
                  <c:v>13.54753</c:v>
                </c:pt>
                <c:pt idx="132">
                  <c:v>13.34657</c:v>
                </c:pt>
                <c:pt idx="133">
                  <c:v>13.15541</c:v>
                </c:pt>
                <c:pt idx="134">
                  <c:v>12.978960000000001</c:v>
                </c:pt>
                <c:pt idx="135">
                  <c:v>12.819929999999999</c:v>
                </c:pt>
                <c:pt idx="136">
                  <c:v>12.70293</c:v>
                </c:pt>
                <c:pt idx="137">
                  <c:v>12.63828</c:v>
                </c:pt>
                <c:pt idx="138">
                  <c:v>12.64044</c:v>
                </c:pt>
                <c:pt idx="139">
                  <c:v>12.724460000000001</c:v>
                </c:pt>
                <c:pt idx="140">
                  <c:v>12.88062</c:v>
                </c:pt>
                <c:pt idx="141">
                  <c:v>13.09362</c:v>
                </c:pt>
                <c:pt idx="142">
                  <c:v>13.37195</c:v>
                </c:pt>
                <c:pt idx="143">
                  <c:v>13.681710000000001</c:v>
                </c:pt>
                <c:pt idx="144">
                  <c:v>14.0357</c:v>
                </c:pt>
                <c:pt idx="145">
                  <c:v>14.40274</c:v>
                </c:pt>
                <c:pt idx="146">
                  <c:v>14.779</c:v>
                </c:pt>
                <c:pt idx="147">
                  <c:v>15.19299</c:v>
                </c:pt>
                <c:pt idx="148">
                  <c:v>15.60942</c:v>
                </c:pt>
                <c:pt idx="149">
                  <c:v>16.031580000000002</c:v>
                </c:pt>
                <c:pt idx="150">
                  <c:v>16.484639999999999</c:v>
                </c:pt>
                <c:pt idx="151">
                  <c:v>16.914809999999999</c:v>
                </c:pt>
                <c:pt idx="152">
                  <c:v>17.371400000000001</c:v>
                </c:pt>
                <c:pt idx="153">
                  <c:v>17.85332</c:v>
                </c:pt>
                <c:pt idx="154">
                  <c:v>18.34253</c:v>
                </c:pt>
                <c:pt idx="155">
                  <c:v>18.856079999999999</c:v>
                </c:pt>
                <c:pt idx="156">
                  <c:v>19.38617</c:v>
                </c:pt>
                <c:pt idx="157">
                  <c:v>19.876760000000001</c:v>
                </c:pt>
                <c:pt idx="158">
                  <c:v>20.338660000000001</c:v>
                </c:pt>
                <c:pt idx="159">
                  <c:v>20.764109999999999</c:v>
                </c:pt>
                <c:pt idx="160">
                  <c:v>21.169</c:v>
                </c:pt>
                <c:pt idx="161">
                  <c:v>21.57131</c:v>
                </c:pt>
                <c:pt idx="162">
                  <c:v>21.92201</c:v>
                </c:pt>
                <c:pt idx="163">
                  <c:v>22.287389999999998</c:v>
                </c:pt>
                <c:pt idx="164">
                  <c:v>22.592189999999999</c:v>
                </c:pt>
                <c:pt idx="165">
                  <c:v>22.83436</c:v>
                </c:pt>
                <c:pt idx="166">
                  <c:v>23.090399999999999</c:v>
                </c:pt>
                <c:pt idx="167">
                  <c:v>23.284559999999999</c:v>
                </c:pt>
                <c:pt idx="168">
                  <c:v>23.483149999999998</c:v>
                </c:pt>
                <c:pt idx="169">
                  <c:v>23.708410000000001</c:v>
                </c:pt>
                <c:pt idx="170">
                  <c:v>23.882370000000002</c:v>
                </c:pt>
                <c:pt idx="171">
                  <c:v>24.07835</c:v>
                </c:pt>
                <c:pt idx="172">
                  <c:v>24.231400000000001</c:v>
                </c:pt>
                <c:pt idx="173">
                  <c:v>24.3429</c:v>
                </c:pt>
                <c:pt idx="174">
                  <c:v>24.472460000000002</c:v>
                </c:pt>
                <c:pt idx="175">
                  <c:v>24.555050000000001</c:v>
                </c:pt>
                <c:pt idx="176">
                  <c:v>24.653279999999999</c:v>
                </c:pt>
                <c:pt idx="177">
                  <c:v>24.755739999999999</c:v>
                </c:pt>
                <c:pt idx="178">
                  <c:v>24.80463</c:v>
                </c:pt>
                <c:pt idx="179">
                  <c:v>24.866630000000001</c:v>
                </c:pt>
                <c:pt idx="180">
                  <c:v>24.875150000000001</c:v>
                </c:pt>
                <c:pt idx="181">
                  <c:v>24.847580000000001</c:v>
                </c:pt>
                <c:pt idx="182">
                  <c:v>24.84592</c:v>
                </c:pt>
                <c:pt idx="183">
                  <c:v>24.791409999999999</c:v>
                </c:pt>
                <c:pt idx="184">
                  <c:v>24.762270000000001</c:v>
                </c:pt>
                <c:pt idx="185">
                  <c:v>24.73237</c:v>
                </c:pt>
                <c:pt idx="186">
                  <c:v>24.626370000000001</c:v>
                </c:pt>
                <c:pt idx="187">
                  <c:v>24.532859999999999</c:v>
                </c:pt>
                <c:pt idx="188">
                  <c:v>24.37276</c:v>
                </c:pt>
                <c:pt idx="189">
                  <c:v>24.17353</c:v>
                </c:pt>
                <c:pt idx="190">
                  <c:v>24.011869999999998</c:v>
                </c:pt>
                <c:pt idx="191">
                  <c:v>23.808869999999999</c:v>
                </c:pt>
                <c:pt idx="192">
                  <c:v>23.640599999999999</c:v>
                </c:pt>
                <c:pt idx="193">
                  <c:v>23.482389999999999</c:v>
                </c:pt>
                <c:pt idx="194">
                  <c:v>23.28668</c:v>
                </c:pt>
                <c:pt idx="195">
                  <c:v>23.146329999999999</c:v>
                </c:pt>
                <c:pt idx="196">
                  <c:v>22.998799999999999</c:v>
                </c:pt>
                <c:pt idx="197">
                  <c:v>22.916049999999998</c:v>
                </c:pt>
                <c:pt idx="198">
                  <c:v>22.904789999999998</c:v>
                </c:pt>
                <c:pt idx="199">
                  <c:v>22.906739999999999</c:v>
                </c:pt>
                <c:pt idx="200">
                  <c:v>22.98584</c:v>
                </c:pt>
                <c:pt idx="201">
                  <c:v>23.0669</c:v>
                </c:pt>
                <c:pt idx="202">
                  <c:v>23.14404</c:v>
                </c:pt>
                <c:pt idx="203">
                  <c:v>23.261050000000001</c:v>
                </c:pt>
                <c:pt idx="204">
                  <c:v>23.344100000000001</c:v>
                </c:pt>
                <c:pt idx="205">
                  <c:v>23.471620000000001</c:v>
                </c:pt>
                <c:pt idx="206">
                  <c:v>23.618950000000002</c:v>
                </c:pt>
                <c:pt idx="207">
                  <c:v>23.71406</c:v>
                </c:pt>
                <c:pt idx="208">
                  <c:v>23.867360000000001</c:v>
                </c:pt>
                <c:pt idx="209">
                  <c:v>23.95</c:v>
                </c:pt>
                <c:pt idx="210">
                  <c:v>24.031829999999999</c:v>
                </c:pt>
                <c:pt idx="211">
                  <c:v>24.14742</c:v>
                </c:pt>
                <c:pt idx="212">
                  <c:v>24.2288</c:v>
                </c:pt>
                <c:pt idx="213">
                  <c:v>24.365359999999999</c:v>
                </c:pt>
                <c:pt idx="214">
                  <c:v>24.50207</c:v>
                </c:pt>
                <c:pt idx="215">
                  <c:v>24.611840000000001</c:v>
                </c:pt>
                <c:pt idx="216">
                  <c:v>24.736529999999998</c:v>
                </c:pt>
                <c:pt idx="217">
                  <c:v>24.797979999999999</c:v>
                </c:pt>
                <c:pt idx="218">
                  <c:v>24.885950000000001</c:v>
                </c:pt>
                <c:pt idx="219">
                  <c:v>24.968869999999999</c:v>
                </c:pt>
                <c:pt idx="220">
                  <c:v>25.018229999999999</c:v>
                </c:pt>
                <c:pt idx="221">
                  <c:v>25.11769</c:v>
                </c:pt>
                <c:pt idx="222">
                  <c:v>25.114439999999998</c:v>
                </c:pt>
                <c:pt idx="223">
                  <c:v>25.12574</c:v>
                </c:pt>
                <c:pt idx="224">
                  <c:v>25.086369999999999</c:v>
                </c:pt>
                <c:pt idx="225">
                  <c:v>25.016310000000001</c:v>
                </c:pt>
                <c:pt idx="226">
                  <c:v>24.97831</c:v>
                </c:pt>
                <c:pt idx="227">
                  <c:v>24.92822</c:v>
                </c:pt>
                <c:pt idx="228">
                  <c:v>24.882719999999999</c:v>
                </c:pt>
                <c:pt idx="229">
                  <c:v>24.865590000000001</c:v>
                </c:pt>
                <c:pt idx="230">
                  <c:v>24.789870000000001</c:v>
                </c:pt>
                <c:pt idx="231">
                  <c:v>24.742719999999998</c:v>
                </c:pt>
                <c:pt idx="232">
                  <c:v>24.67304</c:v>
                </c:pt>
                <c:pt idx="233">
                  <c:v>24.61185</c:v>
                </c:pt>
                <c:pt idx="234">
                  <c:v>24.608540000000001</c:v>
                </c:pt>
                <c:pt idx="235">
                  <c:v>24.587319999999998</c:v>
                </c:pt>
                <c:pt idx="236">
                  <c:v>24.634740000000001</c:v>
                </c:pt>
                <c:pt idx="237">
                  <c:v>24.639189999999999</c:v>
                </c:pt>
                <c:pt idx="238">
                  <c:v>24.678339999999999</c:v>
                </c:pt>
                <c:pt idx="239">
                  <c:v>24.720400000000001</c:v>
                </c:pt>
                <c:pt idx="240">
                  <c:v>24.754709999999999</c:v>
                </c:pt>
                <c:pt idx="241">
                  <c:v>24.81644</c:v>
                </c:pt>
                <c:pt idx="242">
                  <c:v>24.855450000000001</c:v>
                </c:pt>
                <c:pt idx="243">
                  <c:v>24.85126</c:v>
                </c:pt>
                <c:pt idx="244">
                  <c:v>24.83483</c:v>
                </c:pt>
                <c:pt idx="245">
                  <c:v>24.766529999999999</c:v>
                </c:pt>
                <c:pt idx="246">
                  <c:v>24.701830000000001</c:v>
                </c:pt>
                <c:pt idx="247">
                  <c:v>24.643999999999998</c:v>
                </c:pt>
                <c:pt idx="248">
                  <c:v>24.596820000000001</c:v>
                </c:pt>
                <c:pt idx="249">
                  <c:v>24.618210000000001</c:v>
                </c:pt>
                <c:pt idx="250">
                  <c:v>24.61016</c:v>
                </c:pt>
                <c:pt idx="251">
                  <c:v>24.66375</c:v>
                </c:pt>
                <c:pt idx="252">
                  <c:v>24.688949999999998</c:v>
                </c:pt>
                <c:pt idx="253">
                  <c:v>24.745290000000001</c:v>
                </c:pt>
                <c:pt idx="254">
                  <c:v>24.82809</c:v>
                </c:pt>
                <c:pt idx="255">
                  <c:v>24.8902</c:v>
                </c:pt>
                <c:pt idx="256">
                  <c:v>24.988140000000001</c:v>
                </c:pt>
                <c:pt idx="257">
                  <c:v>25.033639999999998</c:v>
                </c:pt>
                <c:pt idx="258">
                  <c:v>25.067820000000001</c:v>
                </c:pt>
                <c:pt idx="259">
                  <c:v>25.073180000000001</c:v>
                </c:pt>
                <c:pt idx="260">
                  <c:v>25.042819999999999</c:v>
                </c:pt>
                <c:pt idx="261">
                  <c:v>25.008459999999999</c:v>
                </c:pt>
                <c:pt idx="262">
                  <c:v>24.947399999999998</c:v>
                </c:pt>
                <c:pt idx="263">
                  <c:v>24.86459</c:v>
                </c:pt>
                <c:pt idx="264">
                  <c:v>24.760079999999999</c:v>
                </c:pt>
                <c:pt idx="265">
                  <c:v>24.59338</c:v>
                </c:pt>
                <c:pt idx="266">
                  <c:v>24.413419999999999</c:v>
                </c:pt>
                <c:pt idx="267">
                  <c:v>24.19021</c:v>
                </c:pt>
                <c:pt idx="268">
                  <c:v>23.97251</c:v>
                </c:pt>
                <c:pt idx="269">
                  <c:v>23.750309999999999</c:v>
                </c:pt>
                <c:pt idx="270">
                  <c:v>23.492010000000001</c:v>
                </c:pt>
                <c:pt idx="271">
                  <c:v>23.252199999999998</c:v>
                </c:pt>
                <c:pt idx="272">
                  <c:v>22.948039999999999</c:v>
                </c:pt>
                <c:pt idx="273">
                  <c:v>22.636769999999999</c:v>
                </c:pt>
                <c:pt idx="274">
                  <c:v>22.308029999999999</c:v>
                </c:pt>
                <c:pt idx="275">
                  <c:v>21.939440000000001</c:v>
                </c:pt>
                <c:pt idx="276">
                  <c:v>21.565449999999998</c:v>
                </c:pt>
                <c:pt idx="277">
                  <c:v>21.12876</c:v>
                </c:pt>
                <c:pt idx="278">
                  <c:v>20.685680000000001</c:v>
                </c:pt>
                <c:pt idx="279">
                  <c:v>20.186920000000001</c:v>
                </c:pt>
                <c:pt idx="280">
                  <c:v>19.691099999999999</c:v>
                </c:pt>
                <c:pt idx="281">
                  <c:v>19.26051</c:v>
                </c:pt>
                <c:pt idx="282">
                  <c:v>18.8461</c:v>
                </c:pt>
                <c:pt idx="283">
                  <c:v>18.540420000000001</c:v>
                </c:pt>
                <c:pt idx="284">
                  <c:v>18.305260000000001</c:v>
                </c:pt>
                <c:pt idx="285">
                  <c:v>18.1555</c:v>
                </c:pt>
                <c:pt idx="286">
                  <c:v>18.092210000000001</c:v>
                </c:pt>
                <c:pt idx="287">
                  <c:v>18.091809999999999</c:v>
                </c:pt>
                <c:pt idx="288">
                  <c:v>18.158740000000002</c:v>
                </c:pt>
                <c:pt idx="289">
                  <c:v>18.253270000000001</c:v>
                </c:pt>
                <c:pt idx="290">
                  <c:v>18.383839999999999</c:v>
                </c:pt>
                <c:pt idx="291">
                  <c:v>18.519909999999999</c:v>
                </c:pt>
                <c:pt idx="292">
                  <c:v>18.657869999999999</c:v>
                </c:pt>
                <c:pt idx="293">
                  <c:v>18.771599999999999</c:v>
                </c:pt>
                <c:pt idx="294">
                  <c:v>18.87707</c:v>
                </c:pt>
                <c:pt idx="295">
                  <c:v>18.97174</c:v>
                </c:pt>
                <c:pt idx="296">
                  <c:v>19.075620000000001</c:v>
                </c:pt>
                <c:pt idx="297">
                  <c:v>19.17998</c:v>
                </c:pt>
                <c:pt idx="298">
                  <c:v>19.316949999999999</c:v>
                </c:pt>
                <c:pt idx="299">
                  <c:v>19.479970000000002</c:v>
                </c:pt>
                <c:pt idx="300">
                  <c:v>19.651949999999999</c:v>
                </c:pt>
                <c:pt idx="301">
                  <c:v>19.878699999999998</c:v>
                </c:pt>
                <c:pt idx="302">
                  <c:v>20.121829999999999</c:v>
                </c:pt>
                <c:pt idx="303">
                  <c:v>20.40184</c:v>
                </c:pt>
                <c:pt idx="304">
                  <c:v>20.700610000000001</c:v>
                </c:pt>
                <c:pt idx="305">
                  <c:v>21.0337</c:v>
                </c:pt>
                <c:pt idx="306">
                  <c:v>21.370380000000001</c:v>
                </c:pt>
                <c:pt idx="307">
                  <c:v>21.714359999999999</c:v>
                </c:pt>
                <c:pt idx="308">
                  <c:v>22.085039999999999</c:v>
                </c:pt>
                <c:pt idx="309">
                  <c:v>22.454619999999998</c:v>
                </c:pt>
                <c:pt idx="310">
                  <c:v>22.848749999999999</c:v>
                </c:pt>
                <c:pt idx="311">
                  <c:v>23.27065</c:v>
                </c:pt>
                <c:pt idx="312">
                  <c:v>23.69577</c:v>
                </c:pt>
                <c:pt idx="313">
                  <c:v>24.133579999999998</c:v>
                </c:pt>
                <c:pt idx="314">
                  <c:v>24.57573</c:v>
                </c:pt>
                <c:pt idx="315">
                  <c:v>25.027719999999999</c:v>
                </c:pt>
                <c:pt idx="316">
                  <c:v>25.468409999999999</c:v>
                </c:pt>
                <c:pt idx="317">
                  <c:v>25.921959999999999</c:v>
                </c:pt>
                <c:pt idx="318">
                  <c:v>26.359359999999999</c:v>
                </c:pt>
                <c:pt idx="319">
                  <c:v>26.74483</c:v>
                </c:pt>
                <c:pt idx="320">
                  <c:v>27.11129</c:v>
                </c:pt>
                <c:pt idx="321">
                  <c:v>27.448350000000001</c:v>
                </c:pt>
                <c:pt idx="322">
                  <c:v>27.77197</c:v>
                </c:pt>
                <c:pt idx="323">
                  <c:v>28.08098</c:v>
                </c:pt>
                <c:pt idx="324">
                  <c:v>28.41778</c:v>
                </c:pt>
                <c:pt idx="325">
                  <c:v>28.789359999999999</c:v>
                </c:pt>
                <c:pt idx="326">
                  <c:v>29.184100000000001</c:v>
                </c:pt>
                <c:pt idx="327">
                  <c:v>29.675000000000001</c:v>
                </c:pt>
                <c:pt idx="328">
                  <c:v>30.232959999999999</c:v>
                </c:pt>
                <c:pt idx="329">
                  <c:v>30.88316</c:v>
                </c:pt>
                <c:pt idx="330">
                  <c:v>31.64189</c:v>
                </c:pt>
                <c:pt idx="331">
                  <c:v>32.479419999999998</c:v>
                </c:pt>
                <c:pt idx="332">
                  <c:v>33.361559999999997</c:v>
                </c:pt>
                <c:pt idx="333">
                  <c:v>34.259979999999999</c:v>
                </c:pt>
                <c:pt idx="334">
                  <c:v>35.202440000000003</c:v>
                </c:pt>
                <c:pt idx="335">
                  <c:v>36.134390000000003</c:v>
                </c:pt>
                <c:pt idx="336">
                  <c:v>37.086590000000001</c:v>
                </c:pt>
                <c:pt idx="337">
                  <c:v>38.07094</c:v>
                </c:pt>
                <c:pt idx="338">
                  <c:v>39.021500000000003</c:v>
                </c:pt>
                <c:pt idx="339">
                  <c:v>39.940809999999999</c:v>
                </c:pt>
                <c:pt idx="340">
                  <c:v>40.859909999999999</c:v>
                </c:pt>
                <c:pt idx="341">
                  <c:v>41.765419999999999</c:v>
                </c:pt>
                <c:pt idx="342">
                  <c:v>42.637410000000003</c:v>
                </c:pt>
                <c:pt idx="343">
                  <c:v>43.535449999999997</c:v>
                </c:pt>
                <c:pt idx="344">
                  <c:v>44.414380000000001</c:v>
                </c:pt>
                <c:pt idx="345">
                  <c:v>45.220280000000002</c:v>
                </c:pt>
                <c:pt idx="346">
                  <c:v>46.033149999999999</c:v>
                </c:pt>
                <c:pt idx="347">
                  <c:v>46.786250000000003</c:v>
                </c:pt>
                <c:pt idx="348">
                  <c:v>47.4955</c:v>
                </c:pt>
                <c:pt idx="349">
                  <c:v>48.157150000000001</c:v>
                </c:pt>
                <c:pt idx="350">
                  <c:v>48.763979999999997</c:v>
                </c:pt>
                <c:pt idx="351">
                  <c:v>49.28998</c:v>
                </c:pt>
                <c:pt idx="352">
                  <c:v>49.723559999999999</c:v>
                </c:pt>
                <c:pt idx="353">
                  <c:v>50.103180000000002</c:v>
                </c:pt>
                <c:pt idx="354">
                  <c:v>50.386139999999997</c:v>
                </c:pt>
                <c:pt idx="355">
                  <c:v>50.588639999999998</c:v>
                </c:pt>
                <c:pt idx="356">
                  <c:v>50.708460000000002</c:v>
                </c:pt>
                <c:pt idx="357">
                  <c:v>50.734229999999997</c:v>
                </c:pt>
                <c:pt idx="358">
                  <c:v>50.678310000000003</c:v>
                </c:pt>
                <c:pt idx="359">
                  <c:v>50.541739999999997</c:v>
                </c:pt>
                <c:pt idx="360">
                  <c:v>50.32996</c:v>
                </c:pt>
                <c:pt idx="361">
                  <c:v>50.048450000000003</c:v>
                </c:pt>
                <c:pt idx="362">
                  <c:v>49.683839999999996</c:v>
                </c:pt>
                <c:pt idx="363">
                  <c:v>49.239789999999999</c:v>
                </c:pt>
                <c:pt idx="364">
                  <c:v>48.76455</c:v>
                </c:pt>
                <c:pt idx="365">
                  <c:v>48.236469999999997</c:v>
                </c:pt>
                <c:pt idx="366">
                  <c:v>47.672980000000003</c:v>
                </c:pt>
                <c:pt idx="367">
                  <c:v>47.074710000000003</c:v>
                </c:pt>
                <c:pt idx="368">
                  <c:v>46.466259999999998</c:v>
                </c:pt>
                <c:pt idx="369">
                  <c:v>45.793280000000003</c:v>
                </c:pt>
                <c:pt idx="370">
                  <c:v>45.11403</c:v>
                </c:pt>
                <c:pt idx="371">
                  <c:v>44.455030000000001</c:v>
                </c:pt>
                <c:pt idx="372">
                  <c:v>43.748220000000003</c:v>
                </c:pt>
                <c:pt idx="373">
                  <c:v>43.03642</c:v>
                </c:pt>
                <c:pt idx="374">
                  <c:v>42.295009999999998</c:v>
                </c:pt>
                <c:pt idx="375">
                  <c:v>41.500920000000001</c:v>
                </c:pt>
                <c:pt idx="376">
                  <c:v>40.66001</c:v>
                </c:pt>
                <c:pt idx="377">
                  <c:v>39.813639999999999</c:v>
                </c:pt>
                <c:pt idx="378">
                  <c:v>38.964030000000001</c:v>
                </c:pt>
                <c:pt idx="379">
                  <c:v>38.046729999999997</c:v>
                </c:pt>
                <c:pt idx="380">
                  <c:v>37.156280000000002</c:v>
                </c:pt>
                <c:pt idx="381">
                  <c:v>36.215789999999998</c:v>
                </c:pt>
                <c:pt idx="382">
                  <c:v>35.227020000000003</c:v>
                </c:pt>
                <c:pt idx="383">
                  <c:v>34.27158</c:v>
                </c:pt>
                <c:pt idx="384">
                  <c:v>33.319710000000001</c:v>
                </c:pt>
                <c:pt idx="385">
                  <c:v>32.378149999999998</c:v>
                </c:pt>
                <c:pt idx="386">
                  <c:v>31.427040000000002</c:v>
                </c:pt>
                <c:pt idx="387">
                  <c:v>30.512239999999998</c:v>
                </c:pt>
                <c:pt idx="388">
                  <c:v>29.578140000000001</c:v>
                </c:pt>
                <c:pt idx="389">
                  <c:v>28.652750000000001</c:v>
                </c:pt>
                <c:pt idx="390">
                  <c:v>27.806360000000002</c:v>
                </c:pt>
                <c:pt idx="391">
                  <c:v>26.948689999999999</c:v>
                </c:pt>
                <c:pt idx="392">
                  <c:v>26.117640000000002</c:v>
                </c:pt>
                <c:pt idx="393">
                  <c:v>25.319130000000001</c:v>
                </c:pt>
                <c:pt idx="394">
                  <c:v>24.521159999999998</c:v>
                </c:pt>
                <c:pt idx="395">
                  <c:v>23.7316</c:v>
                </c:pt>
                <c:pt idx="396">
                  <c:v>22.971830000000001</c:v>
                </c:pt>
                <c:pt idx="397">
                  <c:v>22.260480000000001</c:v>
                </c:pt>
                <c:pt idx="398">
                  <c:v>21.552610000000001</c:v>
                </c:pt>
                <c:pt idx="399">
                  <c:v>20.85896</c:v>
                </c:pt>
                <c:pt idx="400">
                  <c:v>20.174230000000001</c:v>
                </c:pt>
                <c:pt idx="401">
                  <c:v>19.49905</c:v>
                </c:pt>
                <c:pt idx="402">
                  <c:v>18.82302</c:v>
                </c:pt>
                <c:pt idx="403">
                  <c:v>18.18835</c:v>
                </c:pt>
                <c:pt idx="404">
                  <c:v>17.576219999999999</c:v>
                </c:pt>
                <c:pt idx="405">
                  <c:v>16.95214</c:v>
                </c:pt>
                <c:pt idx="406">
                  <c:v>16.379740000000002</c:v>
                </c:pt>
                <c:pt idx="407">
                  <c:v>15.78712</c:v>
                </c:pt>
                <c:pt idx="408">
                  <c:v>15.213229999999999</c:v>
                </c:pt>
                <c:pt idx="409">
                  <c:v>14.697340000000001</c:v>
                </c:pt>
                <c:pt idx="410">
                  <c:v>14.18764</c:v>
                </c:pt>
                <c:pt idx="411">
                  <c:v>13.72428</c:v>
                </c:pt>
                <c:pt idx="412">
                  <c:v>13.276770000000001</c:v>
                </c:pt>
                <c:pt idx="413">
                  <c:v>12.85543</c:v>
                </c:pt>
                <c:pt idx="414">
                  <c:v>12.45013</c:v>
                </c:pt>
                <c:pt idx="415">
                  <c:v>12.065619999999999</c:v>
                </c:pt>
                <c:pt idx="416">
                  <c:v>11.71161</c:v>
                </c:pt>
                <c:pt idx="417">
                  <c:v>11.368550000000001</c:v>
                </c:pt>
                <c:pt idx="418">
                  <c:v>11.02914</c:v>
                </c:pt>
                <c:pt idx="419">
                  <c:v>10.69988</c:v>
                </c:pt>
                <c:pt idx="420">
                  <c:v>10.371219999999999</c:v>
                </c:pt>
                <c:pt idx="421">
                  <c:v>10.02669</c:v>
                </c:pt>
                <c:pt idx="422">
                  <c:v>9.7040299999999995</c:v>
                </c:pt>
                <c:pt idx="423">
                  <c:v>9.3859999999999992</c:v>
                </c:pt>
                <c:pt idx="424">
                  <c:v>9.0554000000000006</c:v>
                </c:pt>
                <c:pt idx="425">
                  <c:v>8.7371999999999996</c:v>
                </c:pt>
                <c:pt idx="426">
                  <c:v>8.4095999999999993</c:v>
                </c:pt>
                <c:pt idx="427">
                  <c:v>8.0696200000000005</c:v>
                </c:pt>
                <c:pt idx="428">
                  <c:v>7.7387199999999998</c:v>
                </c:pt>
                <c:pt idx="429">
                  <c:v>7.41181</c:v>
                </c:pt>
                <c:pt idx="430">
                  <c:v>7.0799000000000003</c:v>
                </c:pt>
                <c:pt idx="431">
                  <c:v>6.7602399999999996</c:v>
                </c:pt>
                <c:pt idx="432">
                  <c:v>6.4557399999999996</c:v>
                </c:pt>
                <c:pt idx="433">
                  <c:v>6.1582800000000004</c:v>
                </c:pt>
                <c:pt idx="434">
                  <c:v>5.8836399999999998</c:v>
                </c:pt>
                <c:pt idx="435">
                  <c:v>5.6508799999999999</c:v>
                </c:pt>
                <c:pt idx="436">
                  <c:v>5.4427300000000001</c:v>
                </c:pt>
                <c:pt idx="437">
                  <c:v>5.27224</c:v>
                </c:pt>
                <c:pt idx="438">
                  <c:v>5.1263500000000004</c:v>
                </c:pt>
                <c:pt idx="439">
                  <c:v>5.0024699999999998</c:v>
                </c:pt>
                <c:pt idx="440">
                  <c:v>4.8995199999999999</c:v>
                </c:pt>
                <c:pt idx="441">
                  <c:v>4.8067799999999998</c:v>
                </c:pt>
                <c:pt idx="442">
                  <c:v>4.7366299999999999</c:v>
                </c:pt>
                <c:pt idx="443">
                  <c:v>4.6638900000000003</c:v>
                </c:pt>
                <c:pt idx="444">
                  <c:v>4.5940700000000003</c:v>
                </c:pt>
                <c:pt idx="445">
                  <c:v>4.5252100000000004</c:v>
                </c:pt>
                <c:pt idx="446">
                  <c:v>4.4497799999999996</c:v>
                </c:pt>
                <c:pt idx="447">
                  <c:v>4.3724400000000001</c:v>
                </c:pt>
                <c:pt idx="448">
                  <c:v>4.2917500000000004</c:v>
                </c:pt>
                <c:pt idx="449">
                  <c:v>4.2113899999999997</c:v>
                </c:pt>
                <c:pt idx="450">
                  <c:v>4.1169799999999999</c:v>
                </c:pt>
                <c:pt idx="451">
                  <c:v>4.0251599999999996</c:v>
                </c:pt>
                <c:pt idx="452">
                  <c:v>3.9260100000000002</c:v>
                </c:pt>
                <c:pt idx="453">
                  <c:v>3.82118</c:v>
                </c:pt>
                <c:pt idx="454">
                  <c:v>3.7202099999999998</c:v>
                </c:pt>
                <c:pt idx="455">
                  <c:v>3.6162399999999999</c:v>
                </c:pt>
                <c:pt idx="456">
                  <c:v>3.5095299999999998</c:v>
                </c:pt>
                <c:pt idx="457">
                  <c:v>3.4032499999999999</c:v>
                </c:pt>
                <c:pt idx="458">
                  <c:v>3.3</c:v>
                </c:pt>
                <c:pt idx="459">
                  <c:v>3.1965300000000001</c:v>
                </c:pt>
                <c:pt idx="460">
                  <c:v>3.0993900000000001</c:v>
                </c:pt>
                <c:pt idx="461">
                  <c:v>3.01024</c:v>
                </c:pt>
                <c:pt idx="462">
                  <c:v>2.92727</c:v>
                </c:pt>
                <c:pt idx="463">
                  <c:v>2.8516499999999998</c:v>
                </c:pt>
                <c:pt idx="464">
                  <c:v>2.7869799999999998</c:v>
                </c:pt>
                <c:pt idx="465">
                  <c:v>2.7340300000000002</c:v>
                </c:pt>
                <c:pt idx="466">
                  <c:v>2.6915100000000001</c:v>
                </c:pt>
                <c:pt idx="467">
                  <c:v>2.6579600000000001</c:v>
                </c:pt>
                <c:pt idx="468">
                  <c:v>2.6307100000000001</c:v>
                </c:pt>
                <c:pt idx="469">
                  <c:v>2.6052499999999998</c:v>
                </c:pt>
                <c:pt idx="470">
                  <c:v>2.58677</c:v>
                </c:pt>
                <c:pt idx="471">
                  <c:v>2.5669400000000002</c:v>
                </c:pt>
                <c:pt idx="472">
                  <c:v>2.5416699999999999</c:v>
                </c:pt>
                <c:pt idx="473">
                  <c:v>2.5217200000000002</c:v>
                </c:pt>
                <c:pt idx="474">
                  <c:v>2.4923999999999999</c:v>
                </c:pt>
                <c:pt idx="475">
                  <c:v>2.4598900000000001</c:v>
                </c:pt>
                <c:pt idx="476">
                  <c:v>2.43065</c:v>
                </c:pt>
                <c:pt idx="477">
                  <c:v>2.39656</c:v>
                </c:pt>
                <c:pt idx="478">
                  <c:v>2.3659300000000001</c:v>
                </c:pt>
                <c:pt idx="479">
                  <c:v>2.3289900000000001</c:v>
                </c:pt>
                <c:pt idx="480">
                  <c:v>2.2974100000000002</c:v>
                </c:pt>
                <c:pt idx="481">
                  <c:v>2.26722</c:v>
                </c:pt>
                <c:pt idx="482">
                  <c:v>2.2395100000000001</c:v>
                </c:pt>
                <c:pt idx="483">
                  <c:v>2.2115300000000002</c:v>
                </c:pt>
                <c:pt idx="484">
                  <c:v>2.1858300000000002</c:v>
                </c:pt>
                <c:pt idx="485">
                  <c:v>2.1594600000000002</c:v>
                </c:pt>
                <c:pt idx="486">
                  <c:v>2.1319400000000002</c:v>
                </c:pt>
                <c:pt idx="487">
                  <c:v>2.1051099999999998</c:v>
                </c:pt>
                <c:pt idx="488">
                  <c:v>2.0840999999999998</c:v>
                </c:pt>
                <c:pt idx="489">
                  <c:v>2.0645699999999998</c:v>
                </c:pt>
                <c:pt idx="490">
                  <c:v>2.0407899999999999</c:v>
                </c:pt>
                <c:pt idx="491">
                  <c:v>2.02251</c:v>
                </c:pt>
                <c:pt idx="492">
                  <c:v>1.99864</c:v>
                </c:pt>
                <c:pt idx="493">
                  <c:v>1.97933</c:v>
                </c:pt>
                <c:pt idx="494">
                  <c:v>1.96496</c:v>
                </c:pt>
                <c:pt idx="495">
                  <c:v>1.9511400000000001</c:v>
                </c:pt>
                <c:pt idx="496">
                  <c:v>1.93493</c:v>
                </c:pt>
                <c:pt idx="497">
                  <c:v>1.9189799999999999</c:v>
                </c:pt>
                <c:pt idx="498">
                  <c:v>1.9051</c:v>
                </c:pt>
                <c:pt idx="499">
                  <c:v>1.8939999999999999</c:v>
                </c:pt>
                <c:pt idx="500">
                  <c:v>1.8829</c:v>
                </c:pt>
                <c:pt idx="501">
                  <c:v>1.87259</c:v>
                </c:pt>
                <c:pt idx="502">
                  <c:v>1.86561</c:v>
                </c:pt>
                <c:pt idx="503">
                  <c:v>1.8571599999999999</c:v>
                </c:pt>
                <c:pt idx="504">
                  <c:v>1.8470299999999999</c:v>
                </c:pt>
                <c:pt idx="505">
                  <c:v>1.8449899999999999</c:v>
                </c:pt>
                <c:pt idx="506">
                  <c:v>1.8392599999999999</c:v>
                </c:pt>
                <c:pt idx="507">
                  <c:v>1.83788</c:v>
                </c:pt>
                <c:pt idx="508">
                  <c:v>1.8334600000000001</c:v>
                </c:pt>
                <c:pt idx="509">
                  <c:v>1.8338300000000001</c:v>
                </c:pt>
                <c:pt idx="510">
                  <c:v>1.8366199999999999</c:v>
                </c:pt>
                <c:pt idx="511">
                  <c:v>1.8378099999999999</c:v>
                </c:pt>
                <c:pt idx="512">
                  <c:v>1.8444799999999999</c:v>
                </c:pt>
                <c:pt idx="513">
                  <c:v>1.8511</c:v>
                </c:pt>
                <c:pt idx="514">
                  <c:v>1.8572299999999999</c:v>
                </c:pt>
                <c:pt idx="515">
                  <c:v>1.86466</c:v>
                </c:pt>
                <c:pt idx="516">
                  <c:v>1.8747400000000001</c:v>
                </c:pt>
                <c:pt idx="517">
                  <c:v>1.88903</c:v>
                </c:pt>
                <c:pt idx="518">
                  <c:v>1.90238</c:v>
                </c:pt>
                <c:pt idx="519">
                  <c:v>1.9170799999999999</c:v>
                </c:pt>
                <c:pt idx="520">
                  <c:v>1.93774</c:v>
                </c:pt>
                <c:pt idx="521">
                  <c:v>1.9552400000000001</c:v>
                </c:pt>
                <c:pt idx="522">
                  <c:v>1.97922</c:v>
                </c:pt>
                <c:pt idx="523">
                  <c:v>2.0029400000000002</c:v>
                </c:pt>
                <c:pt idx="524">
                  <c:v>2.0321799999999999</c:v>
                </c:pt>
                <c:pt idx="525">
                  <c:v>2.0602399999999998</c:v>
                </c:pt>
                <c:pt idx="526">
                  <c:v>2.0931799999999998</c:v>
                </c:pt>
                <c:pt idx="527">
                  <c:v>2.1263399999999999</c:v>
                </c:pt>
                <c:pt idx="528">
                  <c:v>2.1646700000000001</c:v>
                </c:pt>
                <c:pt idx="529">
                  <c:v>2.2049300000000001</c:v>
                </c:pt>
                <c:pt idx="530">
                  <c:v>2.2514099999999999</c:v>
                </c:pt>
                <c:pt idx="531">
                  <c:v>2.2986499999999999</c:v>
                </c:pt>
                <c:pt idx="532">
                  <c:v>2.3510599999999999</c:v>
                </c:pt>
                <c:pt idx="533">
                  <c:v>2.4082499999999998</c:v>
                </c:pt>
                <c:pt idx="534">
                  <c:v>2.4680900000000001</c:v>
                </c:pt>
                <c:pt idx="535">
                  <c:v>2.5304000000000002</c:v>
                </c:pt>
                <c:pt idx="536">
                  <c:v>2.6049199999999999</c:v>
                </c:pt>
                <c:pt idx="537">
                  <c:v>2.6825700000000001</c:v>
                </c:pt>
                <c:pt idx="538">
                  <c:v>2.76824</c:v>
                </c:pt>
                <c:pt idx="539">
                  <c:v>2.8571800000000001</c:v>
                </c:pt>
                <c:pt idx="540">
                  <c:v>2.9572600000000002</c:v>
                </c:pt>
                <c:pt idx="541">
                  <c:v>3.0598900000000002</c:v>
                </c:pt>
                <c:pt idx="542">
                  <c:v>3.1785199999999998</c:v>
                </c:pt>
                <c:pt idx="543">
                  <c:v>3.3102800000000001</c:v>
                </c:pt>
                <c:pt idx="544">
                  <c:v>3.4530699999999999</c:v>
                </c:pt>
                <c:pt idx="545">
                  <c:v>3.60494</c:v>
                </c:pt>
                <c:pt idx="546">
                  <c:v>3.7824599999999999</c:v>
                </c:pt>
                <c:pt idx="547">
                  <c:v>3.97113</c:v>
                </c:pt>
                <c:pt idx="548">
                  <c:v>4.1763199999999996</c:v>
                </c:pt>
                <c:pt idx="549">
                  <c:v>4.4234</c:v>
                </c:pt>
                <c:pt idx="550">
                  <c:v>4.69536</c:v>
                </c:pt>
                <c:pt idx="551">
                  <c:v>4.9833600000000002</c:v>
                </c:pt>
                <c:pt idx="552">
                  <c:v>5.3158700000000003</c:v>
                </c:pt>
                <c:pt idx="553">
                  <c:v>5.6900599999999999</c:v>
                </c:pt>
                <c:pt idx="554">
                  <c:v>6.1223099999999997</c:v>
                </c:pt>
                <c:pt idx="555">
                  <c:v>6.61808</c:v>
                </c:pt>
                <c:pt idx="556">
                  <c:v>7.2101600000000001</c:v>
                </c:pt>
                <c:pt idx="557">
                  <c:v>7.8847699999999996</c:v>
                </c:pt>
                <c:pt idx="558">
                  <c:v>8.6416500000000003</c:v>
                </c:pt>
                <c:pt idx="559">
                  <c:v>9.5673200000000005</c:v>
                </c:pt>
                <c:pt idx="560">
                  <c:v>10.666729999999999</c:v>
                </c:pt>
                <c:pt idx="561">
                  <c:v>11.979839999999999</c:v>
                </c:pt>
                <c:pt idx="562">
                  <c:v>13.64537</c:v>
                </c:pt>
                <c:pt idx="563">
                  <c:v>15.62524</c:v>
                </c:pt>
                <c:pt idx="564">
                  <c:v>18.0427</c:v>
                </c:pt>
                <c:pt idx="565">
                  <c:v>21.006019999999999</c:v>
                </c:pt>
                <c:pt idx="566">
                  <c:v>24.711739999999999</c:v>
                </c:pt>
                <c:pt idx="567">
                  <c:v>29.119620000000001</c:v>
                </c:pt>
                <c:pt idx="568">
                  <c:v>34.553930000000001</c:v>
                </c:pt>
                <c:pt idx="569">
                  <c:v>40.691029999999998</c:v>
                </c:pt>
                <c:pt idx="570">
                  <c:v>46.717140000000001</c:v>
                </c:pt>
                <c:pt idx="571">
                  <c:v>52.275550000000003</c:v>
                </c:pt>
                <c:pt idx="572">
                  <c:v>56.332000000000001</c:v>
                </c:pt>
                <c:pt idx="573">
                  <c:v>58.183190000000003</c:v>
                </c:pt>
                <c:pt idx="574">
                  <c:v>57.532179999999997</c:v>
                </c:pt>
                <c:pt idx="575">
                  <c:v>54.37885</c:v>
                </c:pt>
                <c:pt idx="576">
                  <c:v>49.409280000000003</c:v>
                </c:pt>
                <c:pt idx="577">
                  <c:v>43.836959999999998</c:v>
                </c:pt>
                <c:pt idx="578">
                  <c:v>37.671570000000003</c:v>
                </c:pt>
                <c:pt idx="579">
                  <c:v>31.948399999999999</c:v>
                </c:pt>
                <c:pt idx="580">
                  <c:v>26.713239999999999</c:v>
                </c:pt>
                <c:pt idx="581">
                  <c:v>22.11411</c:v>
                </c:pt>
                <c:pt idx="582">
                  <c:v>18.269649999999999</c:v>
                </c:pt>
                <c:pt idx="583">
                  <c:v>15.16658</c:v>
                </c:pt>
                <c:pt idx="584">
                  <c:v>12.644970000000001</c:v>
                </c:pt>
                <c:pt idx="585">
                  <c:v>10.558199999999999</c:v>
                </c:pt>
                <c:pt idx="586">
                  <c:v>8.8827499999999997</c:v>
                </c:pt>
                <c:pt idx="587">
                  <c:v>7.4822600000000001</c:v>
                </c:pt>
                <c:pt idx="588">
                  <c:v>6.3327</c:v>
                </c:pt>
                <c:pt idx="589">
                  <c:v>5.4314600000000004</c:v>
                </c:pt>
                <c:pt idx="590">
                  <c:v>4.6889700000000003</c:v>
                </c:pt>
                <c:pt idx="591">
                  <c:v>4.0785099999999996</c:v>
                </c:pt>
                <c:pt idx="592">
                  <c:v>3.56284</c:v>
                </c:pt>
                <c:pt idx="593">
                  <c:v>3.14229</c:v>
                </c:pt>
                <c:pt idx="594">
                  <c:v>2.7656100000000001</c:v>
                </c:pt>
                <c:pt idx="595">
                  <c:v>2.4553799999999999</c:v>
                </c:pt>
                <c:pt idx="596">
                  <c:v>2.1974900000000002</c:v>
                </c:pt>
                <c:pt idx="597">
                  <c:v>1.9733499999999999</c:v>
                </c:pt>
                <c:pt idx="598">
                  <c:v>1.7782800000000001</c:v>
                </c:pt>
                <c:pt idx="599">
                  <c:v>1.6068499999999999</c:v>
                </c:pt>
                <c:pt idx="600">
                  <c:v>1.4556100000000001</c:v>
                </c:pt>
                <c:pt idx="601">
                  <c:v>1.33266</c:v>
                </c:pt>
                <c:pt idx="602">
                  <c:v>1.2094400000000001</c:v>
                </c:pt>
                <c:pt idx="603">
                  <c:v>1.1105799999999999</c:v>
                </c:pt>
                <c:pt idx="604">
                  <c:v>1.0182</c:v>
                </c:pt>
                <c:pt idx="605">
                  <c:v>0.93596000000000001</c:v>
                </c:pt>
                <c:pt idx="606">
                  <c:v>0.85997000000000001</c:v>
                </c:pt>
                <c:pt idx="607">
                  <c:v>0.79371999999999998</c:v>
                </c:pt>
                <c:pt idx="608">
                  <c:v>0.73492000000000002</c:v>
                </c:pt>
                <c:pt idx="609">
                  <c:v>0.68008000000000002</c:v>
                </c:pt>
                <c:pt idx="610">
                  <c:v>0.63339000000000001</c:v>
                </c:pt>
                <c:pt idx="611">
                  <c:v>0.58684000000000003</c:v>
                </c:pt>
                <c:pt idx="612">
                  <c:v>0.55054999999999998</c:v>
                </c:pt>
                <c:pt idx="613">
                  <c:v>0.51119000000000003</c:v>
                </c:pt>
                <c:pt idx="614">
                  <c:v>0.4773</c:v>
                </c:pt>
                <c:pt idx="615">
                  <c:v>0.44494</c:v>
                </c:pt>
                <c:pt idx="616">
                  <c:v>0.41749999999999998</c:v>
                </c:pt>
                <c:pt idx="617">
                  <c:v>0.3921</c:v>
                </c:pt>
                <c:pt idx="618">
                  <c:v>0.37190000000000001</c:v>
                </c:pt>
                <c:pt idx="619">
                  <c:v>0.34702</c:v>
                </c:pt>
                <c:pt idx="620">
                  <c:v>0.32414999999999999</c:v>
                </c:pt>
                <c:pt idx="621">
                  <c:v>0.30715999999999999</c:v>
                </c:pt>
                <c:pt idx="622">
                  <c:v>0.29069</c:v>
                </c:pt>
                <c:pt idx="623">
                  <c:v>0.27145000000000002</c:v>
                </c:pt>
                <c:pt idx="624">
                  <c:v>0.25777</c:v>
                </c:pt>
                <c:pt idx="625">
                  <c:v>0.24368999999999999</c:v>
                </c:pt>
                <c:pt idx="626">
                  <c:v>0.23014999999999999</c:v>
                </c:pt>
                <c:pt idx="627">
                  <c:v>0.22111</c:v>
                </c:pt>
                <c:pt idx="628">
                  <c:v>0.2094</c:v>
                </c:pt>
                <c:pt idx="629">
                  <c:v>0.19850000000000001</c:v>
                </c:pt>
                <c:pt idx="630">
                  <c:v>0.18870999999999999</c:v>
                </c:pt>
                <c:pt idx="631">
                  <c:v>0.17951</c:v>
                </c:pt>
                <c:pt idx="632">
                  <c:v>0.17202999999999999</c:v>
                </c:pt>
                <c:pt idx="633">
                  <c:v>0.16356000000000001</c:v>
                </c:pt>
                <c:pt idx="634">
                  <c:v>0.15517</c:v>
                </c:pt>
                <c:pt idx="635">
                  <c:v>0.14735000000000001</c:v>
                </c:pt>
                <c:pt idx="636">
                  <c:v>0.14057</c:v>
                </c:pt>
                <c:pt idx="637">
                  <c:v>0.13447000000000001</c:v>
                </c:pt>
                <c:pt idx="638">
                  <c:v>0.12883</c:v>
                </c:pt>
                <c:pt idx="639">
                  <c:v>0.1236</c:v>
                </c:pt>
                <c:pt idx="640">
                  <c:v>0.11824</c:v>
                </c:pt>
                <c:pt idx="641">
                  <c:v>0.11088000000000001</c:v>
                </c:pt>
                <c:pt idx="642">
                  <c:v>0.10946</c:v>
                </c:pt>
                <c:pt idx="643">
                  <c:v>0.1033</c:v>
                </c:pt>
                <c:pt idx="644">
                  <c:v>0.10119</c:v>
                </c:pt>
                <c:pt idx="645">
                  <c:v>9.7839999999999996E-2</c:v>
                </c:pt>
                <c:pt idx="646">
                  <c:v>9.1819999999999999E-2</c:v>
                </c:pt>
                <c:pt idx="647">
                  <c:v>9.1899999999999996E-2</c:v>
                </c:pt>
                <c:pt idx="648">
                  <c:v>8.6430000000000007E-2</c:v>
                </c:pt>
                <c:pt idx="649">
                  <c:v>8.4769999999999998E-2</c:v>
                </c:pt>
                <c:pt idx="650">
                  <c:v>8.0589999999999995E-2</c:v>
                </c:pt>
                <c:pt idx="651">
                  <c:v>7.6869999999999994E-2</c:v>
                </c:pt>
                <c:pt idx="652">
                  <c:v>7.6520000000000005E-2</c:v>
                </c:pt>
                <c:pt idx="653">
                  <c:v>7.1870000000000003E-2</c:v>
                </c:pt>
                <c:pt idx="654">
                  <c:v>6.9360000000000005E-2</c:v>
                </c:pt>
                <c:pt idx="655">
                  <c:v>6.991E-2</c:v>
                </c:pt>
                <c:pt idx="656">
                  <c:v>6.6129999999999994E-2</c:v>
                </c:pt>
                <c:pt idx="657">
                  <c:v>6.3519999999999993E-2</c:v>
                </c:pt>
                <c:pt idx="658">
                  <c:v>6.0420000000000001E-2</c:v>
                </c:pt>
                <c:pt idx="659">
                  <c:v>5.978E-2</c:v>
                </c:pt>
                <c:pt idx="660">
                  <c:v>5.9880000000000003E-2</c:v>
                </c:pt>
                <c:pt idx="661">
                  <c:v>5.5570000000000001E-2</c:v>
                </c:pt>
                <c:pt idx="662">
                  <c:v>5.4899999999999997E-2</c:v>
                </c:pt>
                <c:pt idx="663">
                  <c:v>5.3679999999999999E-2</c:v>
                </c:pt>
                <c:pt idx="664">
                  <c:v>5.176E-2</c:v>
                </c:pt>
                <c:pt idx="665">
                  <c:v>5.0369999999999998E-2</c:v>
                </c:pt>
                <c:pt idx="666">
                  <c:v>4.8980000000000003E-2</c:v>
                </c:pt>
                <c:pt idx="667">
                  <c:v>4.6050000000000001E-2</c:v>
                </c:pt>
                <c:pt idx="668">
                  <c:v>4.3119999999999999E-2</c:v>
                </c:pt>
                <c:pt idx="669">
                  <c:v>4.3529999999999999E-2</c:v>
                </c:pt>
                <c:pt idx="670">
                  <c:v>4.5249999999999999E-2</c:v>
                </c:pt>
                <c:pt idx="671">
                  <c:v>4.4240000000000002E-2</c:v>
                </c:pt>
                <c:pt idx="672">
                  <c:v>4.2209999999999998E-2</c:v>
                </c:pt>
                <c:pt idx="673">
                  <c:v>4.1020000000000001E-2</c:v>
                </c:pt>
                <c:pt idx="674">
                  <c:v>4.0219999999999999E-2</c:v>
                </c:pt>
                <c:pt idx="675">
                  <c:v>3.925E-2</c:v>
                </c:pt>
                <c:pt idx="676">
                  <c:v>3.7990000000000003E-2</c:v>
                </c:pt>
                <c:pt idx="677">
                  <c:v>3.7130000000000003E-2</c:v>
                </c:pt>
                <c:pt idx="678">
                  <c:v>3.9879999999999999E-2</c:v>
                </c:pt>
                <c:pt idx="679">
                  <c:v>3.5310000000000001E-2</c:v>
                </c:pt>
                <c:pt idx="680">
                  <c:v>3.6720000000000003E-2</c:v>
                </c:pt>
                <c:pt idx="681">
                  <c:v>3.3169999999999998E-2</c:v>
                </c:pt>
                <c:pt idx="682">
                  <c:v>3.3279999999999997E-2</c:v>
                </c:pt>
                <c:pt idx="683">
                  <c:v>3.458E-2</c:v>
                </c:pt>
                <c:pt idx="684">
                  <c:v>3.2980000000000002E-2</c:v>
                </c:pt>
                <c:pt idx="685">
                  <c:v>2.8750000000000001E-2</c:v>
                </c:pt>
                <c:pt idx="686">
                  <c:v>3.2559999999999999E-2</c:v>
                </c:pt>
                <c:pt idx="687">
                  <c:v>3.1609999999999999E-2</c:v>
                </c:pt>
                <c:pt idx="688">
                  <c:v>2.9430000000000001E-2</c:v>
                </c:pt>
                <c:pt idx="689">
                  <c:v>2.9170000000000001E-2</c:v>
                </c:pt>
                <c:pt idx="690">
                  <c:v>2.7779999999999999E-2</c:v>
                </c:pt>
                <c:pt idx="691">
                  <c:v>2.8799999999999999E-2</c:v>
                </c:pt>
                <c:pt idx="692">
                  <c:v>3.0269999999999998E-2</c:v>
                </c:pt>
                <c:pt idx="693">
                  <c:v>2.792E-2</c:v>
                </c:pt>
                <c:pt idx="694">
                  <c:v>2.598E-2</c:v>
                </c:pt>
                <c:pt idx="695">
                  <c:v>2.5839999999999998E-2</c:v>
                </c:pt>
                <c:pt idx="696">
                  <c:v>2.622E-2</c:v>
                </c:pt>
                <c:pt idx="697">
                  <c:v>2.6839999999999999E-2</c:v>
                </c:pt>
                <c:pt idx="698">
                  <c:v>2.673E-2</c:v>
                </c:pt>
                <c:pt idx="699">
                  <c:v>2.5819999999999999E-2</c:v>
                </c:pt>
                <c:pt idx="700">
                  <c:v>2.793E-2</c:v>
                </c:pt>
                <c:pt idx="701">
                  <c:v>2.5600000000000001E-2</c:v>
                </c:pt>
                <c:pt idx="702">
                  <c:v>2.3769999999999999E-2</c:v>
                </c:pt>
                <c:pt idx="703">
                  <c:v>2.4150000000000001E-2</c:v>
                </c:pt>
                <c:pt idx="704">
                  <c:v>2.657E-2</c:v>
                </c:pt>
                <c:pt idx="705">
                  <c:v>2.4299999999999999E-2</c:v>
                </c:pt>
                <c:pt idx="706">
                  <c:v>2.6950000000000002E-2</c:v>
                </c:pt>
                <c:pt idx="707">
                  <c:v>2.1420000000000002E-2</c:v>
                </c:pt>
                <c:pt idx="708">
                  <c:v>2.3890000000000002E-2</c:v>
                </c:pt>
                <c:pt idx="709">
                  <c:v>2.4889999999999999E-2</c:v>
                </c:pt>
                <c:pt idx="710">
                  <c:v>2.1569999999999999E-2</c:v>
                </c:pt>
                <c:pt idx="711">
                  <c:v>2.053E-2</c:v>
                </c:pt>
                <c:pt idx="712">
                  <c:v>2.529E-2</c:v>
                </c:pt>
                <c:pt idx="713">
                  <c:v>2.3900000000000001E-2</c:v>
                </c:pt>
                <c:pt idx="714">
                  <c:v>2.1229999999999999E-2</c:v>
                </c:pt>
                <c:pt idx="715">
                  <c:v>2.2960000000000001E-2</c:v>
                </c:pt>
                <c:pt idx="716">
                  <c:v>1.983E-2</c:v>
                </c:pt>
                <c:pt idx="717">
                  <c:v>2.2849999999999999E-2</c:v>
                </c:pt>
                <c:pt idx="718">
                  <c:v>2.4629999999999999E-2</c:v>
                </c:pt>
                <c:pt idx="719">
                  <c:v>2.053E-2</c:v>
                </c:pt>
                <c:pt idx="720">
                  <c:v>2.145E-2</c:v>
                </c:pt>
                <c:pt idx="721">
                  <c:v>1.9689999999999999E-2</c:v>
                </c:pt>
                <c:pt idx="722">
                  <c:v>2.1049999999999999E-2</c:v>
                </c:pt>
                <c:pt idx="723">
                  <c:v>1.9859999999999999E-2</c:v>
                </c:pt>
                <c:pt idx="724">
                  <c:v>2.2339999999999999E-2</c:v>
                </c:pt>
                <c:pt idx="725">
                  <c:v>1.9619999999999999E-2</c:v>
                </c:pt>
                <c:pt idx="726">
                  <c:v>1.9890000000000001E-2</c:v>
                </c:pt>
                <c:pt idx="727">
                  <c:v>1.8540000000000001E-2</c:v>
                </c:pt>
                <c:pt idx="728">
                  <c:v>1.9009999999999999E-2</c:v>
                </c:pt>
                <c:pt idx="729">
                  <c:v>1.8950000000000002E-2</c:v>
                </c:pt>
                <c:pt idx="730">
                  <c:v>1.9470000000000001E-2</c:v>
                </c:pt>
                <c:pt idx="731">
                  <c:v>2.0559999999999998E-2</c:v>
                </c:pt>
                <c:pt idx="732">
                  <c:v>1.6299999999999999E-2</c:v>
                </c:pt>
                <c:pt idx="733">
                  <c:v>1.951E-2</c:v>
                </c:pt>
                <c:pt idx="734">
                  <c:v>2.0129999999999999E-2</c:v>
                </c:pt>
                <c:pt idx="735">
                  <c:v>1.9480000000000001E-2</c:v>
                </c:pt>
                <c:pt idx="736">
                  <c:v>1.9630000000000002E-2</c:v>
                </c:pt>
                <c:pt idx="737">
                  <c:v>1.7229999999999999E-2</c:v>
                </c:pt>
                <c:pt idx="738">
                  <c:v>1.7680000000000001E-2</c:v>
                </c:pt>
                <c:pt idx="739">
                  <c:v>1.814E-2</c:v>
                </c:pt>
                <c:pt idx="740">
                  <c:v>1.942E-2</c:v>
                </c:pt>
                <c:pt idx="741">
                  <c:v>1.6809999999999999E-2</c:v>
                </c:pt>
                <c:pt idx="742">
                  <c:v>1.7309999999999999E-2</c:v>
                </c:pt>
                <c:pt idx="743">
                  <c:v>1.8890000000000001E-2</c:v>
                </c:pt>
                <c:pt idx="744">
                  <c:v>1.831E-2</c:v>
                </c:pt>
                <c:pt idx="745">
                  <c:v>1.9369999999999998E-2</c:v>
                </c:pt>
                <c:pt idx="746">
                  <c:v>1.644E-2</c:v>
                </c:pt>
                <c:pt idx="747">
                  <c:v>1.9689999999999999E-2</c:v>
                </c:pt>
                <c:pt idx="748">
                  <c:v>1.8579999999999999E-2</c:v>
                </c:pt>
                <c:pt idx="749">
                  <c:v>1.9199999999999998E-2</c:v>
                </c:pt>
                <c:pt idx="750">
                  <c:v>1.866E-2</c:v>
                </c:pt>
                <c:pt idx="751">
                  <c:v>1.7950000000000001E-2</c:v>
                </c:pt>
                <c:pt idx="752">
                  <c:v>1.839E-2</c:v>
                </c:pt>
                <c:pt idx="753">
                  <c:v>1.7389999999999999E-2</c:v>
                </c:pt>
                <c:pt idx="754">
                  <c:v>1.576E-2</c:v>
                </c:pt>
                <c:pt idx="755">
                  <c:v>2.0299999999999999E-2</c:v>
                </c:pt>
                <c:pt idx="756">
                  <c:v>1.7139999999999999E-2</c:v>
                </c:pt>
                <c:pt idx="757">
                  <c:v>1.7430000000000001E-2</c:v>
                </c:pt>
                <c:pt idx="758">
                  <c:v>1.5350000000000001E-2</c:v>
                </c:pt>
                <c:pt idx="759">
                  <c:v>1.546E-2</c:v>
                </c:pt>
                <c:pt idx="760">
                  <c:v>1.8010000000000002E-2</c:v>
                </c:pt>
                <c:pt idx="761">
                  <c:v>1.8839999999999999E-2</c:v>
                </c:pt>
                <c:pt idx="762">
                  <c:v>1.7860000000000001E-2</c:v>
                </c:pt>
                <c:pt idx="763">
                  <c:v>1.8010000000000002E-2</c:v>
                </c:pt>
                <c:pt idx="764">
                  <c:v>1.9439999999999999E-2</c:v>
                </c:pt>
                <c:pt idx="765">
                  <c:v>1.533E-2</c:v>
                </c:pt>
                <c:pt idx="766">
                  <c:v>1.5310000000000001E-2</c:v>
                </c:pt>
                <c:pt idx="767">
                  <c:v>1.6660000000000001E-2</c:v>
                </c:pt>
                <c:pt idx="768">
                  <c:v>1.619E-2</c:v>
                </c:pt>
                <c:pt idx="769">
                  <c:v>1.635E-2</c:v>
                </c:pt>
                <c:pt idx="770">
                  <c:v>1.261E-2</c:v>
                </c:pt>
                <c:pt idx="771">
                  <c:v>1.584E-2</c:v>
                </c:pt>
                <c:pt idx="772">
                  <c:v>1.4149999999999999E-2</c:v>
                </c:pt>
                <c:pt idx="773">
                  <c:v>1.813E-2</c:v>
                </c:pt>
                <c:pt idx="774">
                  <c:v>1.789E-2</c:v>
                </c:pt>
                <c:pt idx="775">
                  <c:v>1.528E-2</c:v>
                </c:pt>
                <c:pt idx="776">
                  <c:v>1.5820000000000001E-2</c:v>
                </c:pt>
                <c:pt idx="777">
                  <c:v>1.3979999999999999E-2</c:v>
                </c:pt>
                <c:pt idx="778">
                  <c:v>1.7479999999999999E-2</c:v>
                </c:pt>
                <c:pt idx="779">
                  <c:v>1.5740000000000001E-2</c:v>
                </c:pt>
                <c:pt idx="780">
                  <c:v>1.6209999999999999E-2</c:v>
                </c:pt>
                <c:pt idx="781">
                  <c:v>1.6660000000000001E-2</c:v>
                </c:pt>
                <c:pt idx="782">
                  <c:v>1.7160000000000002E-2</c:v>
                </c:pt>
                <c:pt idx="783">
                  <c:v>1.6590000000000001E-2</c:v>
                </c:pt>
                <c:pt idx="784">
                  <c:v>1.651E-2</c:v>
                </c:pt>
                <c:pt idx="785">
                  <c:v>1.7229999999999999E-2</c:v>
                </c:pt>
                <c:pt idx="786">
                  <c:v>1.678E-2</c:v>
                </c:pt>
                <c:pt idx="787">
                  <c:v>1.511E-2</c:v>
                </c:pt>
                <c:pt idx="788">
                  <c:v>1.3310000000000001E-2</c:v>
                </c:pt>
                <c:pt idx="789">
                  <c:v>1.7930000000000001E-2</c:v>
                </c:pt>
                <c:pt idx="790">
                  <c:v>1.5299999999999999E-2</c:v>
                </c:pt>
                <c:pt idx="791">
                  <c:v>1.507E-2</c:v>
                </c:pt>
                <c:pt idx="792">
                  <c:v>1.6719999999999999E-2</c:v>
                </c:pt>
                <c:pt idx="793">
                  <c:v>1.8079999999999999E-2</c:v>
                </c:pt>
                <c:pt idx="794">
                  <c:v>1.6049999999999998E-2</c:v>
                </c:pt>
                <c:pt idx="795">
                  <c:v>1.523E-2</c:v>
                </c:pt>
                <c:pt idx="796">
                  <c:v>1.353E-2</c:v>
                </c:pt>
                <c:pt idx="797">
                  <c:v>1.417E-2</c:v>
                </c:pt>
                <c:pt idx="798">
                  <c:v>1.4919999999999999E-2</c:v>
                </c:pt>
                <c:pt idx="799">
                  <c:v>1.495E-2</c:v>
                </c:pt>
                <c:pt idx="800">
                  <c:v>1.376E-2</c:v>
                </c:pt>
                <c:pt idx="801">
                  <c:v>1.4500000000000001E-2</c:v>
                </c:pt>
                <c:pt idx="802">
                  <c:v>1.555E-2</c:v>
                </c:pt>
                <c:pt idx="803">
                  <c:v>1.651E-2</c:v>
                </c:pt>
                <c:pt idx="804">
                  <c:v>1.204E-2</c:v>
                </c:pt>
                <c:pt idx="805">
                  <c:v>1.6039999999999999E-2</c:v>
                </c:pt>
                <c:pt idx="806">
                  <c:v>1.431E-2</c:v>
                </c:pt>
                <c:pt idx="807">
                  <c:v>1.5630000000000002E-2</c:v>
                </c:pt>
                <c:pt idx="808">
                  <c:v>1.362E-2</c:v>
                </c:pt>
                <c:pt idx="809">
                  <c:v>1.644E-2</c:v>
                </c:pt>
                <c:pt idx="810">
                  <c:v>1.4409999999999999E-2</c:v>
                </c:pt>
                <c:pt idx="811">
                  <c:v>1.5389999999999999E-2</c:v>
                </c:pt>
                <c:pt idx="812">
                  <c:v>1.7340000000000001E-2</c:v>
                </c:pt>
                <c:pt idx="813">
                  <c:v>1.5559999999999999E-2</c:v>
                </c:pt>
                <c:pt idx="814">
                  <c:v>1.355E-2</c:v>
                </c:pt>
                <c:pt idx="815">
                  <c:v>1.554E-2</c:v>
                </c:pt>
                <c:pt idx="816">
                  <c:v>1.6570000000000001E-2</c:v>
                </c:pt>
                <c:pt idx="817">
                  <c:v>1.443E-2</c:v>
                </c:pt>
                <c:pt idx="818">
                  <c:v>1.5869999999999999E-2</c:v>
                </c:pt>
                <c:pt idx="819">
                  <c:v>1.512E-2</c:v>
                </c:pt>
                <c:pt idx="820">
                  <c:v>1.5630000000000002E-2</c:v>
                </c:pt>
                <c:pt idx="821">
                  <c:v>1.4619999999999999E-2</c:v>
                </c:pt>
                <c:pt idx="822">
                  <c:v>1.5890000000000001E-2</c:v>
                </c:pt>
                <c:pt idx="823">
                  <c:v>1.5679999999999999E-2</c:v>
                </c:pt>
                <c:pt idx="824">
                  <c:v>1.6840000000000001E-2</c:v>
                </c:pt>
                <c:pt idx="825">
                  <c:v>1.457E-2</c:v>
                </c:pt>
                <c:pt idx="826">
                  <c:v>1.532E-2</c:v>
                </c:pt>
                <c:pt idx="827">
                  <c:v>1.755E-2</c:v>
                </c:pt>
                <c:pt idx="828">
                  <c:v>1.538E-2</c:v>
                </c:pt>
                <c:pt idx="829">
                  <c:v>1.508E-2</c:v>
                </c:pt>
                <c:pt idx="830">
                  <c:v>1.6199999999999999E-2</c:v>
                </c:pt>
                <c:pt idx="831">
                  <c:v>1.7989999999999999E-2</c:v>
                </c:pt>
                <c:pt idx="832">
                  <c:v>1.46E-2</c:v>
                </c:pt>
                <c:pt idx="833">
                  <c:v>1.545E-2</c:v>
                </c:pt>
                <c:pt idx="834">
                  <c:v>1.345E-2</c:v>
                </c:pt>
                <c:pt idx="835">
                  <c:v>1.8890000000000001E-2</c:v>
                </c:pt>
                <c:pt idx="836">
                  <c:v>1.549E-2</c:v>
                </c:pt>
                <c:pt idx="837">
                  <c:v>1.261E-2</c:v>
                </c:pt>
                <c:pt idx="838">
                  <c:v>1.397E-2</c:v>
                </c:pt>
                <c:pt idx="839">
                  <c:v>1.482E-2</c:v>
                </c:pt>
                <c:pt idx="840">
                  <c:v>1.8460000000000001E-2</c:v>
                </c:pt>
                <c:pt idx="841">
                  <c:v>1.421E-2</c:v>
                </c:pt>
                <c:pt idx="842">
                  <c:v>1.5939999999999999E-2</c:v>
                </c:pt>
                <c:pt idx="843">
                  <c:v>1.333E-2</c:v>
                </c:pt>
                <c:pt idx="844">
                  <c:v>1.4120000000000001E-2</c:v>
                </c:pt>
                <c:pt idx="845">
                  <c:v>1.358E-2</c:v>
                </c:pt>
                <c:pt idx="846">
                  <c:v>1.6039999999999999E-2</c:v>
                </c:pt>
                <c:pt idx="847">
                  <c:v>1.5769999999999999E-2</c:v>
                </c:pt>
                <c:pt idx="848">
                  <c:v>1.41E-2</c:v>
                </c:pt>
                <c:pt idx="849">
                  <c:v>1.558E-2</c:v>
                </c:pt>
                <c:pt idx="850">
                  <c:v>1.4670000000000001E-2</c:v>
                </c:pt>
                <c:pt idx="851">
                  <c:v>1.511E-2</c:v>
                </c:pt>
                <c:pt idx="852">
                  <c:v>1.5520000000000001E-2</c:v>
                </c:pt>
                <c:pt idx="853">
                  <c:v>1.7229999999999999E-2</c:v>
                </c:pt>
                <c:pt idx="854">
                  <c:v>1.3849999999999999E-2</c:v>
                </c:pt>
                <c:pt idx="855">
                  <c:v>1.5440000000000001E-2</c:v>
                </c:pt>
                <c:pt idx="856">
                  <c:v>1.465E-2</c:v>
                </c:pt>
                <c:pt idx="857">
                  <c:v>1.461E-2</c:v>
                </c:pt>
                <c:pt idx="858">
                  <c:v>1.5010000000000001E-2</c:v>
                </c:pt>
                <c:pt idx="859">
                  <c:v>1.4370000000000001E-2</c:v>
                </c:pt>
                <c:pt idx="860">
                  <c:v>1.358E-2</c:v>
                </c:pt>
                <c:pt idx="861">
                  <c:v>1.5800000000000002E-2</c:v>
                </c:pt>
                <c:pt idx="862">
                  <c:v>1.383E-2</c:v>
                </c:pt>
                <c:pt idx="863">
                  <c:v>1.5219999999999999E-2</c:v>
                </c:pt>
                <c:pt idx="864">
                  <c:v>1.745E-2</c:v>
                </c:pt>
                <c:pt idx="865">
                  <c:v>1.583E-2</c:v>
                </c:pt>
                <c:pt idx="866">
                  <c:v>1.5689999999999999E-2</c:v>
                </c:pt>
                <c:pt idx="867">
                  <c:v>1.524E-2</c:v>
                </c:pt>
                <c:pt idx="868">
                  <c:v>1.5720000000000001E-2</c:v>
                </c:pt>
                <c:pt idx="869">
                  <c:v>1.413E-2</c:v>
                </c:pt>
                <c:pt idx="870">
                  <c:v>1.405E-2</c:v>
                </c:pt>
                <c:pt idx="871">
                  <c:v>1.532E-2</c:v>
                </c:pt>
                <c:pt idx="872">
                  <c:v>1.4540000000000001E-2</c:v>
                </c:pt>
                <c:pt idx="873">
                  <c:v>1.537E-2</c:v>
                </c:pt>
                <c:pt idx="874">
                  <c:v>1.4749999999999999E-2</c:v>
                </c:pt>
                <c:pt idx="875">
                  <c:v>1.6029999999999999E-2</c:v>
                </c:pt>
                <c:pt idx="876">
                  <c:v>1.7080000000000001E-2</c:v>
                </c:pt>
                <c:pt idx="877">
                  <c:v>1.7129999999999999E-2</c:v>
                </c:pt>
                <c:pt idx="878">
                  <c:v>1.6240000000000001E-2</c:v>
                </c:pt>
                <c:pt idx="879">
                  <c:v>1.5980000000000001E-2</c:v>
                </c:pt>
                <c:pt idx="880">
                  <c:v>1.5089999999999999E-2</c:v>
                </c:pt>
                <c:pt idx="881">
                  <c:v>1.8030000000000001E-2</c:v>
                </c:pt>
                <c:pt idx="882">
                  <c:v>1.668E-2</c:v>
                </c:pt>
                <c:pt idx="883">
                  <c:v>1.653E-2</c:v>
                </c:pt>
                <c:pt idx="884">
                  <c:v>1.5879999999999998E-2</c:v>
                </c:pt>
                <c:pt idx="885">
                  <c:v>1.7829999999999999E-2</c:v>
                </c:pt>
                <c:pt idx="886">
                  <c:v>1.789E-2</c:v>
                </c:pt>
                <c:pt idx="887">
                  <c:v>1.5480000000000001E-2</c:v>
                </c:pt>
                <c:pt idx="888">
                  <c:v>1.6320000000000001E-2</c:v>
                </c:pt>
                <c:pt idx="889">
                  <c:v>1.6660000000000001E-2</c:v>
                </c:pt>
                <c:pt idx="890">
                  <c:v>1.8800000000000001E-2</c:v>
                </c:pt>
                <c:pt idx="891">
                  <c:v>1.772E-2</c:v>
                </c:pt>
                <c:pt idx="892">
                  <c:v>1.6930000000000001E-2</c:v>
                </c:pt>
                <c:pt idx="893">
                  <c:v>1.515E-2</c:v>
                </c:pt>
                <c:pt idx="894">
                  <c:v>1.5469999999999999E-2</c:v>
                </c:pt>
                <c:pt idx="895">
                  <c:v>1.495E-2</c:v>
                </c:pt>
                <c:pt idx="896">
                  <c:v>1.5939999999999999E-2</c:v>
                </c:pt>
                <c:pt idx="897">
                  <c:v>1.976E-2</c:v>
                </c:pt>
                <c:pt idx="898">
                  <c:v>1.5859999999999999E-2</c:v>
                </c:pt>
                <c:pt idx="899">
                  <c:v>1.8589999999999999E-2</c:v>
                </c:pt>
                <c:pt idx="900">
                  <c:v>1.5959999999999998E-2</c:v>
                </c:pt>
                <c:pt idx="901">
                  <c:v>1.702E-2</c:v>
                </c:pt>
                <c:pt idx="902">
                  <c:v>1.7500000000000002E-2</c:v>
                </c:pt>
                <c:pt idx="903">
                  <c:v>1.916E-2</c:v>
                </c:pt>
                <c:pt idx="904">
                  <c:v>1.9539999999999998E-2</c:v>
                </c:pt>
                <c:pt idx="905">
                  <c:v>1.9789999999999999E-2</c:v>
                </c:pt>
                <c:pt idx="906">
                  <c:v>2.147E-2</c:v>
                </c:pt>
                <c:pt idx="907">
                  <c:v>2.0320000000000001E-2</c:v>
                </c:pt>
                <c:pt idx="908">
                  <c:v>1.8790000000000001E-2</c:v>
                </c:pt>
                <c:pt idx="909">
                  <c:v>2.0150000000000001E-2</c:v>
                </c:pt>
                <c:pt idx="910">
                  <c:v>2.1420000000000002E-2</c:v>
                </c:pt>
                <c:pt idx="911">
                  <c:v>2.019E-2</c:v>
                </c:pt>
                <c:pt idx="912">
                  <c:v>1.95E-2</c:v>
                </c:pt>
                <c:pt idx="913">
                  <c:v>2.103E-2</c:v>
                </c:pt>
                <c:pt idx="914">
                  <c:v>2.1239999999999998E-2</c:v>
                </c:pt>
                <c:pt idx="915">
                  <c:v>2.2540000000000001E-2</c:v>
                </c:pt>
                <c:pt idx="916">
                  <c:v>2.1669999999999998E-2</c:v>
                </c:pt>
                <c:pt idx="917">
                  <c:v>2.3230000000000001E-2</c:v>
                </c:pt>
                <c:pt idx="918">
                  <c:v>2.1600000000000001E-2</c:v>
                </c:pt>
                <c:pt idx="919">
                  <c:v>1.966E-2</c:v>
                </c:pt>
                <c:pt idx="920">
                  <c:v>2.162E-2</c:v>
                </c:pt>
                <c:pt idx="921">
                  <c:v>2.2499999999999999E-2</c:v>
                </c:pt>
                <c:pt idx="922">
                  <c:v>2.103E-2</c:v>
                </c:pt>
                <c:pt idx="923">
                  <c:v>2.2259999999999999E-2</c:v>
                </c:pt>
                <c:pt idx="924">
                  <c:v>2.2020000000000001E-2</c:v>
                </c:pt>
                <c:pt idx="925">
                  <c:v>2.3789999999999999E-2</c:v>
                </c:pt>
                <c:pt idx="926">
                  <c:v>2.41E-2</c:v>
                </c:pt>
                <c:pt idx="927">
                  <c:v>2.266E-2</c:v>
                </c:pt>
                <c:pt idx="928">
                  <c:v>2.452E-2</c:v>
                </c:pt>
                <c:pt idx="929">
                  <c:v>2.3380000000000001E-2</c:v>
                </c:pt>
                <c:pt idx="930">
                  <c:v>2.5329999999999998E-2</c:v>
                </c:pt>
                <c:pt idx="931">
                  <c:v>2.844E-2</c:v>
                </c:pt>
                <c:pt idx="932">
                  <c:v>2.852E-2</c:v>
                </c:pt>
                <c:pt idx="933">
                  <c:v>2.827E-2</c:v>
                </c:pt>
                <c:pt idx="934">
                  <c:v>2.9340000000000001E-2</c:v>
                </c:pt>
                <c:pt idx="935">
                  <c:v>2.7650000000000001E-2</c:v>
                </c:pt>
                <c:pt idx="936">
                  <c:v>2.8160000000000001E-2</c:v>
                </c:pt>
                <c:pt idx="937">
                  <c:v>3.3869999999999997E-2</c:v>
                </c:pt>
                <c:pt idx="938">
                  <c:v>3.3660000000000002E-2</c:v>
                </c:pt>
                <c:pt idx="939">
                  <c:v>3.4959999999999998E-2</c:v>
                </c:pt>
                <c:pt idx="940">
                  <c:v>3.5569999999999997E-2</c:v>
                </c:pt>
                <c:pt idx="941">
                  <c:v>3.6670000000000001E-2</c:v>
                </c:pt>
                <c:pt idx="942">
                  <c:v>3.8440000000000002E-2</c:v>
                </c:pt>
                <c:pt idx="943">
                  <c:v>4.2419999999999999E-2</c:v>
                </c:pt>
                <c:pt idx="944">
                  <c:v>4.2959999999999998E-2</c:v>
                </c:pt>
                <c:pt idx="945">
                  <c:v>4.2259999999999999E-2</c:v>
                </c:pt>
                <c:pt idx="946">
                  <c:v>4.2029999999999998E-2</c:v>
                </c:pt>
                <c:pt idx="947">
                  <c:v>4.7509999999999997E-2</c:v>
                </c:pt>
                <c:pt idx="948">
                  <c:v>4.6240000000000003E-2</c:v>
                </c:pt>
                <c:pt idx="949">
                  <c:v>5.0049999999999997E-2</c:v>
                </c:pt>
                <c:pt idx="950">
                  <c:v>5.5890000000000002E-2</c:v>
                </c:pt>
                <c:pt idx="951">
                  <c:v>5.8630000000000002E-2</c:v>
                </c:pt>
                <c:pt idx="952">
                  <c:v>6.1289999999999997E-2</c:v>
                </c:pt>
                <c:pt idx="953">
                  <c:v>6.4219999999999999E-2</c:v>
                </c:pt>
                <c:pt idx="954">
                  <c:v>7.1379999999999999E-2</c:v>
                </c:pt>
                <c:pt idx="955">
                  <c:v>7.4929999999999997E-2</c:v>
                </c:pt>
                <c:pt idx="956">
                  <c:v>7.9899999999999999E-2</c:v>
                </c:pt>
                <c:pt idx="957">
                  <c:v>8.387E-2</c:v>
                </c:pt>
                <c:pt idx="958">
                  <c:v>9.1980000000000006E-2</c:v>
                </c:pt>
                <c:pt idx="959">
                  <c:v>9.5030000000000003E-2</c:v>
                </c:pt>
                <c:pt idx="960">
                  <c:v>0.10549</c:v>
                </c:pt>
                <c:pt idx="961">
                  <c:v>0.1128</c:v>
                </c:pt>
                <c:pt idx="962">
                  <c:v>0.12265</c:v>
                </c:pt>
                <c:pt idx="963">
                  <c:v>0.13156999999999999</c:v>
                </c:pt>
                <c:pt idx="964">
                  <c:v>0.14718000000000001</c:v>
                </c:pt>
                <c:pt idx="965">
                  <c:v>0.15467</c:v>
                </c:pt>
                <c:pt idx="966">
                  <c:v>0.17244999999999999</c:v>
                </c:pt>
                <c:pt idx="967">
                  <c:v>0.19015000000000001</c:v>
                </c:pt>
                <c:pt idx="968">
                  <c:v>0.21215000000000001</c:v>
                </c:pt>
                <c:pt idx="969">
                  <c:v>0.23327999999999999</c:v>
                </c:pt>
                <c:pt idx="970">
                  <c:v>0.26014999999999999</c:v>
                </c:pt>
                <c:pt idx="971">
                  <c:v>0.28633999999999998</c:v>
                </c:pt>
                <c:pt idx="972">
                  <c:v>0.32828000000000002</c:v>
                </c:pt>
                <c:pt idx="973">
                  <c:v>0.36826999999999999</c:v>
                </c:pt>
                <c:pt idx="974">
                  <c:v>0.41659000000000002</c:v>
                </c:pt>
                <c:pt idx="975">
                  <c:v>0.47411999999999999</c:v>
                </c:pt>
                <c:pt idx="976">
                  <c:v>0.54178999999999999</c:v>
                </c:pt>
                <c:pt idx="977">
                  <c:v>0.62526000000000004</c:v>
                </c:pt>
                <c:pt idx="978">
                  <c:v>0.72311999999999999</c:v>
                </c:pt>
                <c:pt idx="979">
                  <c:v>0.84938000000000002</c:v>
                </c:pt>
                <c:pt idx="980">
                  <c:v>0.99948999999999999</c:v>
                </c:pt>
                <c:pt idx="981">
                  <c:v>1.18069</c:v>
                </c:pt>
                <c:pt idx="982">
                  <c:v>1.40428</c:v>
                </c:pt>
                <c:pt idx="983">
                  <c:v>1.69655</c:v>
                </c:pt>
                <c:pt idx="984">
                  <c:v>2.0537399999999999</c:v>
                </c:pt>
                <c:pt idx="985">
                  <c:v>2.5430999999999999</c:v>
                </c:pt>
                <c:pt idx="986">
                  <c:v>3.1717499999999998</c:v>
                </c:pt>
                <c:pt idx="987">
                  <c:v>3.9612400000000001</c:v>
                </c:pt>
                <c:pt idx="988">
                  <c:v>5.0292700000000004</c:v>
                </c:pt>
                <c:pt idx="989">
                  <c:v>6.4352999999999998</c:v>
                </c:pt>
                <c:pt idx="990">
                  <c:v>8.3197500000000009</c:v>
                </c:pt>
                <c:pt idx="991">
                  <c:v>10.85384</c:v>
                </c:pt>
                <c:pt idx="992">
                  <c:v>14.31428</c:v>
                </c:pt>
                <c:pt idx="993">
                  <c:v>18.71733</c:v>
                </c:pt>
                <c:pt idx="994">
                  <c:v>23.904520000000002</c:v>
                </c:pt>
                <c:pt idx="995">
                  <c:v>30.22448</c:v>
                </c:pt>
                <c:pt idx="996">
                  <c:v>37.055399999999999</c:v>
                </c:pt>
                <c:pt idx="997">
                  <c:v>43.68721</c:v>
                </c:pt>
                <c:pt idx="998">
                  <c:v>49.893729999999998</c:v>
                </c:pt>
                <c:pt idx="999">
                  <c:v>54.81203</c:v>
                </c:pt>
                <c:pt idx="1000">
                  <c:v>58.264180000000003</c:v>
                </c:pt>
                <c:pt idx="1001">
                  <c:v>60.509189999999997</c:v>
                </c:pt>
                <c:pt idx="1002">
                  <c:v>61.705910000000003</c:v>
                </c:pt>
                <c:pt idx="1003">
                  <c:v>61.67933</c:v>
                </c:pt>
                <c:pt idx="1004">
                  <c:v>61.075360000000003</c:v>
                </c:pt>
                <c:pt idx="1005">
                  <c:v>59.025700000000001</c:v>
                </c:pt>
                <c:pt idx="1006">
                  <c:v>55.632910000000003</c:v>
                </c:pt>
                <c:pt idx="1007">
                  <c:v>50.793349999999997</c:v>
                </c:pt>
                <c:pt idx="1008">
                  <c:v>44.885489999999997</c:v>
                </c:pt>
                <c:pt idx="1009">
                  <c:v>38.135019999999997</c:v>
                </c:pt>
                <c:pt idx="1010">
                  <c:v>31.491240000000001</c:v>
                </c:pt>
                <c:pt idx="1011">
                  <c:v>25.153880000000001</c:v>
                </c:pt>
                <c:pt idx="1012">
                  <c:v>19.662019999999998</c:v>
                </c:pt>
                <c:pt idx="1013">
                  <c:v>15.35134</c:v>
                </c:pt>
                <c:pt idx="1014">
                  <c:v>11.74691</c:v>
                </c:pt>
                <c:pt idx="1015">
                  <c:v>8.9802199999999992</c:v>
                </c:pt>
                <c:pt idx="1016">
                  <c:v>6.88537</c:v>
                </c:pt>
                <c:pt idx="1017">
                  <c:v>5.2766900000000003</c:v>
                </c:pt>
                <c:pt idx="1018">
                  <c:v>4.0893600000000001</c:v>
                </c:pt>
                <c:pt idx="1019">
                  <c:v>3.2185899999999998</c:v>
                </c:pt>
                <c:pt idx="1020">
                  <c:v>2.5665</c:v>
                </c:pt>
                <c:pt idx="1021">
                  <c:v>2.0594600000000001</c:v>
                </c:pt>
                <c:pt idx="1022">
                  <c:v>1.6736899999999999</c:v>
                </c:pt>
                <c:pt idx="1023">
                  <c:v>1.36852</c:v>
                </c:pt>
                <c:pt idx="1024">
                  <c:v>1.1234900000000001</c:v>
                </c:pt>
                <c:pt idx="1025">
                  <c:v>0.94169999999999998</c:v>
                </c:pt>
                <c:pt idx="1026">
                  <c:v>0.79242999999999997</c:v>
                </c:pt>
                <c:pt idx="1027">
                  <c:v>0.67193999999999998</c:v>
                </c:pt>
                <c:pt idx="1028">
                  <c:v>0.57213000000000003</c:v>
                </c:pt>
                <c:pt idx="1029">
                  <c:v>0.49680000000000002</c:v>
                </c:pt>
                <c:pt idx="1030">
                  <c:v>0.42736000000000002</c:v>
                </c:pt>
                <c:pt idx="1031">
                  <c:v>0.37084</c:v>
                </c:pt>
                <c:pt idx="1032">
                  <c:v>0.32414999999999999</c:v>
                </c:pt>
                <c:pt idx="1033">
                  <c:v>0.28694999999999998</c:v>
                </c:pt>
                <c:pt idx="1034">
                  <c:v>0.25344</c:v>
                </c:pt>
                <c:pt idx="1035">
                  <c:v>0.22628999999999999</c:v>
                </c:pt>
                <c:pt idx="1036">
                  <c:v>0.20141999999999999</c:v>
                </c:pt>
                <c:pt idx="1037">
                  <c:v>0.17899000000000001</c:v>
                </c:pt>
                <c:pt idx="1038">
                  <c:v>0.16294</c:v>
                </c:pt>
                <c:pt idx="1039">
                  <c:v>0.14923</c:v>
                </c:pt>
                <c:pt idx="1040">
                  <c:v>0.13167000000000001</c:v>
                </c:pt>
                <c:pt idx="1041">
                  <c:v>0.12411999999999999</c:v>
                </c:pt>
                <c:pt idx="1042">
                  <c:v>0.10965999999999999</c:v>
                </c:pt>
                <c:pt idx="1043">
                  <c:v>0.10167</c:v>
                </c:pt>
                <c:pt idx="1044">
                  <c:v>9.2329999999999995E-2</c:v>
                </c:pt>
                <c:pt idx="1045">
                  <c:v>8.7779999999999997E-2</c:v>
                </c:pt>
                <c:pt idx="1046">
                  <c:v>8.0100000000000005E-2</c:v>
                </c:pt>
                <c:pt idx="1047">
                  <c:v>7.4149999999999994E-2</c:v>
                </c:pt>
                <c:pt idx="1048">
                  <c:v>6.9959999999999994E-2</c:v>
                </c:pt>
                <c:pt idx="1049">
                  <c:v>6.4780000000000004E-2</c:v>
                </c:pt>
                <c:pt idx="1050">
                  <c:v>6.3240000000000005E-2</c:v>
                </c:pt>
                <c:pt idx="1051">
                  <c:v>5.4879999999999998E-2</c:v>
                </c:pt>
                <c:pt idx="1052">
                  <c:v>5.3280000000000001E-2</c:v>
                </c:pt>
                <c:pt idx="1053">
                  <c:v>5.151E-2</c:v>
                </c:pt>
                <c:pt idx="1054">
                  <c:v>4.8919999999999998E-2</c:v>
                </c:pt>
                <c:pt idx="1055">
                  <c:v>4.7149999999999997E-2</c:v>
                </c:pt>
                <c:pt idx="1056">
                  <c:v>4.3490000000000001E-2</c:v>
                </c:pt>
                <c:pt idx="1057">
                  <c:v>4.045E-2</c:v>
                </c:pt>
                <c:pt idx="1058">
                  <c:v>4.0320000000000002E-2</c:v>
                </c:pt>
                <c:pt idx="1059">
                  <c:v>3.6510000000000001E-2</c:v>
                </c:pt>
                <c:pt idx="1060">
                  <c:v>3.4660000000000003E-2</c:v>
                </c:pt>
                <c:pt idx="1061">
                  <c:v>3.5099999999999999E-2</c:v>
                </c:pt>
                <c:pt idx="1062">
                  <c:v>3.3989999999999999E-2</c:v>
                </c:pt>
                <c:pt idx="1063">
                  <c:v>3.2050000000000002E-2</c:v>
                </c:pt>
                <c:pt idx="1064">
                  <c:v>3.0630000000000001E-2</c:v>
                </c:pt>
                <c:pt idx="1065">
                  <c:v>3.0169999999999999E-2</c:v>
                </c:pt>
                <c:pt idx="1066">
                  <c:v>3.057E-2</c:v>
                </c:pt>
                <c:pt idx="1067">
                  <c:v>2.581E-2</c:v>
                </c:pt>
                <c:pt idx="1068">
                  <c:v>2.921E-2</c:v>
                </c:pt>
                <c:pt idx="1069">
                  <c:v>2.836E-2</c:v>
                </c:pt>
                <c:pt idx="1070">
                  <c:v>2.4819999999999998E-2</c:v>
                </c:pt>
                <c:pt idx="1071">
                  <c:v>2.5729999999999999E-2</c:v>
                </c:pt>
                <c:pt idx="1072">
                  <c:v>2.5600000000000001E-2</c:v>
                </c:pt>
                <c:pt idx="1073">
                  <c:v>2.5520000000000001E-2</c:v>
                </c:pt>
                <c:pt idx="1074">
                  <c:v>2.3290000000000002E-2</c:v>
                </c:pt>
                <c:pt idx="1075">
                  <c:v>2.3570000000000001E-2</c:v>
                </c:pt>
                <c:pt idx="1076">
                  <c:v>2.3029999999999998E-2</c:v>
                </c:pt>
                <c:pt idx="1077">
                  <c:v>2.478E-2</c:v>
                </c:pt>
                <c:pt idx="1078">
                  <c:v>2.2620000000000001E-2</c:v>
                </c:pt>
                <c:pt idx="1079">
                  <c:v>2.1999999999999999E-2</c:v>
                </c:pt>
                <c:pt idx="1080">
                  <c:v>1.9460000000000002E-2</c:v>
                </c:pt>
                <c:pt idx="1081">
                  <c:v>2.248E-2</c:v>
                </c:pt>
                <c:pt idx="1082">
                  <c:v>2.0729999999999998E-2</c:v>
                </c:pt>
                <c:pt idx="1083">
                  <c:v>2.29E-2</c:v>
                </c:pt>
                <c:pt idx="1084">
                  <c:v>1.9449999999999999E-2</c:v>
                </c:pt>
                <c:pt idx="1085">
                  <c:v>1.916E-2</c:v>
                </c:pt>
                <c:pt idx="1086">
                  <c:v>1.8939999999999999E-2</c:v>
                </c:pt>
                <c:pt idx="1087">
                  <c:v>1.9189999999999999E-2</c:v>
                </c:pt>
                <c:pt idx="1088">
                  <c:v>1.8589999999999999E-2</c:v>
                </c:pt>
                <c:pt idx="1089">
                  <c:v>1.8319999999999999E-2</c:v>
                </c:pt>
                <c:pt idx="1090">
                  <c:v>1.8419999999999999E-2</c:v>
                </c:pt>
                <c:pt idx="1091">
                  <c:v>1.6840000000000001E-2</c:v>
                </c:pt>
                <c:pt idx="1092">
                  <c:v>1.8630000000000001E-2</c:v>
                </c:pt>
                <c:pt idx="1093">
                  <c:v>1.5559999999999999E-2</c:v>
                </c:pt>
                <c:pt idx="1094">
                  <c:v>1.6820000000000002E-2</c:v>
                </c:pt>
                <c:pt idx="1095">
                  <c:v>1.6500000000000001E-2</c:v>
                </c:pt>
                <c:pt idx="1096">
                  <c:v>1.6959999999999999E-2</c:v>
                </c:pt>
                <c:pt idx="1097">
                  <c:v>1.6619999999999999E-2</c:v>
                </c:pt>
                <c:pt idx="1098">
                  <c:v>1.5559999999999999E-2</c:v>
                </c:pt>
                <c:pt idx="1099">
                  <c:v>1.7680000000000001E-2</c:v>
                </c:pt>
                <c:pt idx="1100">
                  <c:v>1.601E-2</c:v>
                </c:pt>
                <c:pt idx="1101">
                  <c:v>1.6930000000000001E-2</c:v>
                </c:pt>
                <c:pt idx="1102">
                  <c:v>1.6310000000000002E-2</c:v>
                </c:pt>
                <c:pt idx="1103">
                  <c:v>1.6789999999999999E-2</c:v>
                </c:pt>
                <c:pt idx="1104">
                  <c:v>1.6670000000000001E-2</c:v>
                </c:pt>
                <c:pt idx="1105">
                  <c:v>1.553E-2</c:v>
                </c:pt>
                <c:pt idx="1106">
                  <c:v>1.5730000000000001E-2</c:v>
                </c:pt>
                <c:pt idx="1107">
                  <c:v>1.4189999999999999E-2</c:v>
                </c:pt>
                <c:pt idx="1108">
                  <c:v>1.7000000000000001E-2</c:v>
                </c:pt>
                <c:pt idx="1109">
                  <c:v>1.457E-2</c:v>
                </c:pt>
                <c:pt idx="1110">
                  <c:v>1.285E-2</c:v>
                </c:pt>
                <c:pt idx="1111">
                  <c:v>1.392E-2</c:v>
                </c:pt>
                <c:pt idx="1112">
                  <c:v>1.617E-2</c:v>
                </c:pt>
                <c:pt idx="1113">
                  <c:v>1.5440000000000001E-2</c:v>
                </c:pt>
                <c:pt idx="1114">
                  <c:v>1.5869999999999999E-2</c:v>
                </c:pt>
                <c:pt idx="1115">
                  <c:v>1.4420000000000001E-2</c:v>
                </c:pt>
                <c:pt idx="1116">
                  <c:v>1.311E-2</c:v>
                </c:pt>
                <c:pt idx="1117">
                  <c:v>1.4540000000000001E-2</c:v>
                </c:pt>
                <c:pt idx="1118">
                  <c:v>1.494E-2</c:v>
                </c:pt>
                <c:pt idx="1119">
                  <c:v>1.7239999999999998E-2</c:v>
                </c:pt>
                <c:pt idx="1120">
                  <c:v>1.6910000000000001E-2</c:v>
                </c:pt>
                <c:pt idx="1121">
                  <c:v>1.6389999999999998E-2</c:v>
                </c:pt>
                <c:pt idx="1122">
                  <c:v>1.265E-2</c:v>
                </c:pt>
                <c:pt idx="1123">
                  <c:v>1.5509999999999999E-2</c:v>
                </c:pt>
                <c:pt idx="1124">
                  <c:v>1.6389999999999998E-2</c:v>
                </c:pt>
                <c:pt idx="1125">
                  <c:v>1.847E-2</c:v>
                </c:pt>
                <c:pt idx="1126">
                  <c:v>1.523E-2</c:v>
                </c:pt>
                <c:pt idx="1127">
                  <c:v>1.4109999999999999E-2</c:v>
                </c:pt>
                <c:pt idx="1128">
                  <c:v>1.2070000000000001E-2</c:v>
                </c:pt>
                <c:pt idx="1129">
                  <c:v>1.41E-2</c:v>
                </c:pt>
                <c:pt idx="1130">
                  <c:v>1.3339999999999999E-2</c:v>
                </c:pt>
                <c:pt idx="1131">
                  <c:v>1.4449999999999999E-2</c:v>
                </c:pt>
                <c:pt idx="1132">
                  <c:v>1.5129999999999999E-2</c:v>
                </c:pt>
                <c:pt idx="1133">
                  <c:v>1.3599999999999999E-2</c:v>
                </c:pt>
                <c:pt idx="1134">
                  <c:v>1.374E-2</c:v>
                </c:pt>
                <c:pt idx="1135">
                  <c:v>1.2630000000000001E-2</c:v>
                </c:pt>
                <c:pt idx="1136">
                  <c:v>1.3310000000000001E-2</c:v>
                </c:pt>
                <c:pt idx="1137">
                  <c:v>1.157E-2</c:v>
                </c:pt>
                <c:pt idx="1138">
                  <c:v>1.205E-2</c:v>
                </c:pt>
                <c:pt idx="1139">
                  <c:v>1.242E-2</c:v>
                </c:pt>
                <c:pt idx="1140">
                  <c:v>1.584E-2</c:v>
                </c:pt>
                <c:pt idx="1141">
                  <c:v>1.4200000000000001E-2</c:v>
                </c:pt>
                <c:pt idx="1142">
                  <c:v>1.3809999999999999E-2</c:v>
                </c:pt>
                <c:pt idx="1143">
                  <c:v>1.346E-2</c:v>
                </c:pt>
                <c:pt idx="1144">
                  <c:v>1.197E-2</c:v>
                </c:pt>
                <c:pt idx="1145">
                  <c:v>1.11E-2</c:v>
                </c:pt>
                <c:pt idx="1146">
                  <c:v>1.0630000000000001E-2</c:v>
                </c:pt>
                <c:pt idx="1147">
                  <c:v>1.495E-2</c:v>
                </c:pt>
                <c:pt idx="1148">
                  <c:v>1.4409999999999999E-2</c:v>
                </c:pt>
                <c:pt idx="1149">
                  <c:v>1.172E-2</c:v>
                </c:pt>
                <c:pt idx="1150">
                  <c:v>1.295E-2</c:v>
                </c:pt>
                <c:pt idx="1151">
                  <c:v>1.2670000000000001E-2</c:v>
                </c:pt>
                <c:pt idx="1152">
                  <c:v>1.478E-2</c:v>
                </c:pt>
                <c:pt idx="1153">
                  <c:v>1.359E-2</c:v>
                </c:pt>
                <c:pt idx="1154">
                  <c:v>1.324E-2</c:v>
                </c:pt>
                <c:pt idx="1155">
                  <c:v>1.443E-2</c:v>
                </c:pt>
                <c:pt idx="1156">
                  <c:v>1.2160000000000001E-2</c:v>
                </c:pt>
                <c:pt idx="1157">
                  <c:v>1.076E-2</c:v>
                </c:pt>
                <c:pt idx="1158">
                  <c:v>1.342E-2</c:v>
                </c:pt>
                <c:pt idx="1159">
                  <c:v>1.342E-2</c:v>
                </c:pt>
                <c:pt idx="1160">
                  <c:v>1.332E-2</c:v>
                </c:pt>
                <c:pt idx="1161">
                  <c:v>1.268E-2</c:v>
                </c:pt>
                <c:pt idx="1162">
                  <c:v>1.0699999999999999E-2</c:v>
                </c:pt>
                <c:pt idx="1163">
                  <c:v>1.379E-2</c:v>
                </c:pt>
                <c:pt idx="1164">
                  <c:v>1.3100000000000001E-2</c:v>
                </c:pt>
                <c:pt idx="1165">
                  <c:v>1.2869999999999999E-2</c:v>
                </c:pt>
                <c:pt idx="1166">
                  <c:v>1.342E-2</c:v>
                </c:pt>
                <c:pt idx="1167">
                  <c:v>1.191E-2</c:v>
                </c:pt>
                <c:pt idx="1168">
                  <c:v>1.1270000000000001E-2</c:v>
                </c:pt>
                <c:pt idx="1169">
                  <c:v>1.312E-2</c:v>
                </c:pt>
                <c:pt idx="1170">
                  <c:v>1.338E-2</c:v>
                </c:pt>
                <c:pt idx="1171">
                  <c:v>9.9799999999999993E-3</c:v>
                </c:pt>
                <c:pt idx="1172">
                  <c:v>1.443E-2</c:v>
                </c:pt>
                <c:pt idx="1173">
                  <c:v>1.196E-2</c:v>
                </c:pt>
                <c:pt idx="1174">
                  <c:v>1.2500000000000001E-2</c:v>
                </c:pt>
                <c:pt idx="1175">
                  <c:v>1.3010000000000001E-2</c:v>
                </c:pt>
                <c:pt idx="1176">
                  <c:v>1.24E-2</c:v>
                </c:pt>
                <c:pt idx="1177">
                  <c:v>1.4069999999999999E-2</c:v>
                </c:pt>
                <c:pt idx="1178">
                  <c:v>1.1650000000000001E-2</c:v>
                </c:pt>
                <c:pt idx="1179">
                  <c:v>1.35E-2</c:v>
                </c:pt>
                <c:pt idx="1180">
                  <c:v>1.239E-2</c:v>
                </c:pt>
                <c:pt idx="1181">
                  <c:v>1.204E-2</c:v>
                </c:pt>
                <c:pt idx="1182">
                  <c:v>1.4E-2</c:v>
                </c:pt>
                <c:pt idx="1183">
                  <c:v>1.18E-2</c:v>
                </c:pt>
                <c:pt idx="1184">
                  <c:v>1.434E-2</c:v>
                </c:pt>
                <c:pt idx="1185">
                  <c:v>1.2E-2</c:v>
                </c:pt>
                <c:pt idx="1186">
                  <c:v>1.1129999999999999E-2</c:v>
                </c:pt>
                <c:pt idx="1187">
                  <c:v>1.2840000000000001E-2</c:v>
                </c:pt>
                <c:pt idx="1188">
                  <c:v>1.18E-2</c:v>
                </c:pt>
                <c:pt idx="1189">
                  <c:v>1.03E-2</c:v>
                </c:pt>
                <c:pt idx="1190">
                  <c:v>1.1769999999999999E-2</c:v>
                </c:pt>
                <c:pt idx="1191">
                  <c:v>1.1440000000000001E-2</c:v>
                </c:pt>
                <c:pt idx="1192">
                  <c:v>1.1650000000000001E-2</c:v>
                </c:pt>
                <c:pt idx="1193">
                  <c:v>1.3899999999999999E-2</c:v>
                </c:pt>
                <c:pt idx="1194">
                  <c:v>1.346E-2</c:v>
                </c:pt>
                <c:pt idx="1195">
                  <c:v>1.485E-2</c:v>
                </c:pt>
                <c:pt idx="1196">
                  <c:v>1.21E-2</c:v>
                </c:pt>
                <c:pt idx="1197">
                  <c:v>1.379E-2</c:v>
                </c:pt>
                <c:pt idx="1198">
                  <c:v>1.09E-2</c:v>
                </c:pt>
                <c:pt idx="1199">
                  <c:v>1.456E-2</c:v>
                </c:pt>
                <c:pt idx="1200">
                  <c:v>1.239E-2</c:v>
                </c:pt>
                <c:pt idx="1201">
                  <c:v>8.8100000000000001E-3</c:v>
                </c:pt>
                <c:pt idx="1202">
                  <c:v>1.133E-2</c:v>
                </c:pt>
                <c:pt idx="1203">
                  <c:v>1.4970000000000001E-2</c:v>
                </c:pt>
                <c:pt idx="1204">
                  <c:v>1.218E-2</c:v>
                </c:pt>
                <c:pt idx="1205">
                  <c:v>1.3480000000000001E-2</c:v>
                </c:pt>
                <c:pt idx="1206">
                  <c:v>1.272E-2</c:v>
                </c:pt>
                <c:pt idx="1207">
                  <c:v>1.319E-2</c:v>
                </c:pt>
                <c:pt idx="1208">
                  <c:v>1.482E-2</c:v>
                </c:pt>
                <c:pt idx="1209">
                  <c:v>1.1990000000000001E-2</c:v>
                </c:pt>
                <c:pt idx="1210">
                  <c:v>1.285E-2</c:v>
                </c:pt>
                <c:pt idx="1211">
                  <c:v>1.272E-2</c:v>
                </c:pt>
                <c:pt idx="1212">
                  <c:v>1.311E-2</c:v>
                </c:pt>
                <c:pt idx="1213">
                  <c:v>1.3350000000000001E-2</c:v>
                </c:pt>
                <c:pt idx="1214">
                  <c:v>1.4749999999999999E-2</c:v>
                </c:pt>
                <c:pt idx="1215">
                  <c:v>1.3509999999999999E-2</c:v>
                </c:pt>
                <c:pt idx="1216">
                  <c:v>1.3849999999999999E-2</c:v>
                </c:pt>
                <c:pt idx="1217">
                  <c:v>1.302E-2</c:v>
                </c:pt>
                <c:pt idx="1218">
                  <c:v>1.187E-2</c:v>
                </c:pt>
                <c:pt idx="1219">
                  <c:v>1.1979999999999999E-2</c:v>
                </c:pt>
                <c:pt idx="1220">
                  <c:v>1.1180000000000001E-2</c:v>
                </c:pt>
                <c:pt idx="1221">
                  <c:v>1.2359999999999999E-2</c:v>
                </c:pt>
                <c:pt idx="1222">
                  <c:v>1.5180000000000001E-2</c:v>
                </c:pt>
                <c:pt idx="1223">
                  <c:v>1.2699999999999999E-2</c:v>
                </c:pt>
                <c:pt idx="1224">
                  <c:v>1.1140000000000001E-2</c:v>
                </c:pt>
                <c:pt idx="1225">
                  <c:v>1.3259999999999999E-2</c:v>
                </c:pt>
                <c:pt idx="1226">
                  <c:v>1.3050000000000001E-2</c:v>
                </c:pt>
                <c:pt idx="1227">
                  <c:v>1.319E-2</c:v>
                </c:pt>
                <c:pt idx="1228">
                  <c:v>1.312E-2</c:v>
                </c:pt>
                <c:pt idx="1229">
                  <c:v>1.3339999999999999E-2</c:v>
                </c:pt>
                <c:pt idx="1230">
                  <c:v>1.3950000000000001E-2</c:v>
                </c:pt>
                <c:pt idx="1231">
                  <c:v>1.2370000000000001E-2</c:v>
                </c:pt>
                <c:pt idx="1232">
                  <c:v>1.397E-2</c:v>
                </c:pt>
                <c:pt idx="1233">
                  <c:v>1.2449999999999999E-2</c:v>
                </c:pt>
                <c:pt idx="1234">
                  <c:v>1.401E-2</c:v>
                </c:pt>
                <c:pt idx="1235">
                  <c:v>1.2030000000000001E-2</c:v>
                </c:pt>
                <c:pt idx="1236">
                  <c:v>1.1900000000000001E-2</c:v>
                </c:pt>
                <c:pt idx="1237">
                  <c:v>1.261E-2</c:v>
                </c:pt>
                <c:pt idx="1238">
                  <c:v>1.223E-2</c:v>
                </c:pt>
                <c:pt idx="1239">
                  <c:v>1.3650000000000001E-2</c:v>
                </c:pt>
                <c:pt idx="1240">
                  <c:v>1.451E-2</c:v>
                </c:pt>
                <c:pt idx="1241">
                  <c:v>1.316E-2</c:v>
                </c:pt>
                <c:pt idx="1242">
                  <c:v>9.4299999999999991E-3</c:v>
                </c:pt>
                <c:pt idx="1243">
                  <c:v>1.5910000000000001E-2</c:v>
                </c:pt>
                <c:pt idx="1244">
                  <c:v>1.282E-2</c:v>
                </c:pt>
                <c:pt idx="1245">
                  <c:v>1.187E-2</c:v>
                </c:pt>
                <c:pt idx="1246">
                  <c:v>1.1220000000000001E-2</c:v>
                </c:pt>
                <c:pt idx="1247">
                  <c:v>1.1809999999999999E-2</c:v>
                </c:pt>
                <c:pt idx="1248">
                  <c:v>1.393E-2</c:v>
                </c:pt>
                <c:pt idx="1249">
                  <c:v>1.057E-2</c:v>
                </c:pt>
                <c:pt idx="1250">
                  <c:v>1.2500000000000001E-2</c:v>
                </c:pt>
                <c:pt idx="1251">
                  <c:v>1.145E-2</c:v>
                </c:pt>
                <c:pt idx="1252">
                  <c:v>1.3509999999999999E-2</c:v>
                </c:pt>
                <c:pt idx="1253">
                  <c:v>1.439E-2</c:v>
                </c:pt>
                <c:pt idx="1254">
                  <c:v>1.18E-2</c:v>
                </c:pt>
                <c:pt idx="1255">
                  <c:v>1.44E-2</c:v>
                </c:pt>
                <c:pt idx="1256">
                  <c:v>1.1860000000000001E-2</c:v>
                </c:pt>
                <c:pt idx="1257">
                  <c:v>1.4500000000000001E-2</c:v>
                </c:pt>
                <c:pt idx="1258">
                  <c:v>1.2880000000000001E-2</c:v>
                </c:pt>
                <c:pt idx="1259">
                  <c:v>1.192E-2</c:v>
                </c:pt>
                <c:pt idx="1260">
                  <c:v>1.163E-2</c:v>
                </c:pt>
                <c:pt idx="1261">
                  <c:v>1.3390000000000001E-2</c:v>
                </c:pt>
                <c:pt idx="1262">
                  <c:v>1.2999999999999999E-2</c:v>
                </c:pt>
                <c:pt idx="1263">
                  <c:v>1.251E-2</c:v>
                </c:pt>
                <c:pt idx="1264">
                  <c:v>1.3010000000000001E-2</c:v>
                </c:pt>
                <c:pt idx="1265">
                  <c:v>1.2540000000000001E-2</c:v>
                </c:pt>
                <c:pt idx="1266">
                  <c:v>1.341E-2</c:v>
                </c:pt>
                <c:pt idx="1267">
                  <c:v>1.243E-2</c:v>
                </c:pt>
                <c:pt idx="1268">
                  <c:v>1.4930000000000001E-2</c:v>
                </c:pt>
                <c:pt idx="1269">
                  <c:v>1.3559999999999999E-2</c:v>
                </c:pt>
                <c:pt idx="1270">
                  <c:v>1.2449999999999999E-2</c:v>
                </c:pt>
                <c:pt idx="1271">
                  <c:v>1.4829999999999999E-2</c:v>
                </c:pt>
                <c:pt idx="1272">
                  <c:v>1.2529999999999999E-2</c:v>
                </c:pt>
                <c:pt idx="1273">
                  <c:v>1.269E-2</c:v>
                </c:pt>
                <c:pt idx="1274">
                  <c:v>1.2449999999999999E-2</c:v>
                </c:pt>
                <c:pt idx="1275">
                  <c:v>1.277E-2</c:v>
                </c:pt>
                <c:pt idx="1276">
                  <c:v>1.4500000000000001E-2</c:v>
                </c:pt>
                <c:pt idx="1277">
                  <c:v>1.26E-2</c:v>
                </c:pt>
                <c:pt idx="1278">
                  <c:v>1.141E-2</c:v>
                </c:pt>
                <c:pt idx="1279">
                  <c:v>1.281E-2</c:v>
                </c:pt>
                <c:pt idx="1280">
                  <c:v>1.311E-2</c:v>
                </c:pt>
                <c:pt idx="1281">
                  <c:v>1.2710000000000001E-2</c:v>
                </c:pt>
                <c:pt idx="1282">
                  <c:v>1.213E-2</c:v>
                </c:pt>
                <c:pt idx="1283">
                  <c:v>1.1299999999999999E-2</c:v>
                </c:pt>
                <c:pt idx="1284">
                  <c:v>1.2760000000000001E-2</c:v>
                </c:pt>
                <c:pt idx="1285">
                  <c:v>1.2500000000000001E-2</c:v>
                </c:pt>
                <c:pt idx="1286">
                  <c:v>1.2359999999999999E-2</c:v>
                </c:pt>
                <c:pt idx="1287">
                  <c:v>1.2840000000000001E-2</c:v>
                </c:pt>
                <c:pt idx="1288">
                  <c:v>1.304E-2</c:v>
                </c:pt>
                <c:pt idx="1289">
                  <c:v>1.4590000000000001E-2</c:v>
                </c:pt>
                <c:pt idx="1290">
                  <c:v>1.034E-2</c:v>
                </c:pt>
                <c:pt idx="1291">
                  <c:v>1.2930000000000001E-2</c:v>
                </c:pt>
                <c:pt idx="1292">
                  <c:v>1.3769999999999999E-2</c:v>
                </c:pt>
                <c:pt idx="1293">
                  <c:v>1.3860000000000001E-2</c:v>
                </c:pt>
                <c:pt idx="1294">
                  <c:v>1.06E-2</c:v>
                </c:pt>
                <c:pt idx="1295">
                  <c:v>1.089E-2</c:v>
                </c:pt>
                <c:pt idx="1296">
                  <c:v>1.206E-2</c:v>
                </c:pt>
                <c:pt idx="1297">
                  <c:v>1.3140000000000001E-2</c:v>
                </c:pt>
                <c:pt idx="1298">
                  <c:v>1.431E-2</c:v>
                </c:pt>
                <c:pt idx="1299">
                  <c:v>1.346E-2</c:v>
                </c:pt>
                <c:pt idx="1300">
                  <c:v>1.345E-2</c:v>
                </c:pt>
                <c:pt idx="1301">
                  <c:v>1.304E-2</c:v>
                </c:pt>
                <c:pt idx="1302">
                  <c:v>1.1429999999999999E-2</c:v>
                </c:pt>
                <c:pt idx="1303">
                  <c:v>1.359E-2</c:v>
                </c:pt>
                <c:pt idx="1304">
                  <c:v>1.167E-2</c:v>
                </c:pt>
                <c:pt idx="1305">
                  <c:v>1.2109999999999999E-2</c:v>
                </c:pt>
                <c:pt idx="1306">
                  <c:v>1.43E-2</c:v>
                </c:pt>
                <c:pt idx="1307">
                  <c:v>1.362E-2</c:v>
                </c:pt>
                <c:pt idx="1308">
                  <c:v>1.2829999999999999E-2</c:v>
                </c:pt>
                <c:pt idx="1309">
                  <c:v>1.319E-2</c:v>
                </c:pt>
                <c:pt idx="1310">
                  <c:v>1.4E-2</c:v>
                </c:pt>
                <c:pt idx="1311">
                  <c:v>1.2290000000000001E-2</c:v>
                </c:pt>
                <c:pt idx="1312">
                  <c:v>1.222E-2</c:v>
                </c:pt>
                <c:pt idx="1313">
                  <c:v>1.189E-2</c:v>
                </c:pt>
                <c:pt idx="1314">
                  <c:v>1.247E-2</c:v>
                </c:pt>
                <c:pt idx="1315">
                  <c:v>1.257E-2</c:v>
                </c:pt>
                <c:pt idx="1316">
                  <c:v>1.43E-2</c:v>
                </c:pt>
                <c:pt idx="1317">
                  <c:v>9.1500000000000001E-3</c:v>
                </c:pt>
                <c:pt idx="1318">
                  <c:v>1.3849999999999999E-2</c:v>
                </c:pt>
                <c:pt idx="1319">
                  <c:v>8.9700000000000005E-3</c:v>
                </c:pt>
                <c:pt idx="1320">
                  <c:v>1.3979999999999999E-2</c:v>
                </c:pt>
                <c:pt idx="1321">
                  <c:v>1.1769999999999999E-2</c:v>
                </c:pt>
                <c:pt idx="1322">
                  <c:v>1.319E-2</c:v>
                </c:pt>
                <c:pt idx="1323">
                  <c:v>1.021E-2</c:v>
                </c:pt>
                <c:pt idx="1324">
                  <c:v>1.295E-2</c:v>
                </c:pt>
                <c:pt idx="1325">
                  <c:v>1.205E-2</c:v>
                </c:pt>
                <c:pt idx="1326">
                  <c:v>1.3220000000000001E-2</c:v>
                </c:pt>
                <c:pt idx="1327">
                  <c:v>1.3690000000000001E-2</c:v>
                </c:pt>
                <c:pt idx="1328">
                  <c:v>1.308E-2</c:v>
                </c:pt>
                <c:pt idx="1329">
                  <c:v>1.3339999999999999E-2</c:v>
                </c:pt>
                <c:pt idx="1330">
                  <c:v>1.357E-2</c:v>
                </c:pt>
                <c:pt idx="1331">
                  <c:v>9.6200000000000001E-3</c:v>
                </c:pt>
                <c:pt idx="1332">
                  <c:v>1.261E-2</c:v>
                </c:pt>
                <c:pt idx="1333">
                  <c:v>1.3169999999999999E-2</c:v>
                </c:pt>
                <c:pt idx="1334">
                  <c:v>1.5879999999999998E-2</c:v>
                </c:pt>
                <c:pt idx="1335">
                  <c:v>1.3390000000000001E-2</c:v>
                </c:pt>
                <c:pt idx="1336">
                  <c:v>1.2999999999999999E-2</c:v>
                </c:pt>
                <c:pt idx="1337">
                  <c:v>1.154E-2</c:v>
                </c:pt>
                <c:pt idx="1338">
                  <c:v>1.1039999999999999E-2</c:v>
                </c:pt>
                <c:pt idx="1339">
                  <c:v>1.238E-2</c:v>
                </c:pt>
                <c:pt idx="1340">
                  <c:v>1.264E-2</c:v>
                </c:pt>
                <c:pt idx="1341">
                  <c:v>1.4999999999999999E-2</c:v>
                </c:pt>
                <c:pt idx="1342">
                  <c:v>1.5429999999999999E-2</c:v>
                </c:pt>
                <c:pt idx="1343">
                  <c:v>1.374E-2</c:v>
                </c:pt>
                <c:pt idx="1344">
                  <c:v>1.191E-2</c:v>
                </c:pt>
                <c:pt idx="1345">
                  <c:v>1.448E-2</c:v>
                </c:pt>
                <c:pt idx="1346">
                  <c:v>1.431E-2</c:v>
                </c:pt>
                <c:pt idx="1347">
                  <c:v>1.336E-2</c:v>
                </c:pt>
                <c:pt idx="1348">
                  <c:v>1.307E-2</c:v>
                </c:pt>
                <c:pt idx="1349">
                  <c:v>1.171E-2</c:v>
                </c:pt>
                <c:pt idx="1350">
                  <c:v>1.252E-2</c:v>
                </c:pt>
                <c:pt idx="1351">
                  <c:v>1.342E-2</c:v>
                </c:pt>
                <c:pt idx="1352">
                  <c:v>1.204E-2</c:v>
                </c:pt>
                <c:pt idx="1353">
                  <c:v>1.061E-2</c:v>
                </c:pt>
                <c:pt idx="1354">
                  <c:v>1.358E-2</c:v>
                </c:pt>
                <c:pt idx="1355">
                  <c:v>1.081E-2</c:v>
                </c:pt>
                <c:pt idx="1356">
                  <c:v>1.498E-2</c:v>
                </c:pt>
                <c:pt idx="1357">
                  <c:v>1.482E-2</c:v>
                </c:pt>
                <c:pt idx="1358">
                  <c:v>1.119E-2</c:v>
                </c:pt>
                <c:pt idx="1359">
                  <c:v>1.2619999999999999E-2</c:v>
                </c:pt>
                <c:pt idx="1360">
                  <c:v>1.184E-2</c:v>
                </c:pt>
                <c:pt idx="1361">
                  <c:v>1.5180000000000001E-2</c:v>
                </c:pt>
                <c:pt idx="1362">
                  <c:v>1.201E-2</c:v>
                </c:pt>
                <c:pt idx="1363">
                  <c:v>1.374E-2</c:v>
                </c:pt>
                <c:pt idx="1364">
                  <c:v>1.341E-2</c:v>
                </c:pt>
                <c:pt idx="1365">
                  <c:v>1.112E-2</c:v>
                </c:pt>
                <c:pt idx="1366">
                  <c:v>1.332E-2</c:v>
                </c:pt>
                <c:pt idx="1367">
                  <c:v>1.078E-2</c:v>
                </c:pt>
                <c:pt idx="1368">
                  <c:v>1.089E-2</c:v>
                </c:pt>
                <c:pt idx="1369">
                  <c:v>1.4749999999999999E-2</c:v>
                </c:pt>
                <c:pt idx="1370">
                  <c:v>1.1379999999999999E-2</c:v>
                </c:pt>
                <c:pt idx="1371">
                  <c:v>1.166E-2</c:v>
                </c:pt>
                <c:pt idx="1372">
                  <c:v>1.2880000000000001E-2</c:v>
                </c:pt>
                <c:pt idx="1373">
                  <c:v>1.2030000000000001E-2</c:v>
                </c:pt>
                <c:pt idx="1374">
                  <c:v>1.239E-2</c:v>
                </c:pt>
                <c:pt idx="1375">
                  <c:v>1.226E-2</c:v>
                </c:pt>
                <c:pt idx="1376">
                  <c:v>1.401E-2</c:v>
                </c:pt>
                <c:pt idx="1377">
                  <c:v>1.404E-2</c:v>
                </c:pt>
                <c:pt idx="1378">
                  <c:v>1.4619999999999999E-2</c:v>
                </c:pt>
                <c:pt idx="1379">
                  <c:v>1.2749999999999999E-2</c:v>
                </c:pt>
                <c:pt idx="1380">
                  <c:v>1.2200000000000001E-2</c:v>
                </c:pt>
                <c:pt idx="1381">
                  <c:v>1.1209999999999999E-2</c:v>
                </c:pt>
                <c:pt idx="1382">
                  <c:v>1.3639999999999999E-2</c:v>
                </c:pt>
                <c:pt idx="1383">
                  <c:v>1.421E-2</c:v>
                </c:pt>
                <c:pt idx="1384">
                  <c:v>1.6310000000000002E-2</c:v>
                </c:pt>
                <c:pt idx="1385">
                  <c:v>1.0840000000000001E-2</c:v>
                </c:pt>
                <c:pt idx="1386">
                  <c:v>1.1679999999999999E-2</c:v>
                </c:pt>
                <c:pt idx="1387">
                  <c:v>1.0449999999999999E-2</c:v>
                </c:pt>
                <c:pt idx="1388">
                  <c:v>1.3140000000000001E-2</c:v>
                </c:pt>
                <c:pt idx="1389">
                  <c:v>1.1809999999999999E-2</c:v>
                </c:pt>
                <c:pt idx="1390">
                  <c:v>1.038E-2</c:v>
                </c:pt>
                <c:pt idx="1391">
                  <c:v>1.3310000000000001E-2</c:v>
                </c:pt>
                <c:pt idx="1392">
                  <c:v>1.223E-2</c:v>
                </c:pt>
                <c:pt idx="1393">
                  <c:v>1.2880000000000001E-2</c:v>
                </c:pt>
                <c:pt idx="1394">
                  <c:v>1.265E-2</c:v>
                </c:pt>
                <c:pt idx="1395">
                  <c:v>1.359E-2</c:v>
                </c:pt>
                <c:pt idx="1396">
                  <c:v>1.176E-2</c:v>
                </c:pt>
                <c:pt idx="1397">
                  <c:v>1.093E-2</c:v>
                </c:pt>
                <c:pt idx="1398">
                  <c:v>1.12E-2</c:v>
                </c:pt>
                <c:pt idx="1399">
                  <c:v>1.1509999999999999E-2</c:v>
                </c:pt>
                <c:pt idx="1400">
                  <c:v>1.225E-2</c:v>
                </c:pt>
                <c:pt idx="1401">
                  <c:v>1.9609999999999999E-2</c:v>
                </c:pt>
                <c:pt idx="1402">
                  <c:v>1.34E-2</c:v>
                </c:pt>
                <c:pt idx="1403">
                  <c:v>1.519E-2</c:v>
                </c:pt>
                <c:pt idx="1404">
                  <c:v>1.4160000000000001E-2</c:v>
                </c:pt>
                <c:pt idx="1405">
                  <c:v>1.389E-2</c:v>
                </c:pt>
                <c:pt idx="1406">
                  <c:v>1.15E-2</c:v>
                </c:pt>
                <c:pt idx="1407">
                  <c:v>1.328E-2</c:v>
                </c:pt>
                <c:pt idx="1408">
                  <c:v>1.3299999999999999E-2</c:v>
                </c:pt>
                <c:pt idx="1409">
                  <c:v>1.3270000000000001E-2</c:v>
                </c:pt>
                <c:pt idx="1410">
                  <c:v>1.141E-2</c:v>
                </c:pt>
                <c:pt idx="1411">
                  <c:v>1.44E-2</c:v>
                </c:pt>
                <c:pt idx="1412">
                  <c:v>1.008E-2</c:v>
                </c:pt>
                <c:pt idx="1413">
                  <c:v>1.268E-2</c:v>
                </c:pt>
                <c:pt idx="1414">
                  <c:v>1.29E-2</c:v>
                </c:pt>
                <c:pt idx="1415">
                  <c:v>1.482E-2</c:v>
                </c:pt>
                <c:pt idx="1416">
                  <c:v>1.213E-2</c:v>
                </c:pt>
                <c:pt idx="1417">
                  <c:v>1.3520000000000001E-2</c:v>
                </c:pt>
                <c:pt idx="1418">
                  <c:v>1.106E-2</c:v>
                </c:pt>
                <c:pt idx="1419">
                  <c:v>1.469E-2</c:v>
                </c:pt>
                <c:pt idx="1420">
                  <c:v>1.0840000000000001E-2</c:v>
                </c:pt>
                <c:pt idx="1421">
                  <c:v>1.0630000000000001E-2</c:v>
                </c:pt>
                <c:pt idx="1422">
                  <c:v>1.289E-2</c:v>
                </c:pt>
                <c:pt idx="1423">
                  <c:v>1.308E-2</c:v>
                </c:pt>
                <c:pt idx="1424">
                  <c:v>1.085E-2</c:v>
                </c:pt>
                <c:pt idx="1425">
                  <c:v>1.4200000000000001E-2</c:v>
                </c:pt>
                <c:pt idx="1426">
                  <c:v>1.355E-2</c:v>
                </c:pt>
                <c:pt idx="1427">
                  <c:v>1.555E-2</c:v>
                </c:pt>
                <c:pt idx="1428">
                  <c:v>1.227E-2</c:v>
                </c:pt>
                <c:pt idx="1429">
                  <c:v>1.316E-2</c:v>
                </c:pt>
                <c:pt idx="1430">
                  <c:v>1.5879999999999998E-2</c:v>
                </c:pt>
                <c:pt idx="1431">
                  <c:v>1.353E-2</c:v>
                </c:pt>
                <c:pt idx="1432">
                  <c:v>1.3509999999999999E-2</c:v>
                </c:pt>
                <c:pt idx="1433">
                  <c:v>1.308E-2</c:v>
                </c:pt>
                <c:pt idx="1434">
                  <c:v>1.2E-2</c:v>
                </c:pt>
                <c:pt idx="1435">
                  <c:v>1.223E-2</c:v>
                </c:pt>
                <c:pt idx="1436">
                  <c:v>1.268E-2</c:v>
                </c:pt>
                <c:pt idx="1437">
                  <c:v>1.464E-2</c:v>
                </c:pt>
                <c:pt idx="1438">
                  <c:v>1.213E-2</c:v>
                </c:pt>
                <c:pt idx="1439">
                  <c:v>1.311E-2</c:v>
                </c:pt>
                <c:pt idx="1440">
                  <c:v>1.171E-2</c:v>
                </c:pt>
                <c:pt idx="1441">
                  <c:v>1.24E-2</c:v>
                </c:pt>
                <c:pt idx="1442">
                  <c:v>1.2930000000000001E-2</c:v>
                </c:pt>
                <c:pt idx="1443">
                  <c:v>1.205E-2</c:v>
                </c:pt>
                <c:pt idx="1444">
                  <c:v>1.278E-2</c:v>
                </c:pt>
                <c:pt idx="1445">
                  <c:v>1.2449999999999999E-2</c:v>
                </c:pt>
                <c:pt idx="1446">
                  <c:v>1.103E-2</c:v>
                </c:pt>
                <c:pt idx="1447">
                  <c:v>1.3270000000000001E-2</c:v>
                </c:pt>
                <c:pt idx="1448">
                  <c:v>1.265E-2</c:v>
                </c:pt>
                <c:pt idx="1449">
                  <c:v>1.0699999999999999E-2</c:v>
                </c:pt>
                <c:pt idx="1450">
                  <c:v>1.32E-2</c:v>
                </c:pt>
                <c:pt idx="1451">
                  <c:v>1.141E-2</c:v>
                </c:pt>
                <c:pt idx="1452">
                  <c:v>1.013E-2</c:v>
                </c:pt>
                <c:pt idx="1453">
                  <c:v>1.2149999999999999E-2</c:v>
                </c:pt>
                <c:pt idx="1454">
                  <c:v>9.9699999999999997E-3</c:v>
                </c:pt>
                <c:pt idx="1455">
                  <c:v>1.265E-2</c:v>
                </c:pt>
                <c:pt idx="1456">
                  <c:v>1.341E-2</c:v>
                </c:pt>
                <c:pt idx="1457">
                  <c:v>1.4200000000000001E-2</c:v>
                </c:pt>
                <c:pt idx="1458">
                  <c:v>1.141E-2</c:v>
                </c:pt>
                <c:pt idx="1459">
                  <c:v>1.392E-2</c:v>
                </c:pt>
                <c:pt idx="1460">
                  <c:v>1.6119999999999999E-2</c:v>
                </c:pt>
                <c:pt idx="1461">
                  <c:v>1.264E-2</c:v>
                </c:pt>
                <c:pt idx="1462">
                  <c:v>1.294E-2</c:v>
                </c:pt>
                <c:pt idx="1463">
                  <c:v>1.2789999999999999E-2</c:v>
                </c:pt>
                <c:pt idx="1464">
                  <c:v>1.1310000000000001E-2</c:v>
                </c:pt>
                <c:pt idx="1465">
                  <c:v>1.268E-2</c:v>
                </c:pt>
                <c:pt idx="1466">
                  <c:v>1.457E-2</c:v>
                </c:pt>
                <c:pt idx="1467">
                  <c:v>1.157E-2</c:v>
                </c:pt>
                <c:pt idx="1468">
                  <c:v>1.358E-2</c:v>
                </c:pt>
                <c:pt idx="1469">
                  <c:v>1.2970000000000001E-2</c:v>
                </c:pt>
                <c:pt idx="1470">
                  <c:v>1.575E-2</c:v>
                </c:pt>
                <c:pt idx="1471">
                  <c:v>1.4449999999999999E-2</c:v>
                </c:pt>
                <c:pt idx="1472">
                  <c:v>1.278E-2</c:v>
                </c:pt>
                <c:pt idx="1473">
                  <c:v>1.2999999999999999E-2</c:v>
                </c:pt>
                <c:pt idx="1474">
                  <c:v>1.4149999999999999E-2</c:v>
                </c:pt>
                <c:pt idx="1475">
                  <c:v>1.358E-2</c:v>
                </c:pt>
                <c:pt idx="1476">
                  <c:v>1.3769999999999999E-2</c:v>
                </c:pt>
                <c:pt idx="1477">
                  <c:v>1.18E-2</c:v>
                </c:pt>
                <c:pt idx="1478">
                  <c:v>1.5169999999999999E-2</c:v>
                </c:pt>
                <c:pt idx="1479">
                  <c:v>1.1209999999999999E-2</c:v>
                </c:pt>
                <c:pt idx="1480">
                  <c:v>1.1440000000000001E-2</c:v>
                </c:pt>
                <c:pt idx="1481">
                  <c:v>1.2030000000000001E-2</c:v>
                </c:pt>
                <c:pt idx="1482">
                  <c:v>1.2829999999999999E-2</c:v>
                </c:pt>
                <c:pt idx="1483">
                  <c:v>1.2070000000000001E-2</c:v>
                </c:pt>
                <c:pt idx="1484">
                  <c:v>1.3899999999999999E-2</c:v>
                </c:pt>
                <c:pt idx="1485">
                  <c:v>1.227E-2</c:v>
                </c:pt>
                <c:pt idx="1486">
                  <c:v>1.5339999999999999E-2</c:v>
                </c:pt>
                <c:pt idx="1487">
                  <c:v>1.393E-2</c:v>
                </c:pt>
                <c:pt idx="1488">
                  <c:v>1.338E-2</c:v>
                </c:pt>
                <c:pt idx="1489">
                  <c:v>1.46E-2</c:v>
                </c:pt>
                <c:pt idx="1490">
                  <c:v>1.542E-2</c:v>
                </c:pt>
                <c:pt idx="1491">
                  <c:v>1.085E-2</c:v>
                </c:pt>
                <c:pt idx="1492">
                  <c:v>1.5559999999999999E-2</c:v>
                </c:pt>
                <c:pt idx="1493">
                  <c:v>1.393E-2</c:v>
                </c:pt>
                <c:pt idx="1494">
                  <c:v>1.231E-2</c:v>
                </c:pt>
                <c:pt idx="1495">
                  <c:v>1.379E-2</c:v>
                </c:pt>
                <c:pt idx="1496">
                  <c:v>1.295E-2</c:v>
                </c:pt>
                <c:pt idx="1497">
                  <c:v>1.2290000000000001E-2</c:v>
                </c:pt>
                <c:pt idx="1498">
                  <c:v>1.363E-2</c:v>
                </c:pt>
                <c:pt idx="1499">
                  <c:v>1.4030000000000001E-2</c:v>
                </c:pt>
                <c:pt idx="1500">
                  <c:v>1.269E-2</c:v>
                </c:pt>
                <c:pt idx="1501">
                  <c:v>1.29E-2</c:v>
                </c:pt>
                <c:pt idx="1502">
                  <c:v>9.8200000000000006E-3</c:v>
                </c:pt>
                <c:pt idx="1503">
                  <c:v>1.3169999999999999E-2</c:v>
                </c:pt>
                <c:pt idx="1504">
                  <c:v>1.0460000000000001E-2</c:v>
                </c:pt>
                <c:pt idx="1505">
                  <c:v>1.323E-2</c:v>
                </c:pt>
                <c:pt idx="1506">
                  <c:v>1.422E-2</c:v>
                </c:pt>
                <c:pt idx="1507">
                  <c:v>1.213E-2</c:v>
                </c:pt>
                <c:pt idx="1508">
                  <c:v>1.329E-2</c:v>
                </c:pt>
                <c:pt idx="1509">
                  <c:v>1.2970000000000001E-2</c:v>
                </c:pt>
                <c:pt idx="1510">
                  <c:v>1.1339999999999999E-2</c:v>
                </c:pt>
                <c:pt idx="1511">
                  <c:v>1.4970000000000001E-2</c:v>
                </c:pt>
                <c:pt idx="1512">
                  <c:v>1.3140000000000001E-2</c:v>
                </c:pt>
                <c:pt idx="1513">
                  <c:v>1.1979999999999999E-2</c:v>
                </c:pt>
                <c:pt idx="1514">
                  <c:v>1.325E-2</c:v>
                </c:pt>
                <c:pt idx="1515">
                  <c:v>1.4080000000000001E-2</c:v>
                </c:pt>
                <c:pt idx="1516">
                  <c:v>1.2760000000000001E-2</c:v>
                </c:pt>
                <c:pt idx="1517">
                  <c:v>1.244E-2</c:v>
                </c:pt>
                <c:pt idx="1518">
                  <c:v>1.393E-2</c:v>
                </c:pt>
                <c:pt idx="1519">
                  <c:v>1.29E-2</c:v>
                </c:pt>
                <c:pt idx="1520">
                  <c:v>1.421E-2</c:v>
                </c:pt>
                <c:pt idx="1521">
                  <c:v>1.18E-2</c:v>
                </c:pt>
                <c:pt idx="1522">
                  <c:v>1.04E-2</c:v>
                </c:pt>
                <c:pt idx="1523">
                  <c:v>1.1220000000000001E-2</c:v>
                </c:pt>
                <c:pt idx="1524">
                  <c:v>1.289E-2</c:v>
                </c:pt>
                <c:pt idx="1525">
                  <c:v>1.439E-2</c:v>
                </c:pt>
                <c:pt idx="1526">
                  <c:v>1.223E-2</c:v>
                </c:pt>
                <c:pt idx="1527">
                  <c:v>1.464E-2</c:v>
                </c:pt>
                <c:pt idx="1528">
                  <c:v>1.0290000000000001E-2</c:v>
                </c:pt>
                <c:pt idx="1529">
                  <c:v>1.1939999999999999E-2</c:v>
                </c:pt>
                <c:pt idx="1530">
                  <c:v>1.312E-2</c:v>
                </c:pt>
                <c:pt idx="1531">
                  <c:v>1.149E-2</c:v>
                </c:pt>
                <c:pt idx="1532">
                  <c:v>1.4109999999999999E-2</c:v>
                </c:pt>
                <c:pt idx="1533">
                  <c:v>1.0919999999999999E-2</c:v>
                </c:pt>
                <c:pt idx="1534">
                  <c:v>1.0529999999999999E-2</c:v>
                </c:pt>
                <c:pt idx="1535">
                  <c:v>1.1809999999999999E-2</c:v>
                </c:pt>
                <c:pt idx="1536">
                  <c:v>1.2869999999999999E-2</c:v>
                </c:pt>
                <c:pt idx="1537">
                  <c:v>1.159E-2</c:v>
                </c:pt>
                <c:pt idx="1538">
                  <c:v>1.188E-2</c:v>
                </c:pt>
                <c:pt idx="1539">
                  <c:v>1.3310000000000001E-2</c:v>
                </c:pt>
                <c:pt idx="1540">
                  <c:v>1.2670000000000001E-2</c:v>
                </c:pt>
                <c:pt idx="1541">
                  <c:v>1.3299999999999999E-2</c:v>
                </c:pt>
                <c:pt idx="1542">
                  <c:v>1.1849999999999999E-2</c:v>
                </c:pt>
                <c:pt idx="1543">
                  <c:v>1.115E-2</c:v>
                </c:pt>
                <c:pt idx="1544">
                  <c:v>1.234E-2</c:v>
                </c:pt>
                <c:pt idx="1545">
                  <c:v>1.14E-2</c:v>
                </c:pt>
                <c:pt idx="1546">
                  <c:v>1.47E-2</c:v>
                </c:pt>
                <c:pt idx="1547">
                  <c:v>1.24E-2</c:v>
                </c:pt>
                <c:pt idx="1548">
                  <c:v>1.29E-2</c:v>
                </c:pt>
                <c:pt idx="1549">
                  <c:v>1.206E-2</c:v>
                </c:pt>
                <c:pt idx="1550">
                  <c:v>1.2880000000000001E-2</c:v>
                </c:pt>
                <c:pt idx="1551">
                  <c:v>1.366E-2</c:v>
                </c:pt>
                <c:pt idx="1552">
                  <c:v>1.2189999999999999E-2</c:v>
                </c:pt>
                <c:pt idx="1553">
                  <c:v>1.222E-2</c:v>
                </c:pt>
                <c:pt idx="1554">
                  <c:v>1.294E-2</c:v>
                </c:pt>
                <c:pt idx="1555">
                  <c:v>9.2599999999999991E-3</c:v>
                </c:pt>
                <c:pt idx="1556">
                  <c:v>1.2149999999999999E-2</c:v>
                </c:pt>
                <c:pt idx="1557">
                  <c:v>1.124E-2</c:v>
                </c:pt>
                <c:pt idx="1558">
                  <c:v>1.107E-2</c:v>
                </c:pt>
                <c:pt idx="1559">
                  <c:v>1.2749999999999999E-2</c:v>
                </c:pt>
                <c:pt idx="1560">
                  <c:v>1.3089999999999999E-2</c:v>
                </c:pt>
                <c:pt idx="1561">
                  <c:v>1.1809999999999999E-2</c:v>
                </c:pt>
                <c:pt idx="1562">
                  <c:v>1.1950000000000001E-2</c:v>
                </c:pt>
                <c:pt idx="1563">
                  <c:v>1.226E-2</c:v>
                </c:pt>
                <c:pt idx="1564">
                  <c:v>1.6109999999999999E-2</c:v>
                </c:pt>
                <c:pt idx="1565">
                  <c:v>1.214E-2</c:v>
                </c:pt>
                <c:pt idx="1566">
                  <c:v>1.3480000000000001E-2</c:v>
                </c:pt>
                <c:pt idx="1567">
                  <c:v>1.141E-2</c:v>
                </c:pt>
                <c:pt idx="1568">
                  <c:v>1.366E-2</c:v>
                </c:pt>
                <c:pt idx="1569">
                  <c:v>1.6740000000000001E-2</c:v>
                </c:pt>
                <c:pt idx="1570">
                  <c:v>1.0749999999999999E-2</c:v>
                </c:pt>
                <c:pt idx="1571">
                  <c:v>1.435E-2</c:v>
                </c:pt>
                <c:pt idx="1572">
                  <c:v>1.323E-2</c:v>
                </c:pt>
                <c:pt idx="1573">
                  <c:v>1.333E-2</c:v>
                </c:pt>
                <c:pt idx="1574">
                  <c:v>1.537E-2</c:v>
                </c:pt>
                <c:pt idx="1575">
                  <c:v>1.201E-2</c:v>
                </c:pt>
                <c:pt idx="1576">
                  <c:v>1.507E-2</c:v>
                </c:pt>
                <c:pt idx="1577">
                  <c:v>1.43E-2</c:v>
                </c:pt>
                <c:pt idx="1578">
                  <c:v>1.5140000000000001E-2</c:v>
                </c:pt>
                <c:pt idx="1579">
                  <c:v>1.285E-2</c:v>
                </c:pt>
                <c:pt idx="1580">
                  <c:v>1.2120000000000001E-2</c:v>
                </c:pt>
                <c:pt idx="1581">
                  <c:v>1.329E-2</c:v>
                </c:pt>
                <c:pt idx="1582">
                  <c:v>1.2970000000000001E-2</c:v>
                </c:pt>
                <c:pt idx="1583">
                  <c:v>1.3220000000000001E-2</c:v>
                </c:pt>
                <c:pt idx="1584">
                  <c:v>1.553E-2</c:v>
                </c:pt>
                <c:pt idx="1585">
                  <c:v>1.3469999999999999E-2</c:v>
                </c:pt>
                <c:pt idx="1586">
                  <c:v>1.3780000000000001E-2</c:v>
                </c:pt>
                <c:pt idx="1587">
                  <c:v>1.157E-2</c:v>
                </c:pt>
                <c:pt idx="1588">
                  <c:v>1.167E-2</c:v>
                </c:pt>
                <c:pt idx="1589">
                  <c:v>1.256E-2</c:v>
                </c:pt>
                <c:pt idx="1590">
                  <c:v>1.1429999999999999E-2</c:v>
                </c:pt>
                <c:pt idx="1591">
                  <c:v>1.5699999999999999E-2</c:v>
                </c:pt>
                <c:pt idx="1592">
                  <c:v>1.179E-2</c:v>
                </c:pt>
                <c:pt idx="1593">
                  <c:v>1.367E-2</c:v>
                </c:pt>
                <c:pt idx="1594">
                  <c:v>1.1140000000000001E-2</c:v>
                </c:pt>
                <c:pt idx="1595">
                  <c:v>1.112E-2</c:v>
                </c:pt>
                <c:pt idx="1596">
                  <c:v>1.3559999999999999E-2</c:v>
                </c:pt>
                <c:pt idx="1597">
                  <c:v>1.4030000000000001E-2</c:v>
                </c:pt>
                <c:pt idx="1598">
                  <c:v>1.447E-2</c:v>
                </c:pt>
                <c:pt idx="1599">
                  <c:v>1.315E-2</c:v>
                </c:pt>
                <c:pt idx="1600">
                  <c:v>1.1650000000000001E-2</c:v>
                </c:pt>
                <c:pt idx="1601">
                  <c:v>1.234E-2</c:v>
                </c:pt>
                <c:pt idx="1602">
                  <c:v>1.116E-2</c:v>
                </c:pt>
                <c:pt idx="1603">
                  <c:v>1.1849999999999999E-2</c:v>
                </c:pt>
                <c:pt idx="1604">
                  <c:v>1.521E-2</c:v>
                </c:pt>
                <c:pt idx="1605">
                  <c:v>1.298E-2</c:v>
                </c:pt>
                <c:pt idx="1606">
                  <c:v>1.26E-2</c:v>
                </c:pt>
                <c:pt idx="1607">
                  <c:v>1.468E-2</c:v>
                </c:pt>
                <c:pt idx="1608">
                  <c:v>1.362E-2</c:v>
                </c:pt>
                <c:pt idx="1609">
                  <c:v>1.24E-2</c:v>
                </c:pt>
                <c:pt idx="1610">
                  <c:v>1.295E-2</c:v>
                </c:pt>
                <c:pt idx="1611">
                  <c:v>1.5910000000000001E-2</c:v>
                </c:pt>
                <c:pt idx="1612">
                  <c:v>1.085E-2</c:v>
                </c:pt>
                <c:pt idx="1613">
                  <c:v>1.1089999999999999E-2</c:v>
                </c:pt>
                <c:pt idx="1614">
                  <c:v>1.4420000000000001E-2</c:v>
                </c:pt>
                <c:pt idx="1615">
                  <c:v>1.6289999999999999E-2</c:v>
                </c:pt>
                <c:pt idx="1616">
                  <c:v>1.1180000000000001E-2</c:v>
                </c:pt>
                <c:pt idx="1617">
                  <c:v>1.35E-2</c:v>
                </c:pt>
                <c:pt idx="1618">
                  <c:v>1.099E-2</c:v>
                </c:pt>
                <c:pt idx="1619">
                  <c:v>1.172E-2</c:v>
                </c:pt>
                <c:pt idx="1620">
                  <c:v>1.349E-2</c:v>
                </c:pt>
                <c:pt idx="1621">
                  <c:v>1.1440000000000001E-2</c:v>
                </c:pt>
                <c:pt idx="1622">
                  <c:v>1.133E-2</c:v>
                </c:pt>
                <c:pt idx="1623">
                  <c:v>1.3480000000000001E-2</c:v>
                </c:pt>
                <c:pt idx="1624">
                  <c:v>1.251E-2</c:v>
                </c:pt>
                <c:pt idx="1625">
                  <c:v>1.274E-2</c:v>
                </c:pt>
                <c:pt idx="1626">
                  <c:v>1.2749999999999999E-2</c:v>
                </c:pt>
                <c:pt idx="1627">
                  <c:v>1.15E-2</c:v>
                </c:pt>
                <c:pt idx="1628">
                  <c:v>1.257E-2</c:v>
                </c:pt>
                <c:pt idx="1629">
                  <c:v>1.201E-2</c:v>
                </c:pt>
                <c:pt idx="1630">
                  <c:v>1.035E-2</c:v>
                </c:pt>
                <c:pt idx="1631">
                  <c:v>1.1990000000000001E-2</c:v>
                </c:pt>
                <c:pt idx="1632">
                  <c:v>1.391E-2</c:v>
                </c:pt>
                <c:pt idx="1633">
                  <c:v>1.2070000000000001E-2</c:v>
                </c:pt>
                <c:pt idx="1634">
                  <c:v>1.285E-2</c:v>
                </c:pt>
                <c:pt idx="1635">
                  <c:v>1.242E-2</c:v>
                </c:pt>
                <c:pt idx="1636">
                  <c:v>1.291E-2</c:v>
                </c:pt>
                <c:pt idx="1637">
                  <c:v>1.2330000000000001E-2</c:v>
                </c:pt>
                <c:pt idx="1638">
                  <c:v>9.5999999999999992E-3</c:v>
                </c:pt>
                <c:pt idx="1639">
                  <c:v>1.099E-2</c:v>
                </c:pt>
                <c:pt idx="1640">
                  <c:v>1.3169999999999999E-2</c:v>
                </c:pt>
                <c:pt idx="1641">
                  <c:v>1.294E-2</c:v>
                </c:pt>
                <c:pt idx="1642">
                  <c:v>1.044E-2</c:v>
                </c:pt>
                <c:pt idx="1643">
                  <c:v>1.2279999999999999E-2</c:v>
                </c:pt>
                <c:pt idx="1644">
                  <c:v>1.3939999999999999E-2</c:v>
                </c:pt>
                <c:pt idx="1645">
                  <c:v>1.2699999999999999E-2</c:v>
                </c:pt>
                <c:pt idx="1646">
                  <c:v>1.078E-2</c:v>
                </c:pt>
                <c:pt idx="1647">
                  <c:v>1.3220000000000001E-2</c:v>
                </c:pt>
                <c:pt idx="1648">
                  <c:v>1.0840000000000001E-2</c:v>
                </c:pt>
                <c:pt idx="1649">
                  <c:v>1.213E-2</c:v>
                </c:pt>
                <c:pt idx="1650">
                  <c:v>1.214E-2</c:v>
                </c:pt>
                <c:pt idx="1651">
                  <c:v>1.196E-2</c:v>
                </c:pt>
                <c:pt idx="1652">
                  <c:v>1.1259999999999999E-2</c:v>
                </c:pt>
                <c:pt idx="1653">
                  <c:v>1.0109999999999999E-2</c:v>
                </c:pt>
                <c:pt idx="1654">
                  <c:v>1.285E-2</c:v>
                </c:pt>
                <c:pt idx="1655">
                  <c:v>1.4200000000000001E-2</c:v>
                </c:pt>
                <c:pt idx="1656">
                  <c:v>9.9399999999999992E-3</c:v>
                </c:pt>
                <c:pt idx="1657">
                  <c:v>1.333E-2</c:v>
                </c:pt>
                <c:pt idx="1658">
                  <c:v>1.09E-2</c:v>
                </c:pt>
                <c:pt idx="1659">
                  <c:v>1.3860000000000001E-2</c:v>
                </c:pt>
                <c:pt idx="1660">
                  <c:v>1.243E-2</c:v>
                </c:pt>
                <c:pt idx="1661">
                  <c:v>1.617E-2</c:v>
                </c:pt>
                <c:pt idx="1662">
                  <c:v>1.285E-2</c:v>
                </c:pt>
                <c:pt idx="1663">
                  <c:v>1.137E-2</c:v>
                </c:pt>
                <c:pt idx="1664">
                  <c:v>1.201E-2</c:v>
                </c:pt>
                <c:pt idx="1665">
                  <c:v>1.2189999999999999E-2</c:v>
                </c:pt>
                <c:pt idx="1666">
                  <c:v>1.3270000000000001E-2</c:v>
                </c:pt>
                <c:pt idx="1667">
                  <c:v>1.2330000000000001E-2</c:v>
                </c:pt>
                <c:pt idx="1668">
                  <c:v>1.119E-2</c:v>
                </c:pt>
                <c:pt idx="1669">
                  <c:v>1.3299999999999999E-2</c:v>
                </c:pt>
                <c:pt idx="1670">
                  <c:v>1.0789999999999999E-2</c:v>
                </c:pt>
                <c:pt idx="1671">
                  <c:v>1.337E-2</c:v>
                </c:pt>
                <c:pt idx="1672">
                  <c:v>1.206E-2</c:v>
                </c:pt>
                <c:pt idx="1673">
                  <c:v>1.0330000000000001E-2</c:v>
                </c:pt>
                <c:pt idx="1674">
                  <c:v>1.2189999999999999E-2</c:v>
                </c:pt>
                <c:pt idx="1675">
                  <c:v>1.277E-2</c:v>
                </c:pt>
                <c:pt idx="1676">
                  <c:v>1.367E-2</c:v>
                </c:pt>
                <c:pt idx="1677">
                  <c:v>1.421E-2</c:v>
                </c:pt>
                <c:pt idx="1678">
                  <c:v>1.204E-2</c:v>
                </c:pt>
                <c:pt idx="1679">
                  <c:v>1.2019999999999999E-2</c:v>
                </c:pt>
                <c:pt idx="1680">
                  <c:v>1.24E-2</c:v>
                </c:pt>
                <c:pt idx="1681">
                  <c:v>1.209E-2</c:v>
                </c:pt>
                <c:pt idx="1682">
                  <c:v>1.21E-2</c:v>
                </c:pt>
                <c:pt idx="1683">
                  <c:v>1.2359999999999999E-2</c:v>
                </c:pt>
                <c:pt idx="1684">
                  <c:v>1.269E-2</c:v>
                </c:pt>
                <c:pt idx="1685">
                  <c:v>1.259E-2</c:v>
                </c:pt>
                <c:pt idx="1686">
                  <c:v>1.401E-2</c:v>
                </c:pt>
                <c:pt idx="1687">
                  <c:v>1.1639999999999999E-2</c:v>
                </c:pt>
                <c:pt idx="1688">
                  <c:v>1.179E-2</c:v>
                </c:pt>
                <c:pt idx="1689">
                  <c:v>1.174E-2</c:v>
                </c:pt>
                <c:pt idx="1690">
                  <c:v>1.2409999999999999E-2</c:v>
                </c:pt>
                <c:pt idx="1691">
                  <c:v>1.1050000000000001E-2</c:v>
                </c:pt>
                <c:pt idx="1692">
                  <c:v>1.268E-2</c:v>
                </c:pt>
                <c:pt idx="1693">
                  <c:v>1.349E-2</c:v>
                </c:pt>
                <c:pt idx="1694">
                  <c:v>1.123E-2</c:v>
                </c:pt>
                <c:pt idx="1695">
                  <c:v>1.3639999999999999E-2</c:v>
                </c:pt>
                <c:pt idx="1696">
                  <c:v>1.2659999999999999E-2</c:v>
                </c:pt>
                <c:pt idx="1697">
                  <c:v>1.422E-2</c:v>
                </c:pt>
                <c:pt idx="1698">
                  <c:v>1.221E-2</c:v>
                </c:pt>
                <c:pt idx="1699">
                  <c:v>1.1509999999999999E-2</c:v>
                </c:pt>
                <c:pt idx="1700">
                  <c:v>1.3429999999999999E-2</c:v>
                </c:pt>
                <c:pt idx="1701">
                  <c:v>1.5089999999999999E-2</c:v>
                </c:pt>
                <c:pt idx="1702">
                  <c:v>1.473E-2</c:v>
                </c:pt>
                <c:pt idx="1703">
                  <c:v>1.0489999999999999E-2</c:v>
                </c:pt>
                <c:pt idx="1704">
                  <c:v>1.3809999999999999E-2</c:v>
                </c:pt>
                <c:pt idx="1705">
                  <c:v>1.1990000000000001E-2</c:v>
                </c:pt>
                <c:pt idx="1706">
                  <c:v>1.302E-2</c:v>
                </c:pt>
                <c:pt idx="1707">
                  <c:v>1.2829999999999999E-2</c:v>
                </c:pt>
                <c:pt idx="1708">
                  <c:v>1.4019999999999999E-2</c:v>
                </c:pt>
                <c:pt idx="1709">
                  <c:v>1.2999999999999999E-2</c:v>
                </c:pt>
                <c:pt idx="1710">
                  <c:v>1.3429999999999999E-2</c:v>
                </c:pt>
                <c:pt idx="1711">
                  <c:v>1.38E-2</c:v>
                </c:pt>
                <c:pt idx="1712">
                  <c:v>1.162E-2</c:v>
                </c:pt>
                <c:pt idx="1713">
                  <c:v>1.498E-2</c:v>
                </c:pt>
                <c:pt idx="1714">
                  <c:v>1.205E-2</c:v>
                </c:pt>
                <c:pt idx="1715">
                  <c:v>0.01</c:v>
                </c:pt>
                <c:pt idx="1716">
                  <c:v>1.0529999999999999E-2</c:v>
                </c:pt>
                <c:pt idx="1717">
                  <c:v>1.585E-2</c:v>
                </c:pt>
                <c:pt idx="1718">
                  <c:v>1.259E-2</c:v>
                </c:pt>
                <c:pt idx="1719">
                  <c:v>1.1379999999999999E-2</c:v>
                </c:pt>
                <c:pt idx="1720">
                  <c:v>1.2409999999999999E-2</c:v>
                </c:pt>
                <c:pt idx="1721">
                  <c:v>9.8700000000000003E-3</c:v>
                </c:pt>
                <c:pt idx="1722">
                  <c:v>1.2829999999999999E-2</c:v>
                </c:pt>
                <c:pt idx="1723">
                  <c:v>1.2579999999999999E-2</c:v>
                </c:pt>
                <c:pt idx="1724">
                  <c:v>1.4590000000000001E-2</c:v>
                </c:pt>
                <c:pt idx="1725">
                  <c:v>1.158E-2</c:v>
                </c:pt>
                <c:pt idx="1726">
                  <c:v>1.1939999999999999E-2</c:v>
                </c:pt>
                <c:pt idx="1727">
                  <c:v>1.1089999999999999E-2</c:v>
                </c:pt>
                <c:pt idx="1728">
                  <c:v>1.214E-2</c:v>
                </c:pt>
                <c:pt idx="1729">
                  <c:v>1.366E-2</c:v>
                </c:pt>
                <c:pt idx="1730">
                  <c:v>1.3310000000000001E-2</c:v>
                </c:pt>
                <c:pt idx="1731">
                  <c:v>1.119E-2</c:v>
                </c:pt>
                <c:pt idx="1732">
                  <c:v>1.468E-2</c:v>
                </c:pt>
                <c:pt idx="1733">
                  <c:v>1.257E-2</c:v>
                </c:pt>
                <c:pt idx="1734">
                  <c:v>1.226E-2</c:v>
                </c:pt>
                <c:pt idx="1735">
                  <c:v>1.4030000000000001E-2</c:v>
                </c:pt>
                <c:pt idx="1736">
                  <c:v>1.405E-2</c:v>
                </c:pt>
                <c:pt idx="1737">
                  <c:v>1.342E-2</c:v>
                </c:pt>
                <c:pt idx="1738">
                  <c:v>1.2880000000000001E-2</c:v>
                </c:pt>
                <c:pt idx="1739">
                  <c:v>1.1860000000000001E-2</c:v>
                </c:pt>
                <c:pt idx="1740">
                  <c:v>1.137E-2</c:v>
                </c:pt>
                <c:pt idx="1741">
                  <c:v>9.5099999999999994E-3</c:v>
                </c:pt>
                <c:pt idx="1742">
                  <c:v>1.0959999999999999E-2</c:v>
                </c:pt>
                <c:pt idx="1743">
                  <c:v>1.1950000000000001E-2</c:v>
                </c:pt>
                <c:pt idx="1744">
                  <c:v>1.206E-2</c:v>
                </c:pt>
                <c:pt idx="1745">
                  <c:v>1.32E-2</c:v>
                </c:pt>
                <c:pt idx="1746">
                  <c:v>1.17E-2</c:v>
                </c:pt>
                <c:pt idx="1747">
                  <c:v>1.225E-2</c:v>
                </c:pt>
                <c:pt idx="1748">
                  <c:v>1.562E-2</c:v>
                </c:pt>
                <c:pt idx="1749">
                  <c:v>1.018E-2</c:v>
                </c:pt>
                <c:pt idx="1750">
                  <c:v>1.221E-2</c:v>
                </c:pt>
                <c:pt idx="1751">
                  <c:v>1.3180000000000001E-2</c:v>
                </c:pt>
                <c:pt idx="1752">
                  <c:v>9.4000000000000004E-3</c:v>
                </c:pt>
                <c:pt idx="1753">
                  <c:v>1.1520000000000001E-2</c:v>
                </c:pt>
                <c:pt idx="1754">
                  <c:v>1.299E-2</c:v>
                </c:pt>
                <c:pt idx="1755">
                  <c:v>1.406E-2</c:v>
                </c:pt>
                <c:pt idx="1756">
                  <c:v>1.482E-2</c:v>
                </c:pt>
                <c:pt idx="1757">
                  <c:v>1.4080000000000001E-2</c:v>
                </c:pt>
                <c:pt idx="1758">
                  <c:v>1.306E-2</c:v>
                </c:pt>
                <c:pt idx="1759">
                  <c:v>1.158E-2</c:v>
                </c:pt>
                <c:pt idx="1760">
                  <c:v>1.172E-2</c:v>
                </c:pt>
                <c:pt idx="1761">
                  <c:v>1.056E-2</c:v>
                </c:pt>
                <c:pt idx="1762">
                  <c:v>1.2869999999999999E-2</c:v>
                </c:pt>
                <c:pt idx="1763">
                  <c:v>1.2529999999999999E-2</c:v>
                </c:pt>
                <c:pt idx="1764">
                  <c:v>1.2330000000000001E-2</c:v>
                </c:pt>
                <c:pt idx="1765">
                  <c:v>1.243E-2</c:v>
                </c:pt>
                <c:pt idx="1766">
                  <c:v>1.414E-2</c:v>
                </c:pt>
                <c:pt idx="1767">
                  <c:v>1.359E-2</c:v>
                </c:pt>
                <c:pt idx="1768">
                  <c:v>1.2160000000000001E-2</c:v>
                </c:pt>
                <c:pt idx="1769">
                  <c:v>1.1379999999999999E-2</c:v>
                </c:pt>
                <c:pt idx="1770">
                  <c:v>9.4900000000000002E-3</c:v>
                </c:pt>
                <c:pt idx="1771">
                  <c:v>1.3469999999999999E-2</c:v>
                </c:pt>
                <c:pt idx="1772">
                  <c:v>1.072E-2</c:v>
                </c:pt>
                <c:pt idx="1773">
                  <c:v>1.2959999999999999E-2</c:v>
                </c:pt>
                <c:pt idx="1774">
                  <c:v>1.2829999999999999E-2</c:v>
                </c:pt>
                <c:pt idx="1775">
                  <c:v>8.6E-3</c:v>
                </c:pt>
                <c:pt idx="1776">
                  <c:v>1.2E-2</c:v>
                </c:pt>
                <c:pt idx="1777">
                  <c:v>1.073E-2</c:v>
                </c:pt>
                <c:pt idx="1778">
                  <c:v>1.0970000000000001E-2</c:v>
                </c:pt>
                <c:pt idx="1779">
                  <c:v>1.191E-2</c:v>
                </c:pt>
                <c:pt idx="1780">
                  <c:v>1.247E-2</c:v>
                </c:pt>
                <c:pt idx="1781">
                  <c:v>1.085E-2</c:v>
                </c:pt>
                <c:pt idx="1782">
                  <c:v>1.116E-2</c:v>
                </c:pt>
                <c:pt idx="1783">
                  <c:v>1.3180000000000001E-2</c:v>
                </c:pt>
                <c:pt idx="1784">
                  <c:v>1.0319999999999999E-2</c:v>
                </c:pt>
                <c:pt idx="1785">
                  <c:v>1.0829999999999999E-2</c:v>
                </c:pt>
                <c:pt idx="1786">
                  <c:v>1.2880000000000001E-2</c:v>
                </c:pt>
                <c:pt idx="1787">
                  <c:v>1.285E-2</c:v>
                </c:pt>
                <c:pt idx="1788">
                  <c:v>1.3610000000000001E-2</c:v>
                </c:pt>
                <c:pt idx="1789">
                  <c:v>1.397E-2</c:v>
                </c:pt>
                <c:pt idx="1790">
                  <c:v>1.0749999999999999E-2</c:v>
                </c:pt>
                <c:pt idx="1791">
                  <c:v>1.2279999999999999E-2</c:v>
                </c:pt>
                <c:pt idx="1792">
                  <c:v>1.257E-2</c:v>
                </c:pt>
                <c:pt idx="1793">
                  <c:v>1.4279999999999999E-2</c:v>
                </c:pt>
                <c:pt idx="1794">
                  <c:v>1.299E-2</c:v>
                </c:pt>
                <c:pt idx="1795">
                  <c:v>1.2489999999999999E-2</c:v>
                </c:pt>
                <c:pt idx="1796">
                  <c:v>1.095E-2</c:v>
                </c:pt>
                <c:pt idx="1797">
                  <c:v>1.3259999999999999E-2</c:v>
                </c:pt>
                <c:pt idx="1798">
                  <c:v>1.128E-2</c:v>
                </c:pt>
                <c:pt idx="1799">
                  <c:v>1.3339999999999999E-2</c:v>
                </c:pt>
                <c:pt idx="1800">
                  <c:v>1.4959999999999999E-2</c:v>
                </c:pt>
                <c:pt idx="1801" formatCode="0.00E+00">
                  <c:v>7.5162199999999997E-5</c:v>
                </c:pt>
                <c:pt idx="1802" formatCode="0.00E+00">
                  <c:v>3.8242699999999999E-5</c:v>
                </c:pt>
                <c:pt idx="1803" formatCode="0.00E+00">
                  <c:v>1.6210099999999999E-5</c:v>
                </c:pt>
                <c:pt idx="1804" formatCode="0.00E+00">
                  <c:v>1.5245199999999999E-5</c:v>
                </c:pt>
                <c:pt idx="1805" formatCode="0.00E+00">
                  <c:v>9.7554500000000003E-5</c:v>
                </c:pt>
                <c:pt idx="1806" formatCode="0.00E+00">
                  <c:v>2.9561700000000003E-4</c:v>
                </c:pt>
                <c:pt idx="1807" formatCode="0.00E+00">
                  <c:v>8.6835800000000006E-5</c:v>
                </c:pt>
                <c:pt idx="1808" formatCode="0.00E+00">
                  <c:v>1.4489200000000001E-4</c:v>
                </c:pt>
                <c:pt idx="1809" formatCode="0.00E+00">
                  <c:v>8.3317500000000003E-6</c:v>
                </c:pt>
                <c:pt idx="1810" formatCode="0.00E+00">
                  <c:v>4.6902800000000001E-5</c:v>
                </c:pt>
                <c:pt idx="1811" formatCode="0.00E+00">
                  <c:v>1.92003E-4</c:v>
                </c:pt>
                <c:pt idx="1812" formatCode="0.00E+00">
                  <c:v>3.06133E-5</c:v>
                </c:pt>
                <c:pt idx="1813" formatCode="0.00E+00">
                  <c:v>9.1117600000000003E-6</c:v>
                </c:pt>
                <c:pt idx="1814" formatCode="0.00E+00">
                  <c:v>1.7374299999999999E-4</c:v>
                </c:pt>
                <c:pt idx="1815" formatCode="0.00E+00">
                  <c:v>3.5104400000000002E-5</c:v>
                </c:pt>
                <c:pt idx="1816" formatCode="0.00E+00">
                  <c:v>1.66393E-4</c:v>
                </c:pt>
                <c:pt idx="1817" formatCode="0.00E+00">
                  <c:v>1.43377E-5</c:v>
                </c:pt>
                <c:pt idx="1818" formatCode="0.00E+00">
                  <c:v>7.9037300000000003E-5</c:v>
                </c:pt>
                <c:pt idx="1819" formatCode="0.00E+00">
                  <c:v>7.1224300000000002E-5</c:v>
                </c:pt>
                <c:pt idx="1820" formatCode="0.00E+00">
                  <c:v>6.6592400000000003E-5</c:v>
                </c:pt>
                <c:pt idx="1821" formatCode="0.00E+00">
                  <c:v>4.4444499999999998E-5</c:v>
                </c:pt>
                <c:pt idx="1822" formatCode="0.00E+00">
                  <c:v>1.2788099999999999E-4</c:v>
                </c:pt>
                <c:pt idx="1823" formatCode="0.00E+00">
                  <c:v>3.56164E-5</c:v>
                </c:pt>
                <c:pt idx="1824" formatCode="0.00E+00">
                  <c:v>1.82616E-4</c:v>
                </c:pt>
                <c:pt idx="1825" formatCode="0.00E+00">
                  <c:v>3.7934200000000001E-4</c:v>
                </c:pt>
                <c:pt idx="1826" formatCode="0.00E+00">
                  <c:v>3.50785E-5</c:v>
                </c:pt>
                <c:pt idx="1827" formatCode="0.00E+00">
                  <c:v>1.2770500000000001E-4</c:v>
                </c:pt>
                <c:pt idx="1828" formatCode="0.00E+00">
                  <c:v>1.01056E-4</c:v>
                </c:pt>
                <c:pt idx="1829" formatCode="0.00E+00">
                  <c:v>1.327E-4</c:v>
                </c:pt>
                <c:pt idx="1830" formatCode="0.00E+00">
                  <c:v>3.9363400000000003E-5</c:v>
                </c:pt>
                <c:pt idx="1831" formatCode="0.00E+00">
                  <c:v>1.9431099999999999E-4</c:v>
                </c:pt>
                <c:pt idx="1832" formatCode="0.00E+00">
                  <c:v>8.1532299999999999E-5</c:v>
                </c:pt>
                <c:pt idx="1833" formatCode="0.00E+00">
                  <c:v>4.8504700000000003E-5</c:v>
                </c:pt>
                <c:pt idx="1834" formatCode="0.00E+00">
                  <c:v>1.4586499999999999E-4</c:v>
                </c:pt>
                <c:pt idx="1835" formatCode="0.00E+00">
                  <c:v>3.0079400000000001E-4</c:v>
                </c:pt>
                <c:pt idx="1836" formatCode="0.00E+00">
                  <c:v>2.0955099999999999E-5</c:v>
                </c:pt>
                <c:pt idx="1837" formatCode="0.00E+00">
                  <c:v>2.05878E-4</c:v>
                </c:pt>
                <c:pt idx="1838" formatCode="0.00E+00">
                  <c:v>1.17806E-4</c:v>
                </c:pt>
                <c:pt idx="1839" formatCode="0.00E+00">
                  <c:v>9.23462E-5</c:v>
                </c:pt>
                <c:pt idx="1840" formatCode="0.00E+00">
                  <c:v>6.2491399999999996E-5</c:v>
                </c:pt>
                <c:pt idx="1841" formatCode="0.00E+00">
                  <c:v>1.27285E-6</c:v>
                </c:pt>
                <c:pt idx="1842" formatCode="0.00E+00">
                  <c:v>1.7883299999999999E-4</c:v>
                </c:pt>
                <c:pt idx="1843" formatCode="0.00E+00">
                  <c:v>1.2778400000000001E-4</c:v>
                </c:pt>
                <c:pt idx="1844" formatCode="0.00E+00">
                  <c:v>9.8856800000000005E-5</c:v>
                </c:pt>
                <c:pt idx="1845" formatCode="0.00E+00">
                  <c:v>1.5039400000000001E-4</c:v>
                </c:pt>
                <c:pt idx="1846" formatCode="0.00E+00">
                  <c:v>5.4833599999999996E-6</c:v>
                </c:pt>
                <c:pt idx="1847" formatCode="0.00E+00">
                  <c:v>4.7074799999999999E-5</c:v>
                </c:pt>
                <c:pt idx="1848" formatCode="0.00E+00">
                  <c:v>2.4894000000000001E-4</c:v>
                </c:pt>
                <c:pt idx="1849" formatCode="0.00E+00">
                  <c:v>3.0130699999999999E-5</c:v>
                </c:pt>
                <c:pt idx="1850" formatCode="0.00E+00">
                  <c:v>1.3735200000000001E-4</c:v>
                </c:pt>
                <c:pt idx="1851" formatCode="0.00E+00">
                  <c:v>1.2431700000000001E-4</c:v>
                </c:pt>
                <c:pt idx="1852" formatCode="0.00E+00">
                  <c:v>8.1062499999999998E-5</c:v>
                </c:pt>
                <c:pt idx="1853" formatCode="0.00E+00">
                  <c:v>1.21217E-4</c:v>
                </c:pt>
                <c:pt idx="1854" formatCode="0.00E+00">
                  <c:v>7.9519900000000004E-5</c:v>
                </c:pt>
                <c:pt idx="1855" formatCode="0.00E+00">
                  <c:v>2.1921199999999999E-4</c:v>
                </c:pt>
                <c:pt idx="1856" formatCode="0.00E+00">
                  <c:v>1.8034E-4</c:v>
                </c:pt>
                <c:pt idx="1857" formatCode="0.00E+00">
                  <c:v>2.0561000000000001E-4</c:v>
                </c:pt>
                <c:pt idx="1858" formatCode="0.00E+00">
                  <c:v>1.33647E-4</c:v>
                </c:pt>
                <c:pt idx="1859" formatCode="0.00E+00">
                  <c:v>1.28558E-4</c:v>
                </c:pt>
                <c:pt idx="1860" formatCode="0.00E+00">
                  <c:v>2.5095100000000002E-4</c:v>
                </c:pt>
                <c:pt idx="1861" formatCode="0.00E+00">
                  <c:v>1.05998E-4</c:v>
                </c:pt>
                <c:pt idx="1862" formatCode="0.00E+00">
                  <c:v>6.6633900000000006E-5</c:v>
                </c:pt>
                <c:pt idx="1863" formatCode="0.00E+00">
                  <c:v>9.2036599999999999E-5</c:v>
                </c:pt>
                <c:pt idx="1864" formatCode="0.00E+00">
                  <c:v>1.1375299999999999E-4</c:v>
                </c:pt>
                <c:pt idx="1865" formatCode="0.00E+00">
                  <c:v>4.7446900000000001E-5</c:v>
                </c:pt>
                <c:pt idx="1866" formatCode="0.00E+00">
                  <c:v>8.0669300000000004E-5</c:v>
                </c:pt>
                <c:pt idx="1867" formatCode="0.00E+00">
                  <c:v>1.26327E-4</c:v>
                </c:pt>
                <c:pt idx="1868" formatCode="0.00E+00">
                  <c:v>3.3926700000000002E-6</c:v>
                </c:pt>
                <c:pt idx="1869" formatCode="0.00E+00">
                  <c:v>1.27849E-4</c:v>
                </c:pt>
                <c:pt idx="1870" formatCode="0.00E+00">
                  <c:v>1.36277E-4</c:v>
                </c:pt>
                <c:pt idx="1871" formatCode="0.00E+00">
                  <c:v>1.706E-4</c:v>
                </c:pt>
                <c:pt idx="1872" formatCode="0.00E+00">
                  <c:v>1.74332E-4</c:v>
                </c:pt>
                <c:pt idx="1873" formatCode="0.00E+00">
                  <c:v>2.7760199999999999E-5</c:v>
                </c:pt>
                <c:pt idx="1874" formatCode="0.00E+00">
                  <c:v>3.3656299999999998E-5</c:v>
                </c:pt>
                <c:pt idx="1875" formatCode="0.00E+00">
                  <c:v>5.2396199999999998E-5</c:v>
                </c:pt>
                <c:pt idx="1876" formatCode="0.00E+00">
                  <c:v>2.3289799999999998E-5</c:v>
                </c:pt>
                <c:pt idx="1877" formatCode="0.00E+00">
                  <c:v>1.98973E-5</c:v>
                </c:pt>
                <c:pt idx="1878" formatCode="0.00E+00">
                  <c:v>1.18423E-4</c:v>
                </c:pt>
                <c:pt idx="1879" formatCode="0.00E+00">
                  <c:v>6.8112800000000003E-5</c:v>
                </c:pt>
                <c:pt idx="1880" formatCode="0.00E+00">
                  <c:v>1.21272E-4</c:v>
                </c:pt>
                <c:pt idx="1881" formatCode="0.00E+00">
                  <c:v>1.10179E-4</c:v>
                </c:pt>
                <c:pt idx="1882" formatCode="0.00E+00">
                  <c:v>2.7776900000000002E-5</c:v>
                </c:pt>
                <c:pt idx="1883" formatCode="0.00E+00">
                  <c:v>1.99144E-4</c:v>
                </c:pt>
                <c:pt idx="1884" formatCode="0.00E+00">
                  <c:v>2.6258299999999999E-4</c:v>
                </c:pt>
                <c:pt idx="1885" formatCode="0.00E+00">
                  <c:v>3.9051100000000003E-5</c:v>
                </c:pt>
                <c:pt idx="1886" formatCode="0.00E+00">
                  <c:v>1.77722E-4</c:v>
                </c:pt>
                <c:pt idx="1887" formatCode="0.00E+00">
                  <c:v>2.0093900000000001E-5</c:v>
                </c:pt>
                <c:pt idx="1888" formatCode="0.00E+00">
                  <c:v>9.22505E-5</c:v>
                </c:pt>
                <c:pt idx="1889" formatCode="0.00E+00">
                  <c:v>1.12192E-4</c:v>
                </c:pt>
                <c:pt idx="1890" formatCode="0.00E+00">
                  <c:v>4.3507300000000003E-5</c:v>
                </c:pt>
                <c:pt idx="1891" formatCode="0.00E+00">
                  <c:v>6.7204000000000001E-6</c:v>
                </c:pt>
                <c:pt idx="1892" formatCode="0.00E+00">
                  <c:v>1.5096700000000001E-4</c:v>
                </c:pt>
                <c:pt idx="1893" formatCode="0.00E+00">
                  <c:v>2.09843E-4</c:v>
                </c:pt>
                <c:pt idx="1894" formatCode="0.00E+00">
                  <c:v>3.6617299999999999E-5</c:v>
                </c:pt>
                <c:pt idx="1895" formatCode="0.00E+00">
                  <c:v>1.57183E-4</c:v>
                </c:pt>
                <c:pt idx="1896" formatCode="0.00E+00">
                  <c:v>6.3961700000000001E-5</c:v>
                </c:pt>
                <c:pt idx="1897" formatCode="0.00E+00">
                  <c:v>2.25326E-4</c:v>
                </c:pt>
                <c:pt idx="1898" formatCode="0.00E+00">
                  <c:v>9.0927200000000006E-5</c:v>
                </c:pt>
                <c:pt idx="1899" formatCode="0.00E+00">
                  <c:v>1.4060900000000001E-4</c:v>
                </c:pt>
                <c:pt idx="1900" formatCode="0.00E+00">
                  <c:v>1.4367500000000001E-4</c:v>
                </c:pt>
                <c:pt idx="1901" formatCode="0.00E+00">
                  <c:v>4.22236E-5</c:v>
                </c:pt>
                <c:pt idx="1902" formatCode="0.00E+00">
                  <c:v>1.01405E-4</c:v>
                </c:pt>
                <c:pt idx="1903" formatCode="0.00E+00">
                  <c:v>2.1774899999999999E-4</c:v>
                </c:pt>
                <c:pt idx="1904" formatCode="0.00E+00">
                  <c:v>3.62863E-4</c:v>
                </c:pt>
                <c:pt idx="1905" formatCode="0.00E+00">
                  <c:v>2.8739999999999999E-4</c:v>
                </c:pt>
                <c:pt idx="1906" formatCode="0.00E+00">
                  <c:v>1.9769399999999999E-4</c:v>
                </c:pt>
                <c:pt idx="1907" formatCode="0.00E+00">
                  <c:v>8.9759000000000006E-5</c:v>
                </c:pt>
                <c:pt idx="1908" formatCode="0.00E+00">
                  <c:v>9.3966000000000001E-5</c:v>
                </c:pt>
                <c:pt idx="1909" formatCode="0.00E+00">
                  <c:v>6.3359299999999995E-5</c:v>
                </c:pt>
                <c:pt idx="1910" formatCode="0.00E+00">
                  <c:v>5.5361300000000001E-5</c:v>
                </c:pt>
                <c:pt idx="1911" formatCode="0.00E+00">
                  <c:v>1.38446E-4</c:v>
                </c:pt>
                <c:pt idx="1912" formatCode="0.00E+00">
                  <c:v>8.2529599999999997E-5</c:v>
                </c:pt>
                <c:pt idx="1913" formatCode="0.00E+00">
                  <c:v>5.2253499999999997E-5</c:v>
                </c:pt>
                <c:pt idx="1914" formatCode="0.00E+00">
                  <c:v>1.6157399999999999E-5</c:v>
                </c:pt>
                <c:pt idx="1915" formatCode="0.00E+00">
                  <c:v>7.8958699999999993E-5</c:v>
                </c:pt>
                <c:pt idx="1916" formatCode="0.00E+00">
                  <c:v>1.67205E-4</c:v>
                </c:pt>
                <c:pt idx="1917" formatCode="0.00E+00">
                  <c:v>2.74393E-5</c:v>
                </c:pt>
                <c:pt idx="1918" formatCode="0.00E+00">
                  <c:v>7.4181299999999994E-5</c:v>
                </c:pt>
                <c:pt idx="1919" formatCode="0.00E+00">
                  <c:v>1.6850599999999999E-4</c:v>
                </c:pt>
                <c:pt idx="1920" formatCode="0.00E+00">
                  <c:v>1.19629E-4</c:v>
                </c:pt>
                <c:pt idx="1921" formatCode="0.00E+00">
                  <c:v>1.07075E-4</c:v>
                </c:pt>
                <c:pt idx="1922" formatCode="0.00E+00">
                  <c:v>1.5688700000000001E-5</c:v>
                </c:pt>
                <c:pt idx="1923" formatCode="0.00E+00">
                  <c:v>2.33122E-5</c:v>
                </c:pt>
                <c:pt idx="1924" formatCode="0.00E+00">
                  <c:v>8.9312299999999995E-5</c:v>
                </c:pt>
                <c:pt idx="1925" formatCode="0.00E+00">
                  <c:v>6.5689299999999995E-5</c:v>
                </c:pt>
                <c:pt idx="1926" formatCode="0.00E+00">
                  <c:v>6.0754700000000003E-5</c:v>
                </c:pt>
                <c:pt idx="1927" formatCode="0.00E+00">
                  <c:v>2.9051600000000002E-5</c:v>
                </c:pt>
                <c:pt idx="1928" formatCode="0.00E+00">
                  <c:v>1.82749E-5</c:v>
                </c:pt>
                <c:pt idx="1929" formatCode="0.00E+00">
                  <c:v>1.7626E-4</c:v>
                </c:pt>
                <c:pt idx="1930" formatCode="0.00E+00">
                  <c:v>4.2657899999999997E-5</c:v>
                </c:pt>
                <c:pt idx="1931" formatCode="0.00E+00">
                  <c:v>7.4997299999999999E-6</c:v>
                </c:pt>
                <c:pt idx="1932" formatCode="0.00E+00">
                  <c:v>2.10523E-4</c:v>
                </c:pt>
                <c:pt idx="1933" formatCode="0.00E+00">
                  <c:v>6.9598999999999996E-5</c:v>
                </c:pt>
                <c:pt idx="1934" formatCode="0.00E+00">
                  <c:v>6.6218200000000004E-6</c:v>
                </c:pt>
                <c:pt idx="1935" formatCode="0.00E+00">
                  <c:v>1.3934799999999999E-4</c:v>
                </c:pt>
                <c:pt idx="1936" formatCode="0.00E+00">
                  <c:v>1.27465E-4</c:v>
                </c:pt>
                <c:pt idx="1937" formatCode="0.00E+00">
                  <c:v>1.0354899999999999E-4</c:v>
                </c:pt>
                <c:pt idx="1938" formatCode="0.00E+00">
                  <c:v>1.8104699999999999E-4</c:v>
                </c:pt>
                <c:pt idx="1939" formatCode="0.00E+00">
                  <c:v>2.0235600000000002E-6</c:v>
                </c:pt>
                <c:pt idx="1940" formatCode="0.00E+00">
                  <c:v>3.9480899999999997E-6</c:v>
                </c:pt>
                <c:pt idx="1941" formatCode="0.00E+00">
                  <c:v>1.00002E-4</c:v>
                </c:pt>
                <c:pt idx="1942" formatCode="0.00E+00">
                  <c:v>1.3856599999999999E-4</c:v>
                </c:pt>
                <c:pt idx="1943" formatCode="0.00E+00">
                  <c:v>1.4010100000000001E-4</c:v>
                </c:pt>
                <c:pt idx="1944" formatCode="0.00E+00">
                  <c:v>1.3630700000000001E-4</c:v>
                </c:pt>
                <c:pt idx="1945" formatCode="0.00E+00">
                  <c:v>1.26074E-4</c:v>
                </c:pt>
                <c:pt idx="1946" formatCode="0.00E+00">
                  <c:v>1.21344E-4</c:v>
                </c:pt>
                <c:pt idx="1947" formatCode="0.00E+00">
                  <c:v>2.2770599999999998E-5</c:v>
                </c:pt>
                <c:pt idx="1948" formatCode="0.00E+00">
                  <c:v>3.27487E-5</c:v>
                </c:pt>
                <c:pt idx="1949" formatCode="0.00E+00">
                  <c:v>6.3222100000000006E-5</c:v>
                </c:pt>
                <c:pt idx="1950" formatCode="0.00E+00">
                  <c:v>2.9490599999999998E-5</c:v>
                </c:pt>
                <c:pt idx="1951" formatCode="0.00E+00">
                  <c:v>5.5994E-5</c:v>
                </c:pt>
                <c:pt idx="1952" formatCode="0.00E+00">
                  <c:v>6.2567699999999994E-5</c:v>
                </c:pt>
                <c:pt idx="1953" formatCode="0.00E+00">
                  <c:v>1.56837E-4</c:v>
                </c:pt>
                <c:pt idx="1954" formatCode="0.00E+00">
                  <c:v>1.9621200000000001E-5</c:v>
                </c:pt>
                <c:pt idx="1955" formatCode="0.00E+00">
                  <c:v>4.1762099999999998E-5</c:v>
                </c:pt>
                <c:pt idx="1956" formatCode="0.00E+00">
                  <c:v>3.3454600000000002E-4</c:v>
                </c:pt>
                <c:pt idx="1957" formatCode="0.00E+00">
                  <c:v>4.4820500000000002E-5</c:v>
                </c:pt>
                <c:pt idx="1958" formatCode="0.00E+00">
                  <c:v>2.7752299999999999E-5</c:v>
                </c:pt>
                <c:pt idx="1959" formatCode="0.00E+00">
                  <c:v>2.9134799999999998E-4</c:v>
                </c:pt>
                <c:pt idx="1960" formatCode="0.00E+00">
                  <c:v>2.4687400000000001E-4</c:v>
                </c:pt>
                <c:pt idx="1961" formatCode="0.00E+00">
                  <c:v>1.14567E-4</c:v>
                </c:pt>
                <c:pt idx="1962" formatCode="0.00E+00">
                  <c:v>1.2432599999999999E-4</c:v>
                </c:pt>
                <c:pt idx="1963" formatCode="0.00E+00">
                  <c:v>4.6631599999999999E-4</c:v>
                </c:pt>
                <c:pt idx="1964" formatCode="0.00E+00">
                  <c:v>3.7478100000000003E-5</c:v>
                </c:pt>
                <c:pt idx="1965" formatCode="0.00E+00">
                  <c:v>1.6630099999999999E-4</c:v>
                </c:pt>
                <c:pt idx="1966" formatCode="0.00E+00">
                  <c:v>1.4036499999999999E-4</c:v>
                </c:pt>
                <c:pt idx="1967" formatCode="0.00E+00">
                  <c:v>8.3502400000000002E-5</c:v>
                </c:pt>
                <c:pt idx="1968" formatCode="0.00E+00">
                  <c:v>1.7055099999999999E-5</c:v>
                </c:pt>
                <c:pt idx="1969" formatCode="0.00E+00">
                  <c:v>1.02304E-4</c:v>
                </c:pt>
                <c:pt idx="1970" formatCode="0.00E+00">
                  <c:v>6.2403500000000003E-6</c:v>
                </c:pt>
                <c:pt idx="1971" formatCode="0.00E+00">
                  <c:v>4.26932E-5</c:v>
                </c:pt>
                <c:pt idx="1972" formatCode="0.00E+00">
                  <c:v>9.6723200000000003E-5</c:v>
                </c:pt>
                <c:pt idx="1973" formatCode="0.00E+00">
                  <c:v>1.7949400000000001E-4</c:v>
                </c:pt>
                <c:pt idx="1974" formatCode="0.00E+00">
                  <c:v>6.0460800000000002E-5</c:v>
                </c:pt>
                <c:pt idx="1975" formatCode="0.00E+00">
                  <c:v>1.3170900000000001E-4</c:v>
                </c:pt>
                <c:pt idx="1976" formatCode="0.00E+00">
                  <c:v>9.7513E-5</c:v>
                </c:pt>
                <c:pt idx="1977" formatCode="0.00E+00">
                  <c:v>3.5992799999999999E-5</c:v>
                </c:pt>
                <c:pt idx="1978" formatCode="0.00E+00">
                  <c:v>1.8859000000000001E-4</c:v>
                </c:pt>
                <c:pt idx="1979" formatCode="0.00E+00">
                  <c:v>2.2643300000000001E-5</c:v>
                </c:pt>
                <c:pt idx="1980" formatCode="0.00E+00">
                  <c:v>5.26936E-5</c:v>
                </c:pt>
                <c:pt idx="1981" formatCode="0.00E+00">
                  <c:v>1.0734E-4</c:v>
                </c:pt>
                <c:pt idx="1982" formatCode="0.00E+00">
                  <c:v>7.78121E-6</c:v>
                </c:pt>
                <c:pt idx="1983" formatCode="0.00E+00">
                  <c:v>7.2127900000000004E-5</c:v>
                </c:pt>
                <c:pt idx="1984" formatCode="0.00E+00">
                  <c:v>9.34152E-5</c:v>
                </c:pt>
                <c:pt idx="1985" formatCode="0.00E+00">
                  <c:v>1.1073000000000001E-4</c:v>
                </c:pt>
                <c:pt idx="1986" formatCode="0.00E+00">
                  <c:v>9.9658499999999995E-5</c:v>
                </c:pt>
                <c:pt idx="1987" formatCode="0.00E+00">
                  <c:v>7.7462100000000005E-5</c:v>
                </c:pt>
                <c:pt idx="1988" formatCode="0.00E+00">
                  <c:v>4.4740300000000003E-6</c:v>
                </c:pt>
                <c:pt idx="1989" formatCode="0.00E+00">
                  <c:v>1.2625399999999999E-4</c:v>
                </c:pt>
                <c:pt idx="1990" formatCode="0.00E+00">
                  <c:v>1.04863E-5</c:v>
                </c:pt>
                <c:pt idx="1991" formatCode="0.00E+00">
                  <c:v>2.6052000000000001E-5</c:v>
                </c:pt>
                <c:pt idx="1992" formatCode="0.00E+00">
                  <c:v>1.32657E-4</c:v>
                </c:pt>
                <c:pt idx="1993" formatCode="0.00E+00">
                  <c:v>7.4377199999999997E-5</c:v>
                </c:pt>
                <c:pt idx="1994" formatCode="0.00E+00">
                  <c:v>1.43826E-4</c:v>
                </c:pt>
                <c:pt idx="1995" formatCode="0.00E+00">
                  <c:v>2.1328999999999999E-5</c:v>
                </c:pt>
                <c:pt idx="1996" formatCode="0.00E+00">
                  <c:v>4.1261599999999998E-5</c:v>
                </c:pt>
                <c:pt idx="1997" formatCode="0.00E+00">
                  <c:v>6.2696199999999998E-5</c:v>
                </c:pt>
                <c:pt idx="1998" formatCode="0.00E+00">
                  <c:v>1.2570499999999999E-4</c:v>
                </c:pt>
                <c:pt idx="1999" formatCode="0.00E+00">
                  <c:v>1.14478E-4</c:v>
                </c:pt>
                <c:pt idx="2000" formatCode="0.00E+00">
                  <c:v>1.07049E-4</c:v>
                </c:pt>
                <c:pt idx="2001" formatCode="0.00E+00">
                  <c:v>2.7659199999999998E-4</c:v>
                </c:pt>
                <c:pt idx="2002" formatCode="0.00E+00">
                  <c:v>1.5875199999999999E-4</c:v>
                </c:pt>
                <c:pt idx="2003" formatCode="0.00E+00">
                  <c:v>6.0368499999999996E-6</c:v>
                </c:pt>
                <c:pt idx="2004" formatCode="0.00E+00">
                  <c:v>2.8362500000000002E-4</c:v>
                </c:pt>
                <c:pt idx="2005" formatCode="0.00E+00">
                  <c:v>2.3398200000000001E-4</c:v>
                </c:pt>
                <c:pt idx="2006" formatCode="0.00E+00">
                  <c:v>9.8734700000000002E-5</c:v>
                </c:pt>
                <c:pt idx="2007" formatCode="0.00E+00">
                  <c:v>2.9345599999999999E-4</c:v>
                </c:pt>
                <c:pt idx="2008" formatCode="0.00E+00">
                  <c:v>2.4359100000000001E-4</c:v>
                </c:pt>
                <c:pt idx="2009" formatCode="0.00E+00">
                  <c:v>1.5951600000000001E-4</c:v>
                </c:pt>
                <c:pt idx="2010" formatCode="0.00E+00">
                  <c:v>8.7813700000000003E-5</c:v>
                </c:pt>
                <c:pt idx="2011" formatCode="0.00E+00">
                  <c:v>2.5127500000000002E-4</c:v>
                </c:pt>
                <c:pt idx="2012" formatCode="0.00E+00">
                  <c:v>4.0153500000000001E-5</c:v>
                </c:pt>
                <c:pt idx="2013" formatCode="0.00E+00">
                  <c:v>3.6478999999999998E-4</c:v>
                </c:pt>
                <c:pt idx="2014" formatCode="0.00E+00">
                  <c:v>1.95651E-4</c:v>
                </c:pt>
                <c:pt idx="2015" formatCode="0.00E+00">
                  <c:v>1.7737699999999999E-4</c:v>
                </c:pt>
                <c:pt idx="2016" formatCode="0.00E+00">
                  <c:v>5.61796E-5</c:v>
                </c:pt>
                <c:pt idx="2017" formatCode="0.00E+00">
                  <c:v>2.6003199999999999E-4</c:v>
                </c:pt>
                <c:pt idx="2018" formatCode="0.00E+00">
                  <c:v>1.6351399999999999E-4</c:v>
                </c:pt>
                <c:pt idx="2019" formatCode="0.00E+00">
                  <c:v>2.02802E-4</c:v>
                </c:pt>
                <c:pt idx="2020" formatCode="0.00E+00">
                  <c:v>1.25945E-4</c:v>
                </c:pt>
                <c:pt idx="2021" formatCode="0.00E+00">
                  <c:v>1.7013600000000001E-4</c:v>
                </c:pt>
                <c:pt idx="2022" formatCode="0.00E+00">
                  <c:v>2.5431500000000002E-4</c:v>
                </c:pt>
                <c:pt idx="2023" formatCode="0.00E+00">
                  <c:v>3.4836899999999998E-5</c:v>
                </c:pt>
                <c:pt idx="2024" formatCode="0.00E+00">
                  <c:v>1.6600799999999999E-4</c:v>
                </c:pt>
                <c:pt idx="2025" formatCode="0.00E+00">
                  <c:v>2.2634200000000001E-4</c:v>
                </c:pt>
                <c:pt idx="2026" formatCode="0.00E+00">
                  <c:v>4.82096E-5</c:v>
                </c:pt>
                <c:pt idx="2027" formatCode="0.00E+00">
                  <c:v>4.3937799999999998E-5</c:v>
                </c:pt>
                <c:pt idx="2028" formatCode="0.00E+00">
                  <c:v>2.0071800000000001E-4</c:v>
                </c:pt>
                <c:pt idx="2029" formatCode="0.00E+00">
                  <c:v>2.14971E-4</c:v>
                </c:pt>
                <c:pt idx="2030" formatCode="0.00E+00">
                  <c:v>1.25036E-4</c:v>
                </c:pt>
                <c:pt idx="2031" formatCode="0.00E+00">
                  <c:v>2.1814299999999999E-4</c:v>
                </c:pt>
                <c:pt idx="2032" formatCode="0.00E+00">
                  <c:v>3.3160800000000003E-5</c:v>
                </c:pt>
                <c:pt idx="2033" formatCode="0.00E+00">
                  <c:v>1.42313E-4</c:v>
                </c:pt>
                <c:pt idx="2034" formatCode="0.00E+00">
                  <c:v>4.4907100000000002E-5</c:v>
                </c:pt>
                <c:pt idx="2035" formatCode="0.00E+00">
                  <c:v>4.9036799999999998E-5</c:v>
                </c:pt>
                <c:pt idx="2036" formatCode="0.00E+00">
                  <c:v>1.51507E-4</c:v>
                </c:pt>
                <c:pt idx="2037" formatCode="0.00E+00">
                  <c:v>1.13861E-4</c:v>
                </c:pt>
                <c:pt idx="2038" formatCode="0.00E+00">
                  <c:v>1.01174E-4</c:v>
                </c:pt>
                <c:pt idx="2039" formatCode="0.00E+00">
                  <c:v>4.2773199999999999E-5</c:v>
                </c:pt>
                <c:pt idx="2040" formatCode="0.00E+00">
                  <c:v>1.3265799999999999E-5</c:v>
                </c:pt>
                <c:pt idx="2041" formatCode="0.00E+00">
                  <c:v>8.0860999999999997E-5</c:v>
                </c:pt>
                <c:pt idx="2042" formatCode="0.00E+00">
                  <c:v>3.6195200000000002E-5</c:v>
                </c:pt>
                <c:pt idx="2043" formatCode="0.00E+00">
                  <c:v>2.0253100000000001E-5</c:v>
                </c:pt>
                <c:pt idx="2044" formatCode="0.00E+00">
                  <c:v>7.12142E-5</c:v>
                </c:pt>
                <c:pt idx="2045" formatCode="0.00E+00">
                  <c:v>1.1472900000000001E-4</c:v>
                </c:pt>
                <c:pt idx="2046" formatCode="0.00E+00">
                  <c:v>1.12973E-4</c:v>
                </c:pt>
                <c:pt idx="2047" formatCode="0.00E+00">
                  <c:v>2.3582900000000001E-5</c:v>
                </c:pt>
                <c:pt idx="2048" formatCode="0.00E+00">
                  <c:v>6.14734E-5</c:v>
                </c:pt>
                <c:pt idx="2049" formatCode="0.00E+00">
                  <c:v>1.1158900000000001E-4</c:v>
                </c:pt>
                <c:pt idx="2050" formatCode="0.00E+00">
                  <c:v>1.8473099999999999E-6</c:v>
                </c:pt>
                <c:pt idx="2051" formatCode="0.00E+00">
                  <c:v>1.31688E-4</c:v>
                </c:pt>
                <c:pt idx="2052" formatCode="0.00E+00">
                  <c:v>1.9577700000000001E-4</c:v>
                </c:pt>
                <c:pt idx="2053" formatCode="0.00E+00">
                  <c:v>1.05716E-4</c:v>
                </c:pt>
                <c:pt idx="2054" formatCode="0.00E+00">
                  <c:v>1.20207E-4</c:v>
                </c:pt>
                <c:pt idx="2055" formatCode="0.00E+00">
                  <c:v>3.7728999999999997E-5</c:v>
                </c:pt>
                <c:pt idx="2056" formatCode="0.00E+00">
                  <c:v>2.7414099999999999E-5</c:v>
                </c:pt>
                <c:pt idx="2057" formatCode="0.00E+00">
                  <c:v>9.6171499999999999E-6</c:v>
                </c:pt>
                <c:pt idx="2058" formatCode="0.00E+00">
                  <c:v>9.5334099999999999E-5</c:v>
                </c:pt>
                <c:pt idx="2059" formatCode="0.00E+00">
                  <c:v>1.6718200000000001E-4</c:v>
                </c:pt>
                <c:pt idx="2060" formatCode="0.00E+00">
                  <c:v>2.2151399999999999E-4</c:v>
                </c:pt>
                <c:pt idx="2061" formatCode="0.00E+00">
                  <c:v>1.9702200000000001E-4</c:v>
                </c:pt>
                <c:pt idx="2062" formatCode="0.00E+00">
                  <c:v>1.5207900000000001E-5</c:v>
                </c:pt>
                <c:pt idx="2063" formatCode="0.00E+00">
                  <c:v>6.3434299999999997E-5</c:v>
                </c:pt>
                <c:pt idx="2064" formatCode="0.00E+00">
                  <c:v>6.2163399999999995E-5</c:v>
                </c:pt>
                <c:pt idx="2065" formatCode="0.00E+00">
                  <c:v>2.6989399999999999E-5</c:v>
                </c:pt>
                <c:pt idx="2066" formatCode="0.00E+00">
                  <c:v>7.5904900000000006E-5</c:v>
                </c:pt>
                <c:pt idx="2067" formatCode="0.00E+00">
                  <c:v>4.7785399999999998E-5</c:v>
                </c:pt>
                <c:pt idx="2068" formatCode="0.00E+00">
                  <c:v>1.21288E-5</c:v>
                </c:pt>
                <c:pt idx="2069" formatCode="0.00E+00">
                  <c:v>7.3785899999999994E-5</c:v>
                </c:pt>
                <c:pt idx="2070" formatCode="0.00E+00">
                  <c:v>1.0765200000000001E-4</c:v>
                </c:pt>
                <c:pt idx="2071" formatCode="0.00E+00">
                  <c:v>2.2767999999999999E-4</c:v>
                </c:pt>
                <c:pt idx="2072" formatCode="0.00E+00">
                  <c:v>3.7217199999999998E-7</c:v>
                </c:pt>
                <c:pt idx="2073" formatCode="0.00E+00">
                  <c:v>1.11681E-4</c:v>
                </c:pt>
                <c:pt idx="2074" formatCode="0.00E+00">
                  <c:v>1.0344999999999999E-4</c:v>
                </c:pt>
                <c:pt idx="2075" formatCode="0.00E+00">
                  <c:v>5.95142E-5</c:v>
                </c:pt>
                <c:pt idx="2076" formatCode="0.00E+00">
                  <c:v>1.5024100000000001E-5</c:v>
                </c:pt>
                <c:pt idx="2077" formatCode="0.00E+00">
                  <c:v>3.0532199999999999E-5</c:v>
                </c:pt>
                <c:pt idx="2078" formatCode="0.00E+00">
                  <c:v>1.39696E-4</c:v>
                </c:pt>
                <c:pt idx="2079" formatCode="0.00E+00">
                  <c:v>3.4851300000000003E-5</c:v>
                </c:pt>
                <c:pt idx="2080" formatCode="0.00E+00">
                  <c:v>1.59598E-4</c:v>
                </c:pt>
                <c:pt idx="2081" formatCode="0.00E+00">
                  <c:v>1.28873E-4</c:v>
                </c:pt>
                <c:pt idx="2082" formatCode="0.00E+00">
                  <c:v>3.6176300000000001E-5</c:v>
                </c:pt>
                <c:pt idx="2083" formatCode="0.00E+00">
                  <c:v>4.3697199999999999E-5</c:v>
                </c:pt>
                <c:pt idx="2084" formatCode="0.00E+00">
                  <c:v>5.79876E-5</c:v>
                </c:pt>
                <c:pt idx="2085" formatCode="0.00E+00">
                  <c:v>1.4596499999999999E-4</c:v>
                </c:pt>
                <c:pt idx="2086" formatCode="0.00E+00">
                  <c:v>6.8132600000000006E-5</c:v>
                </c:pt>
                <c:pt idx="2087" formatCode="0.00E+00">
                  <c:v>7.5266399999999995E-5</c:v>
                </c:pt>
                <c:pt idx="2088" formatCode="0.00E+00">
                  <c:v>1.1423899999999999E-5</c:v>
                </c:pt>
                <c:pt idx="2089" formatCode="0.00E+00">
                  <c:v>1.60714E-5</c:v>
                </c:pt>
                <c:pt idx="2090" formatCode="0.00E+00">
                  <c:v>1.1416E-4</c:v>
                </c:pt>
                <c:pt idx="2091" formatCode="0.00E+00">
                  <c:v>1.59063E-4</c:v>
                </c:pt>
                <c:pt idx="2092" formatCode="0.00E+00">
                  <c:v>1.8090599999999999E-4</c:v>
                </c:pt>
                <c:pt idx="2093" formatCode="0.00E+00">
                  <c:v>5.9315899999999999E-5</c:v>
                </c:pt>
                <c:pt idx="2094" formatCode="0.00E+00">
                  <c:v>6.7651300000000001E-5</c:v>
                </c:pt>
                <c:pt idx="2095" formatCode="0.00E+00">
                  <c:v>8.7530799999999999E-5</c:v>
                </c:pt>
                <c:pt idx="2096" formatCode="0.00E+00">
                  <c:v>1.3475E-4</c:v>
                </c:pt>
                <c:pt idx="2097" formatCode="0.00E+00">
                  <c:v>1.06324E-5</c:v>
                </c:pt>
                <c:pt idx="2098" formatCode="0.00E+00">
                  <c:v>8.4853700000000004E-5</c:v>
                </c:pt>
                <c:pt idx="2099" formatCode="0.00E+00">
                  <c:v>1.392E-4</c:v>
                </c:pt>
                <c:pt idx="2100" formatCode="0.00E+00">
                  <c:v>1.8695400000000001E-5</c:v>
                </c:pt>
                <c:pt idx="2101" formatCode="0.00E+00">
                  <c:v>1.29703E-4</c:v>
                </c:pt>
                <c:pt idx="2102" formatCode="0.00E+00">
                  <c:v>2.7945600000000001E-6</c:v>
                </c:pt>
                <c:pt idx="2103" formatCode="0.00E+00">
                  <c:v>8.1689199999999997E-5</c:v>
                </c:pt>
                <c:pt idx="2104" formatCode="0.00E+00">
                  <c:v>3.3300299999999997E-5</c:v>
                </c:pt>
                <c:pt idx="2105" formatCode="0.00E+00">
                  <c:v>2.1350599999999998E-5</c:v>
                </c:pt>
                <c:pt idx="2106" formatCode="0.00E+00">
                  <c:v>6.5996100000000003E-5</c:v>
                </c:pt>
                <c:pt idx="2107" formatCode="0.00E+00">
                  <c:v>1.11884E-4</c:v>
                </c:pt>
                <c:pt idx="2108" formatCode="0.00E+00">
                  <c:v>1.80951E-4</c:v>
                </c:pt>
                <c:pt idx="2109" formatCode="0.00E+00">
                  <c:v>7.1202E-5</c:v>
                </c:pt>
                <c:pt idx="2110" formatCode="0.00E+00">
                  <c:v>7.6528599999999998E-6</c:v>
                </c:pt>
                <c:pt idx="2111" formatCode="0.00E+00">
                  <c:v>1.4274399999999999E-4</c:v>
                </c:pt>
                <c:pt idx="2112" formatCode="0.00E+00">
                  <c:v>7.6044900000000001E-5</c:v>
                </c:pt>
                <c:pt idx="2113" formatCode="0.00E+00">
                  <c:v>2.13961E-5</c:v>
                </c:pt>
                <c:pt idx="2114" formatCode="0.00E+00">
                  <c:v>1.4412499999999999E-4</c:v>
                </c:pt>
                <c:pt idx="2115" formatCode="0.00E+00">
                  <c:v>1.0865300000000001E-5</c:v>
                </c:pt>
                <c:pt idx="2116" formatCode="0.00E+00">
                  <c:v>1.52795E-4</c:v>
                </c:pt>
                <c:pt idx="2117" formatCode="0.00E+00">
                  <c:v>3.5864400000000002E-5</c:v>
                </c:pt>
                <c:pt idx="2118" formatCode="0.00E+00">
                  <c:v>5.9225799999999998E-5</c:v>
                </c:pt>
                <c:pt idx="2119" formatCode="0.00E+00">
                  <c:v>1.97769E-5</c:v>
                </c:pt>
                <c:pt idx="2120" formatCode="0.00E+00">
                  <c:v>1.61552E-4</c:v>
                </c:pt>
                <c:pt idx="2121" formatCode="0.00E+00">
                  <c:v>1.09335E-4</c:v>
                </c:pt>
                <c:pt idx="2122" formatCode="0.00E+00">
                  <c:v>3.4663000000000003E-5</c:v>
                </c:pt>
                <c:pt idx="2123" formatCode="0.00E+00">
                  <c:v>9.2239700000000004E-5</c:v>
                </c:pt>
                <c:pt idx="2124" formatCode="0.00E+00">
                  <c:v>2.0098800000000001E-4</c:v>
                </c:pt>
                <c:pt idx="2125" formatCode="0.00E+00">
                  <c:v>1.18843E-4</c:v>
                </c:pt>
                <c:pt idx="2126" formatCode="0.00E+00">
                  <c:v>1.25394E-4</c:v>
                </c:pt>
                <c:pt idx="2127" formatCode="0.00E+00">
                  <c:v>3.8710200000000001E-5</c:v>
                </c:pt>
                <c:pt idx="2128" formatCode="0.00E+00">
                  <c:v>9.8009800000000001E-6</c:v>
                </c:pt>
                <c:pt idx="2129" formatCode="0.00E+00">
                  <c:v>1.02617E-4</c:v>
                </c:pt>
                <c:pt idx="2130" formatCode="0.00E+00">
                  <c:v>8.9091600000000006E-5</c:v>
                </c:pt>
                <c:pt idx="2131" formatCode="0.00E+00">
                  <c:v>4.74125E-5</c:v>
                </c:pt>
                <c:pt idx="2132" formatCode="0.00E+00">
                  <c:v>7.8013400000000004E-6</c:v>
                </c:pt>
                <c:pt idx="2133" formatCode="0.00E+00">
                  <c:v>1.88228E-4</c:v>
                </c:pt>
                <c:pt idx="2134" formatCode="0.00E+00">
                  <c:v>1.1756600000000001E-4</c:v>
                </c:pt>
                <c:pt idx="2135" formatCode="0.00E+00">
                  <c:v>1.1736800000000001E-4</c:v>
                </c:pt>
                <c:pt idx="2136" formatCode="0.00E+00">
                  <c:v>6.8313000000000001E-6</c:v>
                </c:pt>
                <c:pt idx="2137" formatCode="0.00E+00">
                  <c:v>1.5216599999999999E-4</c:v>
                </c:pt>
                <c:pt idx="2138" formatCode="0.00E+00">
                  <c:v>1.1412E-4</c:v>
                </c:pt>
                <c:pt idx="2139" formatCode="0.00E+00">
                  <c:v>4.3736299999999997E-5</c:v>
                </c:pt>
                <c:pt idx="2140" formatCode="0.00E+00">
                  <c:v>1.47625E-4</c:v>
                </c:pt>
                <c:pt idx="2141" formatCode="0.00E+00">
                  <c:v>3.1667400000000001E-5</c:v>
                </c:pt>
                <c:pt idx="2142" formatCode="0.00E+00">
                  <c:v>5.6317299999999997E-5</c:v>
                </c:pt>
                <c:pt idx="2143" formatCode="0.00E+00">
                  <c:v>2.8081100000000001E-5</c:v>
                </c:pt>
                <c:pt idx="2144" formatCode="0.00E+00">
                  <c:v>4.5183499999999999E-5</c:v>
                </c:pt>
                <c:pt idx="2145" formatCode="0.00E+00">
                  <c:v>8.6838199999999998E-5</c:v>
                </c:pt>
                <c:pt idx="2146" formatCode="0.00E+00">
                  <c:v>1.68135E-4</c:v>
                </c:pt>
                <c:pt idx="2147" formatCode="0.00E+00">
                  <c:v>1.1188099999999999E-4</c:v>
                </c:pt>
                <c:pt idx="2148" formatCode="0.00E+00">
                  <c:v>3.5221800000000002E-5</c:v>
                </c:pt>
                <c:pt idx="2149" formatCode="0.00E+00">
                  <c:v>5.5082199999999999E-5</c:v>
                </c:pt>
                <c:pt idx="2150" formatCode="0.00E+00">
                  <c:v>8.5254999999999996E-5</c:v>
                </c:pt>
                <c:pt idx="2151" formatCode="0.00E+00">
                  <c:v>5.8689800000000003E-6</c:v>
                </c:pt>
                <c:pt idx="2152" formatCode="0.00E+00">
                  <c:v>4.1632899999999999E-5</c:v>
                </c:pt>
                <c:pt idx="2153" formatCode="0.00E+00">
                  <c:v>1.8012600000000001E-5</c:v>
                </c:pt>
                <c:pt idx="2154" formatCode="0.00E+00">
                  <c:v>2.35522E-4</c:v>
                </c:pt>
                <c:pt idx="2155" formatCode="0.00E+00">
                  <c:v>1.16558E-4</c:v>
                </c:pt>
                <c:pt idx="2156" formatCode="0.00E+00">
                  <c:v>7.8788200000000006E-5</c:v>
                </c:pt>
                <c:pt idx="2157" formatCode="0.00E+00">
                  <c:v>4.1953000000000003E-5</c:v>
                </c:pt>
                <c:pt idx="2158" formatCode="0.00E+00">
                  <c:v>2.49332E-4</c:v>
                </c:pt>
                <c:pt idx="2159" formatCode="0.00E+00">
                  <c:v>6.6344299999999994E-5</c:v>
                </c:pt>
                <c:pt idx="2160" formatCode="0.00E+00">
                  <c:v>8.8258100000000001E-6</c:v>
                </c:pt>
                <c:pt idx="2161" formatCode="0.00E+00">
                  <c:v>9.1608700000000003E-5</c:v>
                </c:pt>
                <c:pt idx="2162" formatCode="0.00E+00">
                  <c:v>1.3225800000000001E-4</c:v>
                </c:pt>
                <c:pt idx="2163" formatCode="0.00E+00">
                  <c:v>4.1704700000000001E-5</c:v>
                </c:pt>
                <c:pt idx="2164" formatCode="0.00E+00">
                  <c:v>2.20168E-4</c:v>
                </c:pt>
                <c:pt idx="2165" formatCode="0.00E+00">
                  <c:v>1.08247E-4</c:v>
                </c:pt>
                <c:pt idx="2166" formatCode="0.00E+00">
                  <c:v>1.2626099999999999E-4</c:v>
                </c:pt>
                <c:pt idx="2167" formatCode="0.00E+00">
                  <c:v>2.54999E-4</c:v>
                </c:pt>
                <c:pt idx="2168" formatCode="0.00E+00">
                  <c:v>3.0280399999999999E-5</c:v>
                </c:pt>
                <c:pt idx="2169" formatCode="0.00E+00">
                  <c:v>3.7259799999999999E-5</c:v>
                </c:pt>
                <c:pt idx="2170" formatCode="0.00E+00">
                  <c:v>1.4146300000000001E-4</c:v>
                </c:pt>
                <c:pt idx="2171" formatCode="0.00E+00">
                  <c:v>6.7103199999999998E-5</c:v>
                </c:pt>
                <c:pt idx="2172" formatCode="0.00E+00">
                  <c:v>3.3224900000000001E-4</c:v>
                </c:pt>
                <c:pt idx="2173" formatCode="0.00E+00">
                  <c:v>4.3746899999999998E-7</c:v>
                </c:pt>
                <c:pt idx="2174" formatCode="0.00E+00">
                  <c:v>2.2273E-4</c:v>
                </c:pt>
                <c:pt idx="2175" formatCode="0.00E+00">
                  <c:v>5.0864700000000001E-5</c:v>
                </c:pt>
                <c:pt idx="2176" formatCode="0.00E+00">
                  <c:v>8.1080200000000003E-5</c:v>
                </c:pt>
                <c:pt idx="2177" formatCode="0.00E+00">
                  <c:v>1.6167500000000001E-4</c:v>
                </c:pt>
                <c:pt idx="2178" formatCode="0.00E+00">
                  <c:v>2.4361700000000001E-5</c:v>
                </c:pt>
                <c:pt idx="2179" formatCode="0.00E+00">
                  <c:v>3.4342999999999998E-4</c:v>
                </c:pt>
                <c:pt idx="2180" formatCode="0.00E+00">
                  <c:v>5.2997100000000001E-5</c:v>
                </c:pt>
                <c:pt idx="2181" formatCode="0.00E+00">
                  <c:v>1.9785199999999999E-4</c:v>
                </c:pt>
                <c:pt idx="2182" formatCode="0.00E+00">
                  <c:v>4.6855299999999998E-5</c:v>
                </c:pt>
                <c:pt idx="2183" formatCode="0.00E+00">
                  <c:v>2.7182299999999998E-4</c:v>
                </c:pt>
                <c:pt idx="2184" formatCode="0.00E+00">
                  <c:v>2.04798E-5</c:v>
                </c:pt>
                <c:pt idx="2185" formatCode="0.00E+00">
                  <c:v>1.0108999999999999E-5</c:v>
                </c:pt>
                <c:pt idx="2186" formatCode="0.00E+00">
                  <c:v>2.4656199999999997E-4</c:v>
                </c:pt>
                <c:pt idx="2187" formatCode="0.00E+00">
                  <c:v>4.4202200000000002E-5</c:v>
                </c:pt>
                <c:pt idx="2188" formatCode="0.00E+00">
                  <c:v>1.8840299999999999E-4</c:v>
                </c:pt>
                <c:pt idx="2189" formatCode="0.00E+00">
                  <c:v>6.7349999999999997E-5</c:v>
                </c:pt>
                <c:pt idx="2190" formatCode="0.00E+00">
                  <c:v>5.4882500000000004E-6</c:v>
                </c:pt>
                <c:pt idx="2191" formatCode="0.00E+00">
                  <c:v>2.6262699999999998E-4</c:v>
                </c:pt>
                <c:pt idx="2192" formatCode="0.00E+00">
                  <c:v>8.8806499999999998E-5</c:v>
                </c:pt>
                <c:pt idx="2193" formatCode="0.00E+00">
                  <c:v>1.4542299999999999E-4</c:v>
                </c:pt>
                <c:pt idx="2194" formatCode="0.00E+00">
                  <c:v>3.8352999999999998E-4</c:v>
                </c:pt>
                <c:pt idx="2195" formatCode="0.00E+00">
                  <c:v>1.7635700000000001E-4</c:v>
                </c:pt>
                <c:pt idx="2196" formatCode="0.00E+00">
                  <c:v>1.5985600000000002E-5</c:v>
                </c:pt>
                <c:pt idx="2197" formatCode="0.00E+00">
                  <c:v>2.4466700000000001E-4</c:v>
                </c:pt>
                <c:pt idx="2198" formatCode="0.00E+00">
                  <c:v>4.0473299999999998E-5</c:v>
                </c:pt>
                <c:pt idx="2199" formatCode="0.00E+00">
                  <c:v>6.9712600000000001E-5</c:v>
                </c:pt>
                <c:pt idx="2200" formatCode="0.00E+00">
                  <c:v>1.5057800000000001E-4</c:v>
                </c:pt>
                <c:pt idx="2201" formatCode="0.00E+00">
                  <c:v>1.75935E-4</c:v>
                </c:pt>
                <c:pt idx="2202" formatCode="0.00E+00">
                  <c:v>8.0733600000000002E-6</c:v>
                </c:pt>
                <c:pt idx="2203" formatCode="0.00E+00">
                  <c:v>1.5478900000000001E-4</c:v>
                </c:pt>
                <c:pt idx="2204" formatCode="0.00E+00">
                  <c:v>4.0031099999999997E-5</c:v>
                </c:pt>
                <c:pt idx="2205" formatCode="0.00E+00">
                  <c:v>2.43506E-4</c:v>
                </c:pt>
                <c:pt idx="2206" formatCode="0.00E+00">
                  <c:v>1.1211E-4</c:v>
                </c:pt>
                <c:pt idx="2207" formatCode="0.00E+00">
                  <c:v>1.0974799999999999E-4</c:v>
                </c:pt>
                <c:pt idx="2208" formatCode="0.00E+00">
                  <c:v>2.2001099999999998E-5</c:v>
                </c:pt>
                <c:pt idx="2209" formatCode="0.00E+00">
                  <c:v>4.0288999999999999E-4</c:v>
                </c:pt>
                <c:pt idx="2210" formatCode="0.00E+00">
                  <c:v>1.3869199999999999E-5</c:v>
                </c:pt>
                <c:pt idx="2211" formatCode="0.00E+00">
                  <c:v>6.1780199999999995E-5</c:v>
                </c:pt>
                <c:pt idx="2212" formatCode="0.00E+00">
                  <c:v>7.8076699999999994E-6</c:v>
                </c:pt>
                <c:pt idx="2213" formatCode="0.00E+00">
                  <c:v>6.0847300000000003E-5</c:v>
                </c:pt>
                <c:pt idx="2214" formatCode="0.00E+00">
                  <c:v>1.7904499999999999E-4</c:v>
                </c:pt>
                <c:pt idx="2215" formatCode="0.00E+00">
                  <c:v>1.6915300000000001E-4</c:v>
                </c:pt>
                <c:pt idx="2216" formatCode="0.00E+00">
                  <c:v>1.1327E-4</c:v>
                </c:pt>
                <c:pt idx="2217" formatCode="0.00E+00">
                  <c:v>7.7945099999999993E-5</c:v>
                </c:pt>
                <c:pt idx="2218" formatCode="0.00E+00">
                  <c:v>9.6537600000000002E-5</c:v>
                </c:pt>
                <c:pt idx="2219" formatCode="0.00E+00">
                  <c:v>7.0323100000000004E-5</c:v>
                </c:pt>
                <c:pt idx="2220" formatCode="0.00E+00">
                  <c:v>4.4266600000000001E-5</c:v>
                </c:pt>
                <c:pt idx="2221" formatCode="0.00E+00">
                  <c:v>2.7962400000000002E-4</c:v>
                </c:pt>
                <c:pt idx="2222" formatCode="0.00E+00">
                  <c:v>1.66257E-4</c:v>
                </c:pt>
                <c:pt idx="2223" formatCode="0.00E+00">
                  <c:v>4.43614E-4</c:v>
                </c:pt>
                <c:pt idx="2224" formatCode="0.00E+00">
                  <c:v>1.50753E-4</c:v>
                </c:pt>
                <c:pt idx="2225" formatCode="0.00E+00">
                  <c:v>1.08256E-5</c:v>
                </c:pt>
                <c:pt idx="2226" formatCode="0.00E+00">
                  <c:v>2.87587E-5</c:v>
                </c:pt>
                <c:pt idx="2227" formatCode="0.00E+00">
                  <c:v>4.1212800000000001E-6</c:v>
                </c:pt>
                <c:pt idx="2228" formatCode="0.00E+00">
                  <c:v>1.1387099999999999E-4</c:v>
                </c:pt>
                <c:pt idx="2229" formatCode="0.00E+00">
                  <c:v>6.8199200000000003E-5</c:v>
                </c:pt>
                <c:pt idx="2230" formatCode="0.00E+00">
                  <c:v>1.9352599999999999E-4</c:v>
                </c:pt>
                <c:pt idx="2231" formatCode="0.00E+00">
                  <c:v>1.54036E-4</c:v>
                </c:pt>
                <c:pt idx="2232" formatCode="0.00E+00">
                  <c:v>1.75656E-4</c:v>
                </c:pt>
                <c:pt idx="2233" formatCode="0.00E+00">
                  <c:v>4.3571200000000001E-5</c:v>
                </c:pt>
                <c:pt idx="2234" formatCode="0.00E+00">
                  <c:v>8.6072699999999993E-5</c:v>
                </c:pt>
                <c:pt idx="2235" formatCode="0.00E+00">
                  <c:v>5.2494699999999997E-5</c:v>
                </c:pt>
                <c:pt idx="2236" formatCode="0.00E+00">
                  <c:v>2.7471E-4</c:v>
                </c:pt>
                <c:pt idx="2237" formatCode="0.00E+00">
                  <c:v>5.4139099999999998E-6</c:v>
                </c:pt>
                <c:pt idx="2238" formatCode="0.00E+00">
                  <c:v>7.7666700000000006E-5</c:v>
                </c:pt>
                <c:pt idx="2239" formatCode="0.00E+00">
                  <c:v>6.9594400000000001E-6</c:v>
                </c:pt>
                <c:pt idx="2240" formatCode="0.00E+00">
                  <c:v>3.7506199999999997E-5</c:v>
                </c:pt>
                <c:pt idx="2241" formatCode="0.00E+00">
                  <c:v>2.1684699999999999E-4</c:v>
                </c:pt>
                <c:pt idx="2242" formatCode="0.00E+00">
                  <c:v>1.2068E-4</c:v>
                </c:pt>
                <c:pt idx="2243" formatCode="0.00E+00">
                  <c:v>1.11264E-4</c:v>
                </c:pt>
                <c:pt idx="2244" formatCode="0.00E+00">
                  <c:v>2.7716500000000001E-4</c:v>
                </c:pt>
                <c:pt idx="2245" formatCode="0.00E+00">
                  <c:v>1.2721299999999999E-4</c:v>
                </c:pt>
                <c:pt idx="2246" formatCode="0.00E+00">
                  <c:v>2.34961E-4</c:v>
                </c:pt>
                <c:pt idx="2247" formatCode="0.00E+00">
                  <c:v>8.56493E-5</c:v>
                </c:pt>
                <c:pt idx="2248" formatCode="0.00E+00">
                  <c:v>2.1968700000000001E-4</c:v>
                </c:pt>
                <c:pt idx="2249" formatCode="0.00E+00">
                  <c:v>2.7597199999999998E-4</c:v>
                </c:pt>
                <c:pt idx="2250" formatCode="0.00E+00">
                  <c:v>1.2374799999999999E-4</c:v>
                </c:pt>
                <c:pt idx="2251" formatCode="0.00E+00">
                  <c:v>8.3940499999999999E-4</c:v>
                </c:pt>
                <c:pt idx="2252" formatCode="0.00E+00">
                  <c:v>9.4332400000000005E-5</c:v>
                </c:pt>
                <c:pt idx="2253" formatCode="0.00E+00">
                  <c:v>9.4332299999999998E-5</c:v>
                </c:pt>
                <c:pt idx="2254" formatCode="0.00E+00">
                  <c:v>5.9833200000000002E-5</c:v>
                </c:pt>
                <c:pt idx="2255" formatCode="0.00E+00">
                  <c:v>7.7143E-6</c:v>
                </c:pt>
                <c:pt idx="2256" formatCode="0.00E+00">
                  <c:v>3.3622799999999999E-5</c:v>
                </c:pt>
                <c:pt idx="2257" formatCode="0.00E+00">
                  <c:v>3.0580000000000001E-4</c:v>
                </c:pt>
                <c:pt idx="2258" formatCode="0.00E+00">
                  <c:v>6.4924200000000004E-5</c:v>
                </c:pt>
                <c:pt idx="2259" formatCode="0.00E+00">
                  <c:v>1.6545399999999999E-4</c:v>
                </c:pt>
                <c:pt idx="2260" formatCode="0.00E+00">
                  <c:v>7.9192300000000004E-5</c:v>
                </c:pt>
                <c:pt idx="2261" formatCode="0.00E+00">
                  <c:v>1.2808399999999999E-4</c:v>
                </c:pt>
                <c:pt idx="2262" formatCode="0.00E+00">
                  <c:v>7.6002199999999995E-5</c:v>
                </c:pt>
                <c:pt idx="2263" formatCode="0.00E+00">
                  <c:v>7.8617500000000004E-5</c:v>
                </c:pt>
                <c:pt idx="2264" formatCode="0.00E+00">
                  <c:v>1.14787E-4</c:v>
                </c:pt>
                <c:pt idx="2265" formatCode="0.00E+00">
                  <c:v>8.6157399999999996E-5</c:v>
                </c:pt>
                <c:pt idx="2266" formatCode="0.00E+00">
                  <c:v>1.00624E-4</c:v>
                </c:pt>
                <c:pt idx="2267" formatCode="0.00E+00">
                  <c:v>4.0630699999999997E-5</c:v>
                </c:pt>
                <c:pt idx="2268" formatCode="0.00E+00">
                  <c:v>4.0837700000000002E-4</c:v>
                </c:pt>
                <c:pt idx="2269" formatCode="0.00E+00">
                  <c:v>4.52398E-5</c:v>
                </c:pt>
                <c:pt idx="2270" formatCode="0.00E+00">
                  <c:v>1.1661400000000001E-4</c:v>
                </c:pt>
                <c:pt idx="2271" formatCode="0.00E+00">
                  <c:v>1.15714E-4</c:v>
                </c:pt>
                <c:pt idx="2272" formatCode="0.00E+00">
                  <c:v>2.38361E-4</c:v>
                </c:pt>
                <c:pt idx="2273" formatCode="0.00E+00">
                  <c:v>6.8755200000000002E-5</c:v>
                </c:pt>
                <c:pt idx="2274" formatCode="0.00E+00">
                  <c:v>4.1597799999999997E-5</c:v>
                </c:pt>
                <c:pt idx="2275" formatCode="0.00E+00">
                  <c:v>5.8255299999999998E-5</c:v>
                </c:pt>
                <c:pt idx="2276" formatCode="0.00E+00">
                  <c:v>3.24347E-4</c:v>
                </c:pt>
                <c:pt idx="2277" formatCode="0.00E+00">
                  <c:v>1.3796900000000001E-7</c:v>
                </c:pt>
                <c:pt idx="2278" formatCode="0.00E+00">
                  <c:v>5.71873E-5</c:v>
                </c:pt>
                <c:pt idx="2279" formatCode="0.00E+00">
                  <c:v>1.19673E-4</c:v>
                </c:pt>
                <c:pt idx="2280" formatCode="0.00E+00">
                  <c:v>2.8457299999999999E-4</c:v>
                </c:pt>
                <c:pt idx="2281" formatCode="0.00E+00">
                  <c:v>1.4020499999999999E-4</c:v>
                </c:pt>
                <c:pt idx="2282" formatCode="0.00E+00">
                  <c:v>9.21327E-5</c:v>
                </c:pt>
                <c:pt idx="2283" formatCode="0.00E+00">
                  <c:v>1.3482699999999999E-4</c:v>
                </c:pt>
                <c:pt idx="2284" formatCode="0.00E+00">
                  <c:v>1.5389100000000001E-5</c:v>
                </c:pt>
                <c:pt idx="2285" formatCode="0.00E+00">
                  <c:v>2.7286200000000002E-4</c:v>
                </c:pt>
                <c:pt idx="2286" formatCode="0.00E+00">
                  <c:v>1.1542E-4</c:v>
                </c:pt>
                <c:pt idx="2287" formatCode="0.00E+00">
                  <c:v>1.2366100000000001E-4</c:v>
                </c:pt>
                <c:pt idx="2288" formatCode="0.00E+00">
                  <c:v>9.6093499999999997E-5</c:v>
                </c:pt>
                <c:pt idx="2289" formatCode="0.00E+00">
                  <c:v>1.1730000000000001E-4</c:v>
                </c:pt>
                <c:pt idx="2290" formatCode="0.00E+00">
                  <c:v>8.6665300000000005E-5</c:v>
                </c:pt>
                <c:pt idx="2291" formatCode="0.00E+00">
                  <c:v>2.9828999999999999E-5</c:v>
                </c:pt>
                <c:pt idx="2292" formatCode="0.00E+00">
                  <c:v>2.8502900000000001E-4</c:v>
                </c:pt>
                <c:pt idx="2293" formatCode="0.00E+00">
                  <c:v>8.1129699999999997E-5</c:v>
                </c:pt>
                <c:pt idx="2294" formatCode="0.00E+00">
                  <c:v>4.0086100000000002E-5</c:v>
                </c:pt>
                <c:pt idx="2295" formatCode="0.00E+00">
                  <c:v>8.1084399999999996E-6</c:v>
                </c:pt>
                <c:pt idx="2296" formatCode="0.00E+00">
                  <c:v>3.2372500000000002E-4</c:v>
                </c:pt>
                <c:pt idx="2297" formatCode="0.00E+00">
                  <c:v>1.6358099999999998E-5</c:v>
                </c:pt>
                <c:pt idx="2298" formatCode="0.00E+00">
                  <c:v>5.4339000000000003E-5</c:v>
                </c:pt>
                <c:pt idx="2299" formatCode="0.00E+00">
                  <c:v>2.2788300000000001E-4</c:v>
                </c:pt>
                <c:pt idx="2300" formatCode="0.00E+00">
                  <c:v>3.3318999999999997E-5</c:v>
                </c:pt>
                <c:pt idx="2301" formatCode="0.00E+00">
                  <c:v>1.4401600000000001E-4</c:v>
                </c:pt>
                <c:pt idx="2302" formatCode="0.00E+00">
                  <c:v>9.4715800000000005E-5</c:v>
                </c:pt>
                <c:pt idx="2303" formatCode="0.00E+00">
                  <c:v>5.9471800000000002E-5</c:v>
                </c:pt>
                <c:pt idx="2304" formatCode="0.00E+00">
                  <c:v>3.6064400000000003E-4</c:v>
                </c:pt>
                <c:pt idx="2305" formatCode="0.00E+00">
                  <c:v>5.8993699999999997E-5</c:v>
                </c:pt>
                <c:pt idx="2306" formatCode="0.00E+00">
                  <c:v>2.1845299999999999E-4</c:v>
                </c:pt>
                <c:pt idx="2307" formatCode="0.00E+00">
                  <c:v>1.2313E-4</c:v>
                </c:pt>
                <c:pt idx="2308" formatCode="0.00E+00">
                  <c:v>1.0042199999999999E-4</c:v>
                </c:pt>
                <c:pt idx="2309" formatCode="0.00E+00">
                  <c:v>1.01507E-4</c:v>
                </c:pt>
                <c:pt idx="2310" formatCode="0.00E+00">
                  <c:v>5.8304799999999998E-5</c:v>
                </c:pt>
                <c:pt idx="2311" formatCode="0.00E+00">
                  <c:v>3.7551499999999999E-4</c:v>
                </c:pt>
                <c:pt idx="2312" formatCode="0.00E+00">
                  <c:v>2.7102700000000001E-5</c:v>
                </c:pt>
                <c:pt idx="2313" formatCode="0.00E+00">
                  <c:v>1.05961E-5</c:v>
                </c:pt>
                <c:pt idx="2314" formatCode="0.00E+00">
                  <c:v>1.7104800000000001E-4</c:v>
                </c:pt>
                <c:pt idx="2315" formatCode="0.00E+00">
                  <c:v>3.99458E-5</c:v>
                </c:pt>
                <c:pt idx="2316" formatCode="0.00E+00">
                  <c:v>1.5007E-4</c:v>
                </c:pt>
                <c:pt idx="2317" formatCode="0.00E+00">
                  <c:v>2.12986E-4</c:v>
                </c:pt>
                <c:pt idx="2318" formatCode="0.00E+00">
                  <c:v>1.51885E-5</c:v>
                </c:pt>
                <c:pt idx="2319" formatCode="0.00E+00">
                  <c:v>2.0294700000000001E-4</c:v>
                </c:pt>
                <c:pt idx="2320" formatCode="0.00E+00">
                  <c:v>2.34651E-4</c:v>
                </c:pt>
                <c:pt idx="2321" formatCode="0.00E+00">
                  <c:v>1.08806E-4</c:v>
                </c:pt>
                <c:pt idx="2322" formatCode="0.00E+00">
                  <c:v>2.66298E-5</c:v>
                </c:pt>
                <c:pt idx="2323" formatCode="0.00E+00">
                  <c:v>2.3468299999999999E-4</c:v>
                </c:pt>
                <c:pt idx="2324" formatCode="0.00E+00">
                  <c:v>2.96621E-4</c:v>
                </c:pt>
                <c:pt idx="2325" formatCode="0.00E+00">
                  <c:v>7.2101599999999994E-5</c:v>
                </c:pt>
                <c:pt idx="2326" formatCode="0.00E+00">
                  <c:v>2.1095900000000001E-4</c:v>
                </c:pt>
                <c:pt idx="2327" formatCode="0.00E+00">
                  <c:v>2.3559000000000001E-4</c:v>
                </c:pt>
                <c:pt idx="2328" formatCode="0.00E+00">
                  <c:v>2.34358E-5</c:v>
                </c:pt>
                <c:pt idx="2329" formatCode="0.00E+00">
                  <c:v>5.5543500000000001E-5</c:v>
                </c:pt>
                <c:pt idx="2330" formatCode="0.00E+00">
                  <c:v>1.9510900000000001E-4</c:v>
                </c:pt>
                <c:pt idx="2331" formatCode="0.00E+00">
                  <c:v>3.9030899999999999E-5</c:v>
                </c:pt>
                <c:pt idx="2332" formatCode="0.00E+00">
                  <c:v>2.84806E-5</c:v>
                </c:pt>
                <c:pt idx="2333" formatCode="0.00E+00">
                  <c:v>2.3379E-4</c:v>
                </c:pt>
                <c:pt idx="2334" formatCode="0.00E+00">
                  <c:v>1.56201E-5</c:v>
                </c:pt>
                <c:pt idx="2335" formatCode="0.00E+00">
                  <c:v>9.4579699999999998E-5</c:v>
                </c:pt>
                <c:pt idx="2336" formatCode="0.00E+00">
                  <c:v>1.2152200000000001E-4</c:v>
                </c:pt>
                <c:pt idx="2337" formatCode="0.00E+00">
                  <c:v>5.2201899999999997E-6</c:v>
                </c:pt>
                <c:pt idx="2338" formatCode="0.00E+00">
                  <c:v>9.1052500000000006E-6</c:v>
                </c:pt>
                <c:pt idx="2339" formatCode="0.00E+00">
                  <c:v>6.8534600000000006E-5</c:v>
                </c:pt>
                <c:pt idx="2340" formatCode="0.00E+00">
                  <c:v>1.7888299999999999E-4</c:v>
                </c:pt>
                <c:pt idx="2341" formatCode="0.00E+00">
                  <c:v>8.2764300000000003E-5</c:v>
                </c:pt>
                <c:pt idx="2342" formatCode="0.00E+00">
                  <c:v>6.3210699999999994E-5</c:v>
                </c:pt>
                <c:pt idx="2343" formatCode="0.00E+00">
                  <c:v>6.8571600000000006E-5</c:v>
                </c:pt>
                <c:pt idx="2344" formatCode="0.00E+00">
                  <c:v>5.68288E-5</c:v>
                </c:pt>
                <c:pt idx="2345" formatCode="0.00E+00">
                  <c:v>2.29538E-5</c:v>
                </c:pt>
                <c:pt idx="2346" formatCode="0.00E+00">
                  <c:v>9.0188900000000007E-5</c:v>
                </c:pt>
                <c:pt idx="2347" formatCode="0.00E+00">
                  <c:v>1.21688E-4</c:v>
                </c:pt>
                <c:pt idx="2348" formatCode="0.00E+00">
                  <c:v>2.00364E-5</c:v>
                </c:pt>
                <c:pt idx="2349" formatCode="0.00E+00">
                  <c:v>9.5573299999999995E-5</c:v>
                </c:pt>
                <c:pt idx="2350" formatCode="0.00E+00">
                  <c:v>1.5360499999999999E-4</c:v>
                </c:pt>
                <c:pt idx="2351" formatCode="0.00E+00">
                  <c:v>4.4996200000000001E-5</c:v>
                </c:pt>
                <c:pt idx="2352" formatCode="0.00E+00">
                  <c:v>2.4457500000000001E-5</c:v>
                </c:pt>
                <c:pt idx="2353" formatCode="0.00E+00">
                  <c:v>1.95205E-4</c:v>
                </c:pt>
                <c:pt idx="2354" formatCode="0.00E+00">
                  <c:v>7.1926299999999996E-5</c:v>
                </c:pt>
                <c:pt idx="2355" formatCode="0.00E+00">
                  <c:v>8.38044E-5</c:v>
                </c:pt>
                <c:pt idx="2356" formatCode="0.00E+00">
                  <c:v>5.72148E-5</c:v>
                </c:pt>
                <c:pt idx="2357" formatCode="0.00E+00">
                  <c:v>8.6009700000000004E-5</c:v>
                </c:pt>
                <c:pt idx="2358" formatCode="0.00E+00">
                  <c:v>7.6173899999999999E-5</c:v>
                </c:pt>
                <c:pt idx="2359" formatCode="0.00E+00">
                  <c:v>5.91403E-5</c:v>
                </c:pt>
                <c:pt idx="2360" formatCode="0.00E+00">
                  <c:v>1.95816E-4</c:v>
                </c:pt>
                <c:pt idx="2361" formatCode="0.00E+00">
                  <c:v>1.7734600000000001E-5</c:v>
                </c:pt>
                <c:pt idx="2362" formatCode="0.00E+00">
                  <c:v>7.2091300000000006E-5</c:v>
                </c:pt>
                <c:pt idx="2363" formatCode="0.00E+00">
                  <c:v>4.5268500000000002E-5</c:v>
                </c:pt>
                <c:pt idx="2364" formatCode="0.00E+00">
                  <c:v>8.0888299999999996E-5</c:v>
                </c:pt>
                <c:pt idx="2365" formatCode="0.00E+00">
                  <c:v>3.3202199999999999E-5</c:v>
                </c:pt>
                <c:pt idx="2366" formatCode="0.00E+00">
                  <c:v>6.04874E-5</c:v>
                </c:pt>
                <c:pt idx="2367" formatCode="0.00E+00">
                  <c:v>2.5306100000000001E-4</c:v>
                </c:pt>
                <c:pt idx="2368" formatCode="0.00E+00">
                  <c:v>7.4720600000000004E-5</c:v>
                </c:pt>
                <c:pt idx="2369" formatCode="0.00E+00">
                  <c:v>1.8106099999999999E-5</c:v>
                </c:pt>
                <c:pt idx="2370" formatCode="0.00E+00">
                  <c:v>3.8781400000000001E-5</c:v>
                </c:pt>
                <c:pt idx="2371" formatCode="0.00E+00">
                  <c:v>3.7772499999999998E-5</c:v>
                </c:pt>
                <c:pt idx="2372" formatCode="0.00E+00">
                  <c:v>1.7488800000000001E-5</c:v>
                </c:pt>
                <c:pt idx="2373" formatCode="0.00E+00">
                  <c:v>1.4513199999999999E-4</c:v>
                </c:pt>
                <c:pt idx="2374" formatCode="0.00E+00">
                  <c:v>1.5278700000000001E-4</c:v>
                </c:pt>
                <c:pt idx="2375" formatCode="0.00E+00">
                  <c:v>2.5111799999999999E-5</c:v>
                </c:pt>
                <c:pt idx="2376" formatCode="0.00E+00">
                  <c:v>7.7935499999999999E-5</c:v>
                </c:pt>
                <c:pt idx="2377" formatCode="0.00E+00">
                  <c:v>3.8799899999999998E-4</c:v>
                </c:pt>
                <c:pt idx="2378" formatCode="0.00E+00">
                  <c:v>6.4780699999999995E-5</c:v>
                </c:pt>
                <c:pt idx="2379" formatCode="0.00E+00">
                  <c:v>7.2264500000000006E-5</c:v>
                </c:pt>
                <c:pt idx="2380" formatCode="0.00E+00">
                  <c:v>3.2453400000000002E-4</c:v>
                </c:pt>
                <c:pt idx="2381" formatCode="0.00E+00">
                  <c:v>8.5474699999999997E-5</c:v>
                </c:pt>
                <c:pt idx="2382" formatCode="0.00E+00">
                  <c:v>1.08255E-4</c:v>
                </c:pt>
                <c:pt idx="2383" formatCode="0.00E+00">
                  <c:v>1.47E-4</c:v>
                </c:pt>
                <c:pt idx="2384" formatCode="0.00E+00">
                  <c:v>4.5139000000000003E-4</c:v>
                </c:pt>
                <c:pt idx="2385" formatCode="0.00E+00">
                  <c:v>6.4810300000000005E-5</c:v>
                </c:pt>
                <c:pt idx="2386" formatCode="0.00E+00">
                  <c:v>5.0012899999999997E-5</c:v>
                </c:pt>
                <c:pt idx="2387" formatCode="0.00E+00">
                  <c:v>2.39182E-4</c:v>
                </c:pt>
                <c:pt idx="2388" formatCode="0.00E+00">
                  <c:v>1.52459E-4</c:v>
                </c:pt>
                <c:pt idx="2389" formatCode="0.00E+00">
                  <c:v>1.62845E-4</c:v>
                </c:pt>
                <c:pt idx="2390" formatCode="0.00E+00">
                  <c:v>2.7712800000000002E-4</c:v>
                </c:pt>
                <c:pt idx="2391" formatCode="0.00E+00">
                  <c:v>5.7948500000000001E-6</c:v>
                </c:pt>
                <c:pt idx="2392" formatCode="0.00E+00">
                  <c:v>1.4919600000000001E-4</c:v>
                </c:pt>
                <c:pt idx="2393" formatCode="0.00E+00">
                  <c:v>3.7052899999999998E-4</c:v>
                </c:pt>
                <c:pt idx="2394" formatCode="0.00E+00">
                  <c:v>5.7736299999999998E-5</c:v>
                </c:pt>
                <c:pt idx="2395" formatCode="0.00E+00">
                  <c:v>1.8510000000000001E-5</c:v>
                </c:pt>
                <c:pt idx="2396" formatCode="0.00E+00">
                  <c:v>4.0169000000000001E-4</c:v>
                </c:pt>
                <c:pt idx="2397" formatCode="0.00E+00">
                  <c:v>2.65579E-4</c:v>
                </c:pt>
                <c:pt idx="2398" formatCode="0.00E+00">
                  <c:v>4.4243899999999998E-4</c:v>
                </c:pt>
                <c:pt idx="2399" formatCode="0.00E+00">
                  <c:v>1.8378700000000001E-4</c:v>
                </c:pt>
                <c:pt idx="2400" formatCode="0.00E+00">
                  <c:v>3.2769199999999998E-4</c:v>
                </c:pt>
              </c:numCache>
            </c:numRef>
          </c:yVal>
          <c:smooth val="1"/>
        </c:ser>
        <c:dLbls>
          <c:showLegendKey val="0"/>
          <c:showVal val="0"/>
          <c:showCatName val="0"/>
          <c:showSerName val="0"/>
          <c:showPercent val="0"/>
          <c:showBubbleSize val="0"/>
        </c:dLbls>
        <c:axId val="503472704"/>
        <c:axId val="503473280"/>
      </c:scatterChart>
      <c:scatterChart>
        <c:scatterStyle val="smoothMarker"/>
        <c:varyColors val="0"/>
        <c:ser>
          <c:idx val="6"/>
          <c:order val="6"/>
          <c:tx>
            <c:strRef>
              <c:f>'Transmission Data'!$O$3</c:f>
              <c:strCache>
                <c:ptCount val="1"/>
                <c:pt idx="0">
                  <c:v>Water absorption</c:v>
                </c:pt>
              </c:strCache>
            </c:strRef>
          </c:tx>
          <c:spPr>
            <a:ln w="19050">
              <a:solidFill>
                <a:sysClr val="window" lastClr="FFFFFF">
                  <a:lumMod val="50000"/>
                </a:sysClr>
              </a:solidFill>
            </a:ln>
          </c:spPr>
          <c:marker>
            <c:symbol val="none"/>
          </c:marker>
          <c:xVal>
            <c:numRef>
              <c:f>'Transmission Data'!$L:$L</c:f>
              <c:numCache>
                <c:formatCode>General</c:formatCode>
                <c:ptCount val="1048576"/>
                <c:pt idx="2" formatCode="0.00">
                  <c:v>323.33333333333297</c:v>
                </c:pt>
                <c:pt idx="3" formatCode="0.00">
                  <c:v>324.83333333333297</c:v>
                </c:pt>
                <c:pt idx="4" formatCode="0.00">
                  <c:v>326.33333333333297</c:v>
                </c:pt>
                <c:pt idx="5" formatCode="0.00">
                  <c:v>327.83333333333297</c:v>
                </c:pt>
                <c:pt idx="6" formatCode="0.00">
                  <c:v>329.33333333333297</c:v>
                </c:pt>
                <c:pt idx="7" formatCode="0.00">
                  <c:v>330.83333333333297</c:v>
                </c:pt>
                <c:pt idx="8" formatCode="0.00">
                  <c:v>332.33333333333297</c:v>
                </c:pt>
                <c:pt idx="9" formatCode="0.00">
                  <c:v>333.83333333333297</c:v>
                </c:pt>
                <c:pt idx="10" formatCode="0.00">
                  <c:v>335.33333333333297</c:v>
                </c:pt>
                <c:pt idx="11" formatCode="0.00">
                  <c:v>336.83333333333297</c:v>
                </c:pt>
                <c:pt idx="12" formatCode="0.00">
                  <c:v>338.33333333333297</c:v>
                </c:pt>
                <c:pt idx="13" formatCode="0.00">
                  <c:v>339.83333333333297</c:v>
                </c:pt>
                <c:pt idx="14" formatCode="0.00">
                  <c:v>341.33333333333297</c:v>
                </c:pt>
                <c:pt idx="15" formatCode="0.00">
                  <c:v>342.83333333333297</c:v>
                </c:pt>
                <c:pt idx="16" formatCode="0.00">
                  <c:v>344.33333333333297</c:v>
                </c:pt>
                <c:pt idx="17" formatCode="0.00">
                  <c:v>345.83333333333297</c:v>
                </c:pt>
                <c:pt idx="18" formatCode="0.00">
                  <c:v>347.33333333333297</c:v>
                </c:pt>
                <c:pt idx="19" formatCode="0.00">
                  <c:v>348.83333333333297</c:v>
                </c:pt>
                <c:pt idx="20" formatCode="0.00">
                  <c:v>350.33333333333297</c:v>
                </c:pt>
                <c:pt idx="21" formatCode="0.00">
                  <c:v>351.83333333333297</c:v>
                </c:pt>
                <c:pt idx="22" formatCode="0.00">
                  <c:v>353.33333333333297</c:v>
                </c:pt>
                <c:pt idx="23" formatCode="0.00">
                  <c:v>354.83333333333297</c:v>
                </c:pt>
                <c:pt idx="24" formatCode="0.00">
                  <c:v>356.33333333333297</c:v>
                </c:pt>
                <c:pt idx="25" formatCode="0.00">
                  <c:v>357.83333333333297</c:v>
                </c:pt>
                <c:pt idx="26" formatCode="0.00">
                  <c:v>359.33333333333297</c:v>
                </c:pt>
                <c:pt idx="27" formatCode="0.00">
                  <c:v>360.83333333333297</c:v>
                </c:pt>
                <c:pt idx="28" formatCode="0.00">
                  <c:v>362.33333333333297</c:v>
                </c:pt>
                <c:pt idx="29" formatCode="0.00">
                  <c:v>363.83333333333297</c:v>
                </c:pt>
                <c:pt idx="30" formatCode="0.00">
                  <c:v>365.33333333333297</c:v>
                </c:pt>
                <c:pt idx="31" formatCode="0.00">
                  <c:v>366.83333333333297</c:v>
                </c:pt>
                <c:pt idx="32" formatCode="0.00">
                  <c:v>368.33333333333297</c:v>
                </c:pt>
                <c:pt idx="33" formatCode="0.00">
                  <c:v>369.83333333333297</c:v>
                </c:pt>
                <c:pt idx="34" formatCode="0.00">
                  <c:v>371.33333333333297</c:v>
                </c:pt>
                <c:pt idx="35" formatCode="0.00">
                  <c:v>372.83333333333297</c:v>
                </c:pt>
                <c:pt idx="36" formatCode="0.00">
                  <c:v>374.33333333333297</c:v>
                </c:pt>
                <c:pt idx="37" formatCode="0.00">
                  <c:v>375.83333333333297</c:v>
                </c:pt>
                <c:pt idx="38" formatCode="0.00">
                  <c:v>377.33333333333297</c:v>
                </c:pt>
                <c:pt idx="39" formatCode="0.00">
                  <c:v>378.83333333333297</c:v>
                </c:pt>
                <c:pt idx="40" formatCode="0.00">
                  <c:v>380.33333333333297</c:v>
                </c:pt>
                <c:pt idx="41" formatCode="0.00">
                  <c:v>381.83333333333297</c:v>
                </c:pt>
                <c:pt idx="42" formatCode="0.00">
                  <c:v>383.33333333333297</c:v>
                </c:pt>
                <c:pt idx="43" formatCode="0.00">
                  <c:v>384.83333333333297</c:v>
                </c:pt>
                <c:pt idx="44" formatCode="0.00">
                  <c:v>386.33333333333297</c:v>
                </c:pt>
                <c:pt idx="45" formatCode="0.00">
                  <c:v>387.83333333333297</c:v>
                </c:pt>
                <c:pt idx="46" formatCode="0.00">
                  <c:v>389.33333333333297</c:v>
                </c:pt>
                <c:pt idx="47" formatCode="0.00">
                  <c:v>390.83333333333297</c:v>
                </c:pt>
                <c:pt idx="48" formatCode="0.00">
                  <c:v>392.33333333333297</c:v>
                </c:pt>
                <c:pt idx="49" formatCode="0.00">
                  <c:v>393.83333333333297</c:v>
                </c:pt>
                <c:pt idx="50" formatCode="0.00">
                  <c:v>395.33333333333297</c:v>
                </c:pt>
                <c:pt idx="51" formatCode="0.00">
                  <c:v>396.83333333333297</c:v>
                </c:pt>
                <c:pt idx="52" formatCode="0.00">
                  <c:v>398.33333333333297</c:v>
                </c:pt>
                <c:pt idx="53" formatCode="0.00">
                  <c:v>399.83333333333297</c:v>
                </c:pt>
                <c:pt idx="54" formatCode="0.00">
                  <c:v>401.33333333333297</c:v>
                </c:pt>
                <c:pt idx="55" formatCode="0.00">
                  <c:v>402.83333333333297</c:v>
                </c:pt>
                <c:pt idx="56" formatCode="0.00">
                  <c:v>404.33333333333297</c:v>
                </c:pt>
                <c:pt idx="57" formatCode="0.00">
                  <c:v>405.83333333333297</c:v>
                </c:pt>
                <c:pt idx="58" formatCode="0.00">
                  <c:v>407.33333333333297</c:v>
                </c:pt>
                <c:pt idx="59" formatCode="0.00">
                  <c:v>408.83333333333297</c:v>
                </c:pt>
                <c:pt idx="60" formatCode="0.00">
                  <c:v>410.33333333333297</c:v>
                </c:pt>
                <c:pt idx="61" formatCode="0.00">
                  <c:v>411.83333333333297</c:v>
                </c:pt>
                <c:pt idx="62" formatCode="0.00">
                  <c:v>413.33333333333297</c:v>
                </c:pt>
                <c:pt idx="63" formatCode="0.00">
                  <c:v>414.83333333333297</c:v>
                </c:pt>
                <c:pt idx="64" formatCode="0.00">
                  <c:v>416.33333333333297</c:v>
                </c:pt>
                <c:pt idx="65" formatCode="0.00">
                  <c:v>417.83333333333297</c:v>
                </c:pt>
                <c:pt idx="66" formatCode="0.00">
                  <c:v>419.33333333333297</c:v>
                </c:pt>
                <c:pt idx="67" formatCode="0.00">
                  <c:v>420.83333333333297</c:v>
                </c:pt>
                <c:pt idx="68" formatCode="0.00">
                  <c:v>422.33333333333297</c:v>
                </c:pt>
                <c:pt idx="69" formatCode="0.00">
                  <c:v>423.83333333333297</c:v>
                </c:pt>
                <c:pt idx="70" formatCode="0.00">
                  <c:v>425.33333333333297</c:v>
                </c:pt>
                <c:pt idx="71" formatCode="0.00">
                  <c:v>426.83333333333297</c:v>
                </c:pt>
                <c:pt idx="72" formatCode="0.00">
                  <c:v>428.33333333333297</c:v>
                </c:pt>
                <c:pt idx="73" formatCode="0.00">
                  <c:v>429.83333333333297</c:v>
                </c:pt>
                <c:pt idx="74" formatCode="0.00">
                  <c:v>431.33333333333297</c:v>
                </c:pt>
                <c:pt idx="75" formatCode="0.00">
                  <c:v>432.83333333333297</c:v>
                </c:pt>
                <c:pt idx="76" formatCode="0.00">
                  <c:v>434.33333333333297</c:v>
                </c:pt>
                <c:pt idx="77" formatCode="0.00">
                  <c:v>435.83333333333297</c:v>
                </c:pt>
                <c:pt idx="78" formatCode="0.00">
                  <c:v>437.33333333333297</c:v>
                </c:pt>
                <c:pt idx="79" formatCode="0.00">
                  <c:v>438.83333333333297</c:v>
                </c:pt>
                <c:pt idx="80" formatCode="0.00">
                  <c:v>440.33333333333297</c:v>
                </c:pt>
                <c:pt idx="81" formatCode="0.00">
                  <c:v>441.83333333333297</c:v>
                </c:pt>
                <c:pt idx="82" formatCode="0.00">
                  <c:v>443.33333333333297</c:v>
                </c:pt>
                <c:pt idx="83" formatCode="0.00">
                  <c:v>444.83333333333297</c:v>
                </c:pt>
                <c:pt idx="84" formatCode="0.00">
                  <c:v>446.33333333333297</c:v>
                </c:pt>
                <c:pt idx="85" formatCode="0.00">
                  <c:v>447.83333333333297</c:v>
                </c:pt>
                <c:pt idx="86" formatCode="0.00">
                  <c:v>449.33333333333297</c:v>
                </c:pt>
                <c:pt idx="87" formatCode="0.00">
                  <c:v>450.83333333333297</c:v>
                </c:pt>
                <c:pt idx="88" formatCode="0.00">
                  <c:v>452.33333333333297</c:v>
                </c:pt>
                <c:pt idx="89" formatCode="0.00">
                  <c:v>453.83333333333297</c:v>
                </c:pt>
                <c:pt idx="90" formatCode="0.00">
                  <c:v>455.33333333333297</c:v>
                </c:pt>
                <c:pt idx="91" formatCode="0.00">
                  <c:v>456.83333333333297</c:v>
                </c:pt>
                <c:pt idx="92" formatCode="0.00">
                  <c:v>458.33333333333297</c:v>
                </c:pt>
                <c:pt idx="93" formatCode="0.00">
                  <c:v>459.83333333333297</c:v>
                </c:pt>
                <c:pt idx="94" formatCode="0.00">
                  <c:v>461.33333333333297</c:v>
                </c:pt>
                <c:pt idx="95" formatCode="0.00">
                  <c:v>462.83333333333297</c:v>
                </c:pt>
                <c:pt idx="96" formatCode="0.00">
                  <c:v>464.33333333333297</c:v>
                </c:pt>
                <c:pt idx="97" formatCode="0.00">
                  <c:v>465.83333333333297</c:v>
                </c:pt>
                <c:pt idx="98" formatCode="0.00">
                  <c:v>467.33333333333297</c:v>
                </c:pt>
                <c:pt idx="99" formatCode="0.00">
                  <c:v>468.83333333333297</c:v>
                </c:pt>
                <c:pt idx="100" formatCode="0.00">
                  <c:v>470.33333333333297</c:v>
                </c:pt>
                <c:pt idx="101" formatCode="0.00">
                  <c:v>471.83333333333297</c:v>
                </c:pt>
                <c:pt idx="102" formatCode="0.00">
                  <c:v>473.33333333333297</c:v>
                </c:pt>
                <c:pt idx="103" formatCode="0.00">
                  <c:v>474.83333333333297</c:v>
                </c:pt>
                <c:pt idx="104" formatCode="0.00">
                  <c:v>476.33333333333297</c:v>
                </c:pt>
                <c:pt idx="105" formatCode="0.00">
                  <c:v>477.83333333333297</c:v>
                </c:pt>
                <c:pt idx="106" formatCode="0.00">
                  <c:v>479.33333333333297</c:v>
                </c:pt>
                <c:pt idx="107" formatCode="0.00">
                  <c:v>480.83333333333297</c:v>
                </c:pt>
                <c:pt idx="108" formatCode="0.00">
                  <c:v>482.33333333333297</c:v>
                </c:pt>
                <c:pt idx="109" formatCode="0.00">
                  <c:v>483.83333333333297</c:v>
                </c:pt>
                <c:pt idx="110" formatCode="0.00">
                  <c:v>485.33333333333297</c:v>
                </c:pt>
                <c:pt idx="111" formatCode="0.00">
                  <c:v>486.83333333333297</c:v>
                </c:pt>
                <c:pt idx="112" formatCode="0.00">
                  <c:v>488.33333333333297</c:v>
                </c:pt>
                <c:pt idx="113" formatCode="0.00">
                  <c:v>489.83333333333297</c:v>
                </c:pt>
                <c:pt idx="114" formatCode="0.00">
                  <c:v>491.33333333333297</c:v>
                </c:pt>
                <c:pt idx="115" formatCode="0.00">
                  <c:v>492.83333333333297</c:v>
                </c:pt>
                <c:pt idx="116" formatCode="0.00">
                  <c:v>494.33333333333297</c:v>
                </c:pt>
                <c:pt idx="117" formatCode="0.00">
                  <c:v>495.83333333333297</c:v>
                </c:pt>
                <c:pt idx="118" formatCode="0.00">
                  <c:v>497.33333333333297</c:v>
                </c:pt>
                <c:pt idx="119" formatCode="0.00">
                  <c:v>498.83333333333297</c:v>
                </c:pt>
                <c:pt idx="120" formatCode="0.00">
                  <c:v>500.33333333333297</c:v>
                </c:pt>
                <c:pt idx="121" formatCode="0.00">
                  <c:v>501.83333333333297</c:v>
                </c:pt>
                <c:pt idx="122" formatCode="0.00">
                  <c:v>503.33333333333297</c:v>
                </c:pt>
                <c:pt idx="123" formatCode="0.00">
                  <c:v>504.83333333333297</c:v>
                </c:pt>
                <c:pt idx="124" formatCode="0.00">
                  <c:v>506.33333333333297</c:v>
                </c:pt>
                <c:pt idx="125" formatCode="0.00">
                  <c:v>507.83333333333297</c:v>
                </c:pt>
                <c:pt idx="126" formatCode="0.00">
                  <c:v>509.33333333333297</c:v>
                </c:pt>
                <c:pt idx="127" formatCode="0.00">
                  <c:v>510.83333333333297</c:v>
                </c:pt>
                <c:pt idx="128" formatCode="0.00">
                  <c:v>512.33333333333303</c:v>
                </c:pt>
                <c:pt idx="129" formatCode="0.00">
                  <c:v>513.83333333333303</c:v>
                </c:pt>
                <c:pt idx="130" formatCode="0.00">
                  <c:v>515.33333333333303</c:v>
                </c:pt>
                <c:pt idx="131" formatCode="0.00">
                  <c:v>516.83333333333303</c:v>
                </c:pt>
                <c:pt idx="132" formatCode="0.00">
                  <c:v>518.33333333333303</c:v>
                </c:pt>
                <c:pt idx="133" formatCode="0.00">
                  <c:v>519.83333333333303</c:v>
                </c:pt>
                <c:pt idx="134" formatCode="0.00">
                  <c:v>521.33333333333303</c:v>
                </c:pt>
                <c:pt idx="135" formatCode="0.00">
                  <c:v>522.83333333333303</c:v>
                </c:pt>
                <c:pt idx="136" formatCode="0.00">
                  <c:v>524.33333333333303</c:v>
                </c:pt>
                <c:pt idx="137" formatCode="0.00">
                  <c:v>525.83333333333303</c:v>
                </c:pt>
                <c:pt idx="138" formatCode="0.00">
                  <c:v>527.33333333333303</c:v>
                </c:pt>
                <c:pt idx="139" formatCode="0.00">
                  <c:v>528.83333333333303</c:v>
                </c:pt>
                <c:pt idx="140" formatCode="0.00">
                  <c:v>530.33333333333303</c:v>
                </c:pt>
                <c:pt idx="141" formatCode="0.00">
                  <c:v>531.83333333333303</c:v>
                </c:pt>
                <c:pt idx="142" formatCode="0.00">
                  <c:v>533.33333333333303</c:v>
                </c:pt>
                <c:pt idx="143" formatCode="0.00">
                  <c:v>534.83333333333303</c:v>
                </c:pt>
                <c:pt idx="144" formatCode="0.00">
                  <c:v>536.33333333333303</c:v>
                </c:pt>
                <c:pt idx="145" formatCode="0.00">
                  <c:v>537.83333333333303</c:v>
                </c:pt>
                <c:pt idx="146" formatCode="0.00">
                  <c:v>539.33333333333303</c:v>
                </c:pt>
                <c:pt idx="147" formatCode="0.00">
                  <c:v>540.83333333333303</c:v>
                </c:pt>
                <c:pt idx="148" formatCode="0.00">
                  <c:v>542.33333333333303</c:v>
                </c:pt>
                <c:pt idx="149" formatCode="0.00">
                  <c:v>543.83333333333303</c:v>
                </c:pt>
                <c:pt idx="150" formatCode="0.00">
                  <c:v>545.33333333333303</c:v>
                </c:pt>
                <c:pt idx="151" formatCode="0.00">
                  <c:v>546.83333333333303</c:v>
                </c:pt>
                <c:pt idx="152" formatCode="0.00">
                  <c:v>548.33333333333303</c:v>
                </c:pt>
                <c:pt idx="153" formatCode="0.00">
                  <c:v>549.83333333333303</c:v>
                </c:pt>
                <c:pt idx="154" formatCode="0.00">
                  <c:v>551.33333333333303</c:v>
                </c:pt>
                <c:pt idx="155" formatCode="0.00">
                  <c:v>552.83333333333303</c:v>
                </c:pt>
                <c:pt idx="156" formatCode="0.00">
                  <c:v>554.33333333333303</c:v>
                </c:pt>
                <c:pt idx="157" formatCode="0.00">
                  <c:v>555.83333333333303</c:v>
                </c:pt>
                <c:pt idx="158" formatCode="0.00">
                  <c:v>557.33333333333303</c:v>
                </c:pt>
                <c:pt idx="159" formatCode="0.00">
                  <c:v>558.83333333333303</c:v>
                </c:pt>
                <c:pt idx="160" formatCode="0.00">
                  <c:v>560.33333333333303</c:v>
                </c:pt>
                <c:pt idx="161" formatCode="0.00">
                  <c:v>561.83333333333303</c:v>
                </c:pt>
                <c:pt idx="162" formatCode="0.00">
                  <c:v>563.33333333333303</c:v>
                </c:pt>
                <c:pt idx="163" formatCode="0.00">
                  <c:v>564.83333333333303</c:v>
                </c:pt>
                <c:pt idx="164" formatCode="0.00">
                  <c:v>566.33333333333303</c:v>
                </c:pt>
                <c:pt idx="165" formatCode="0.00">
                  <c:v>567.83333333333303</c:v>
                </c:pt>
                <c:pt idx="166" formatCode="0.00">
                  <c:v>569.33333333333303</c:v>
                </c:pt>
                <c:pt idx="167" formatCode="0.00">
                  <c:v>570.83333333333303</c:v>
                </c:pt>
                <c:pt idx="168" formatCode="0.00">
                  <c:v>572.33333333333303</c:v>
                </c:pt>
                <c:pt idx="169" formatCode="0.00">
                  <c:v>573.83333333333303</c:v>
                </c:pt>
                <c:pt idx="170" formatCode="0.00">
                  <c:v>575.33333333333303</c:v>
                </c:pt>
                <c:pt idx="171" formatCode="0.00">
                  <c:v>576.83333333333303</c:v>
                </c:pt>
                <c:pt idx="172" formatCode="0.00">
                  <c:v>578.33333333333303</c:v>
                </c:pt>
                <c:pt idx="173" formatCode="0.00">
                  <c:v>579.83333333333303</c:v>
                </c:pt>
                <c:pt idx="174" formatCode="0.00">
                  <c:v>581.33333333333303</c:v>
                </c:pt>
                <c:pt idx="175" formatCode="0.00">
                  <c:v>582.83333333333303</c:v>
                </c:pt>
                <c:pt idx="176" formatCode="0.00">
                  <c:v>584.33333333333303</c:v>
                </c:pt>
                <c:pt idx="177" formatCode="0.00">
                  <c:v>585.83333333333303</c:v>
                </c:pt>
                <c:pt idx="178" formatCode="0.00">
                  <c:v>587.33333333333303</c:v>
                </c:pt>
                <c:pt idx="179" formatCode="0.00">
                  <c:v>588.83333333333303</c:v>
                </c:pt>
                <c:pt idx="180" formatCode="0.00">
                  <c:v>590.33333333333303</c:v>
                </c:pt>
                <c:pt idx="181" formatCode="0.00">
                  <c:v>591.83333333333303</c:v>
                </c:pt>
                <c:pt idx="182" formatCode="0.00">
                  <c:v>593.33333333333303</c:v>
                </c:pt>
                <c:pt idx="183" formatCode="0.00">
                  <c:v>594.83333333333303</c:v>
                </c:pt>
                <c:pt idx="184" formatCode="0.00">
                  <c:v>596.33333333333303</c:v>
                </c:pt>
                <c:pt idx="185" formatCode="0.00">
                  <c:v>597.83333333333303</c:v>
                </c:pt>
                <c:pt idx="186" formatCode="0.00">
                  <c:v>599.33333333333303</c:v>
                </c:pt>
                <c:pt idx="187" formatCode="0.00">
                  <c:v>600.83333333333303</c:v>
                </c:pt>
                <c:pt idx="188" formatCode="0.00">
                  <c:v>602.33333333333303</c:v>
                </c:pt>
                <c:pt idx="189" formatCode="0.00">
                  <c:v>603.83333333333303</c:v>
                </c:pt>
                <c:pt idx="190" formatCode="0.00">
                  <c:v>605.33333333333303</c:v>
                </c:pt>
                <c:pt idx="191" formatCode="0.00">
                  <c:v>606.83333333333303</c:v>
                </c:pt>
                <c:pt idx="192" formatCode="0.00">
                  <c:v>608.33333333333303</c:v>
                </c:pt>
                <c:pt idx="193" formatCode="0.00">
                  <c:v>609.83333333333303</c:v>
                </c:pt>
                <c:pt idx="194" formatCode="0.00">
                  <c:v>611.33333333333303</c:v>
                </c:pt>
                <c:pt idx="195" formatCode="0.00">
                  <c:v>612.83333333333303</c:v>
                </c:pt>
                <c:pt idx="196" formatCode="0.00">
                  <c:v>614.33333333333303</c:v>
                </c:pt>
                <c:pt idx="197" formatCode="0.00">
                  <c:v>615.83333333333303</c:v>
                </c:pt>
                <c:pt idx="198" formatCode="0.00">
                  <c:v>617.33333333333303</c:v>
                </c:pt>
                <c:pt idx="199" formatCode="0.00">
                  <c:v>618.83333333333303</c:v>
                </c:pt>
                <c:pt idx="200" formatCode="0.00">
                  <c:v>620.33333333333303</c:v>
                </c:pt>
                <c:pt idx="201" formatCode="0.00">
                  <c:v>621.83333333333303</c:v>
                </c:pt>
                <c:pt idx="202" formatCode="0.00">
                  <c:v>623.33333333333303</c:v>
                </c:pt>
                <c:pt idx="203" formatCode="0.00">
                  <c:v>624.83333333333303</c:v>
                </c:pt>
                <c:pt idx="204" formatCode="0.00">
                  <c:v>626.33333333333303</c:v>
                </c:pt>
                <c:pt idx="205" formatCode="0.00">
                  <c:v>627.83333333333303</c:v>
                </c:pt>
                <c:pt idx="206" formatCode="0.00">
                  <c:v>629.33333333333303</c:v>
                </c:pt>
                <c:pt idx="207" formatCode="0.00">
                  <c:v>630.83333333333303</c:v>
                </c:pt>
                <c:pt idx="208" formatCode="0.00">
                  <c:v>632.33333333333303</c:v>
                </c:pt>
                <c:pt idx="209" formatCode="0.00">
                  <c:v>633.83333333333303</c:v>
                </c:pt>
                <c:pt idx="210" formatCode="0.00">
                  <c:v>635.33333333333303</c:v>
                </c:pt>
                <c:pt idx="211" formatCode="0.00">
                  <c:v>636.83333333333303</c:v>
                </c:pt>
                <c:pt idx="212" formatCode="0.00">
                  <c:v>638.33333333333303</c:v>
                </c:pt>
                <c:pt idx="213" formatCode="0.00">
                  <c:v>639.83333333333303</c:v>
                </c:pt>
                <c:pt idx="214" formatCode="0.00">
                  <c:v>641.33333333333303</c:v>
                </c:pt>
                <c:pt idx="215" formatCode="0.00">
                  <c:v>642.83333333333303</c:v>
                </c:pt>
                <c:pt idx="216" formatCode="0.00">
                  <c:v>644.33333333333303</c:v>
                </c:pt>
                <c:pt idx="217" formatCode="0.00">
                  <c:v>645.83333333333303</c:v>
                </c:pt>
                <c:pt idx="218" formatCode="0.00">
                  <c:v>647.33333333333303</c:v>
                </c:pt>
                <c:pt idx="219" formatCode="0.00">
                  <c:v>648.83333333333303</c:v>
                </c:pt>
                <c:pt idx="220" formatCode="0.00">
                  <c:v>650.33333333333303</c:v>
                </c:pt>
                <c:pt idx="221" formatCode="0.00">
                  <c:v>651.83333333333303</c:v>
                </c:pt>
                <c:pt idx="222" formatCode="0.00">
                  <c:v>653.33333333333303</c:v>
                </c:pt>
                <c:pt idx="223" formatCode="0.00">
                  <c:v>654.83333333333303</c:v>
                </c:pt>
                <c:pt idx="224" formatCode="0.00">
                  <c:v>656.33333333333303</c:v>
                </c:pt>
                <c:pt idx="225" formatCode="0.00">
                  <c:v>657.83333333333303</c:v>
                </c:pt>
                <c:pt idx="226" formatCode="0.00">
                  <c:v>659.33333333333303</c:v>
                </c:pt>
                <c:pt idx="227" formatCode="0.00">
                  <c:v>660.83333333333303</c:v>
                </c:pt>
                <c:pt idx="228" formatCode="0.00">
                  <c:v>662.33333333333303</c:v>
                </c:pt>
                <c:pt idx="229" formatCode="0.00">
                  <c:v>664</c:v>
                </c:pt>
                <c:pt idx="230" formatCode="0.00">
                  <c:v>665</c:v>
                </c:pt>
                <c:pt idx="231" formatCode="0.00">
                  <c:v>667</c:v>
                </c:pt>
                <c:pt idx="232" formatCode="0.00">
                  <c:v>667</c:v>
                </c:pt>
                <c:pt idx="233" formatCode="0.00">
                  <c:v>668</c:v>
                </c:pt>
                <c:pt idx="234" formatCode="0.00">
                  <c:v>669</c:v>
                </c:pt>
                <c:pt idx="235" formatCode="0.00">
                  <c:v>670</c:v>
                </c:pt>
                <c:pt idx="236" formatCode="0.00">
                  <c:v>671</c:v>
                </c:pt>
                <c:pt idx="237" formatCode="0.00">
                  <c:v>672</c:v>
                </c:pt>
                <c:pt idx="238" formatCode="0.00">
                  <c:v>673</c:v>
                </c:pt>
                <c:pt idx="239" formatCode="0.00">
                  <c:v>674</c:v>
                </c:pt>
                <c:pt idx="240" formatCode="0.00">
                  <c:v>675</c:v>
                </c:pt>
                <c:pt idx="241" formatCode="0.00">
                  <c:v>676</c:v>
                </c:pt>
                <c:pt idx="242" formatCode="0.00">
                  <c:v>676</c:v>
                </c:pt>
                <c:pt idx="243" formatCode="0.00">
                  <c:v>677</c:v>
                </c:pt>
                <c:pt idx="244" formatCode="0.00">
                  <c:v>678</c:v>
                </c:pt>
                <c:pt idx="245" formatCode="0.00">
                  <c:v>679</c:v>
                </c:pt>
                <c:pt idx="246" formatCode="0.00">
                  <c:v>680</c:v>
                </c:pt>
                <c:pt idx="247" formatCode="0.00">
                  <c:v>681</c:v>
                </c:pt>
                <c:pt idx="248" formatCode="0.00">
                  <c:v>682</c:v>
                </c:pt>
                <c:pt idx="249" formatCode="0.00">
                  <c:v>683</c:v>
                </c:pt>
                <c:pt idx="250" formatCode="0.00">
                  <c:v>684</c:v>
                </c:pt>
                <c:pt idx="251" formatCode="0.00">
                  <c:v>685</c:v>
                </c:pt>
                <c:pt idx="252" formatCode="0.00">
                  <c:v>686</c:v>
                </c:pt>
                <c:pt idx="253" formatCode="0.00">
                  <c:v>687</c:v>
                </c:pt>
                <c:pt idx="254" formatCode="0.00">
                  <c:v>688</c:v>
                </c:pt>
                <c:pt idx="255" formatCode="0.00">
                  <c:v>689</c:v>
                </c:pt>
                <c:pt idx="256" formatCode="0.00">
                  <c:v>689.7</c:v>
                </c:pt>
                <c:pt idx="257" formatCode="0.00">
                  <c:v>690</c:v>
                </c:pt>
                <c:pt idx="258" formatCode="0.00">
                  <c:v>691</c:v>
                </c:pt>
                <c:pt idx="259" formatCode="0.00">
                  <c:v>692</c:v>
                </c:pt>
                <c:pt idx="260" formatCode="0.00">
                  <c:v>693</c:v>
                </c:pt>
                <c:pt idx="261" formatCode="0.00">
                  <c:v>694</c:v>
                </c:pt>
                <c:pt idx="262" formatCode="0.00">
                  <c:v>695</c:v>
                </c:pt>
                <c:pt idx="263" formatCode="0.00">
                  <c:v>696</c:v>
                </c:pt>
                <c:pt idx="264" formatCode="0.00">
                  <c:v>697</c:v>
                </c:pt>
                <c:pt idx="265" formatCode="0.00">
                  <c:v>698</c:v>
                </c:pt>
                <c:pt idx="266" formatCode="0.00">
                  <c:v>699</c:v>
                </c:pt>
                <c:pt idx="267" formatCode="0.00">
                  <c:v>700</c:v>
                </c:pt>
                <c:pt idx="268" formatCode="0.00">
                  <c:v>701</c:v>
                </c:pt>
                <c:pt idx="269" formatCode="0.00">
                  <c:v>702</c:v>
                </c:pt>
                <c:pt idx="270" formatCode="0.00">
                  <c:v>703</c:v>
                </c:pt>
                <c:pt idx="271" formatCode="0.00">
                  <c:v>704</c:v>
                </c:pt>
                <c:pt idx="272" formatCode="0.00">
                  <c:v>705</c:v>
                </c:pt>
                <c:pt idx="273" formatCode="0.00">
                  <c:v>706</c:v>
                </c:pt>
                <c:pt idx="274" formatCode="0.00">
                  <c:v>707</c:v>
                </c:pt>
                <c:pt idx="275" formatCode="0.00">
                  <c:v>708</c:v>
                </c:pt>
                <c:pt idx="276" formatCode="0.00">
                  <c:v>709</c:v>
                </c:pt>
                <c:pt idx="277" formatCode="0.00">
                  <c:v>710</c:v>
                </c:pt>
                <c:pt idx="278" formatCode="0.00">
                  <c:v>711</c:v>
                </c:pt>
                <c:pt idx="279" formatCode="0.00">
                  <c:v>712</c:v>
                </c:pt>
                <c:pt idx="280" formatCode="0.00">
                  <c:v>713</c:v>
                </c:pt>
                <c:pt idx="281" formatCode="0.00">
                  <c:v>714</c:v>
                </c:pt>
                <c:pt idx="282" formatCode="0.00">
                  <c:v>715</c:v>
                </c:pt>
                <c:pt idx="283" formatCode="0.00">
                  <c:v>716</c:v>
                </c:pt>
                <c:pt idx="284" formatCode="0.00">
                  <c:v>717</c:v>
                </c:pt>
                <c:pt idx="285" formatCode="0.00">
                  <c:v>718</c:v>
                </c:pt>
                <c:pt idx="286" formatCode="0.00">
                  <c:v>719</c:v>
                </c:pt>
                <c:pt idx="287" formatCode="0.00">
                  <c:v>721</c:v>
                </c:pt>
                <c:pt idx="288" formatCode="0.00">
                  <c:v>722</c:v>
                </c:pt>
                <c:pt idx="289" formatCode="0.00">
                  <c:v>723</c:v>
                </c:pt>
                <c:pt idx="290" formatCode="0.00">
                  <c:v>724</c:v>
                </c:pt>
                <c:pt idx="291" formatCode="0.00">
                  <c:v>725</c:v>
                </c:pt>
                <c:pt idx="292" formatCode="0.00">
                  <c:v>726</c:v>
                </c:pt>
                <c:pt idx="293" formatCode="0.00">
                  <c:v>727</c:v>
                </c:pt>
                <c:pt idx="294" formatCode="0.00">
                  <c:v>728</c:v>
                </c:pt>
                <c:pt idx="295" formatCode="0.00">
                  <c:v>729</c:v>
                </c:pt>
                <c:pt idx="296" formatCode="0.00">
                  <c:v>730</c:v>
                </c:pt>
                <c:pt idx="297" formatCode="0.00">
                  <c:v>731</c:v>
                </c:pt>
                <c:pt idx="298" formatCode="0.00">
                  <c:v>732</c:v>
                </c:pt>
                <c:pt idx="299" formatCode="0.00">
                  <c:v>733</c:v>
                </c:pt>
                <c:pt idx="300" formatCode="0.00">
                  <c:v>734</c:v>
                </c:pt>
                <c:pt idx="301" formatCode="0.00">
                  <c:v>735</c:v>
                </c:pt>
                <c:pt idx="302" formatCode="0.00">
                  <c:v>736</c:v>
                </c:pt>
                <c:pt idx="303" formatCode="0.00">
                  <c:v>738</c:v>
                </c:pt>
                <c:pt idx="304" formatCode="0.00">
                  <c:v>739</c:v>
                </c:pt>
                <c:pt idx="305" formatCode="0.00">
                  <c:v>740</c:v>
                </c:pt>
                <c:pt idx="306" formatCode="0.00">
                  <c:v>741</c:v>
                </c:pt>
                <c:pt idx="307" formatCode="0.00">
                  <c:v>742</c:v>
                </c:pt>
                <c:pt idx="308" formatCode="0.00">
                  <c:v>743</c:v>
                </c:pt>
                <c:pt idx="309" formatCode="0.00">
                  <c:v>744</c:v>
                </c:pt>
                <c:pt idx="310" formatCode="0.00">
                  <c:v>745</c:v>
                </c:pt>
                <c:pt idx="311" formatCode="0.00">
                  <c:v>746</c:v>
                </c:pt>
                <c:pt idx="312" formatCode="0.00">
                  <c:v>747</c:v>
                </c:pt>
                <c:pt idx="313" formatCode="0.00">
                  <c:v>748</c:v>
                </c:pt>
                <c:pt idx="314" formatCode="0.00">
                  <c:v>750</c:v>
                </c:pt>
                <c:pt idx="315" formatCode="0.00">
                  <c:v>751</c:v>
                </c:pt>
                <c:pt idx="316" formatCode="0.00">
                  <c:v>752</c:v>
                </c:pt>
                <c:pt idx="317" formatCode="0.00">
                  <c:v>753</c:v>
                </c:pt>
                <c:pt idx="318" formatCode="0.00">
                  <c:v>754</c:v>
                </c:pt>
                <c:pt idx="319" formatCode="0.00">
                  <c:v>755</c:v>
                </c:pt>
                <c:pt idx="320" formatCode="0.00">
                  <c:v>756</c:v>
                </c:pt>
                <c:pt idx="321" formatCode="0.00">
                  <c:v>758</c:v>
                </c:pt>
                <c:pt idx="322" formatCode="0.00">
                  <c:v>759</c:v>
                </c:pt>
                <c:pt idx="323" formatCode="0.00">
                  <c:v>760</c:v>
                </c:pt>
                <c:pt idx="324" formatCode="0.00">
                  <c:v>761</c:v>
                </c:pt>
                <c:pt idx="325" formatCode="0.00">
                  <c:v>762</c:v>
                </c:pt>
                <c:pt idx="326" formatCode="0.00">
                  <c:v>763</c:v>
                </c:pt>
                <c:pt idx="327" formatCode="0.00">
                  <c:v>765</c:v>
                </c:pt>
                <c:pt idx="328" formatCode="0.00">
                  <c:v>766</c:v>
                </c:pt>
                <c:pt idx="329" formatCode="0.00">
                  <c:v>767</c:v>
                </c:pt>
                <c:pt idx="330" formatCode="0.00">
                  <c:v>768</c:v>
                </c:pt>
                <c:pt idx="331" formatCode="0.00">
                  <c:v>769</c:v>
                </c:pt>
                <c:pt idx="332" formatCode="0.00">
                  <c:v>770</c:v>
                </c:pt>
                <c:pt idx="333" formatCode="0.00">
                  <c:v>772</c:v>
                </c:pt>
                <c:pt idx="334" formatCode="0.00">
                  <c:v>773</c:v>
                </c:pt>
                <c:pt idx="335" formatCode="0.00">
                  <c:v>774</c:v>
                </c:pt>
                <c:pt idx="336" formatCode="0.00">
                  <c:v>775</c:v>
                </c:pt>
                <c:pt idx="337" formatCode="0.00">
                  <c:v>776</c:v>
                </c:pt>
                <c:pt idx="338" formatCode="0.00">
                  <c:v>778</c:v>
                </c:pt>
                <c:pt idx="339" formatCode="0.00">
                  <c:v>779</c:v>
                </c:pt>
                <c:pt idx="340" formatCode="0.00">
                  <c:v>780</c:v>
                </c:pt>
                <c:pt idx="341" formatCode="0.00">
                  <c:v>781</c:v>
                </c:pt>
                <c:pt idx="342" formatCode="0.00">
                  <c:v>783</c:v>
                </c:pt>
                <c:pt idx="343" formatCode="0.00">
                  <c:v>784</c:v>
                </c:pt>
                <c:pt idx="344" formatCode="0.00">
                  <c:v>785</c:v>
                </c:pt>
                <c:pt idx="345" formatCode="0.00">
                  <c:v>786</c:v>
                </c:pt>
                <c:pt idx="346" formatCode="0.00">
                  <c:v>787</c:v>
                </c:pt>
                <c:pt idx="347" formatCode="0.00">
                  <c:v>789</c:v>
                </c:pt>
                <c:pt idx="348" formatCode="0.00">
                  <c:v>790</c:v>
                </c:pt>
                <c:pt idx="349" formatCode="0.00">
                  <c:v>791</c:v>
                </c:pt>
                <c:pt idx="350" formatCode="0.00">
                  <c:v>792</c:v>
                </c:pt>
                <c:pt idx="351" formatCode="0.00">
                  <c:v>794</c:v>
                </c:pt>
                <c:pt idx="352" formatCode="0.00">
                  <c:v>795</c:v>
                </c:pt>
                <c:pt idx="353" formatCode="0.00">
                  <c:v>796</c:v>
                </c:pt>
                <c:pt idx="354" formatCode="0.00">
                  <c:v>797</c:v>
                </c:pt>
                <c:pt idx="355" formatCode="0.00">
                  <c:v>799</c:v>
                </c:pt>
                <c:pt idx="356" formatCode="0.00">
                  <c:v>800</c:v>
                </c:pt>
                <c:pt idx="357" formatCode="0.00">
                  <c:v>801</c:v>
                </c:pt>
                <c:pt idx="358" formatCode="0.00">
                  <c:v>803</c:v>
                </c:pt>
                <c:pt idx="359" formatCode="0.00">
                  <c:v>804</c:v>
                </c:pt>
                <c:pt idx="360" formatCode="0.00">
                  <c:v>805</c:v>
                </c:pt>
                <c:pt idx="361" formatCode="0.00">
                  <c:v>807</c:v>
                </c:pt>
                <c:pt idx="362" formatCode="0.00">
                  <c:v>808</c:v>
                </c:pt>
                <c:pt idx="363" formatCode="0.00">
                  <c:v>809</c:v>
                </c:pt>
                <c:pt idx="364" formatCode="0.00">
                  <c:v>810</c:v>
                </c:pt>
                <c:pt idx="365" formatCode="0.00">
                  <c:v>812</c:v>
                </c:pt>
                <c:pt idx="366" formatCode="0.00">
                  <c:v>813</c:v>
                </c:pt>
                <c:pt idx="367" formatCode="0.00">
                  <c:v>814</c:v>
                </c:pt>
                <c:pt idx="368" formatCode="0.00">
                  <c:v>816</c:v>
                </c:pt>
                <c:pt idx="369" formatCode="0.00">
                  <c:v>817</c:v>
                </c:pt>
                <c:pt idx="370" formatCode="0.00">
                  <c:v>818</c:v>
                </c:pt>
                <c:pt idx="371" formatCode="0.00">
                  <c:v>820</c:v>
                </c:pt>
                <c:pt idx="372" formatCode="0.00">
                  <c:v>821</c:v>
                </c:pt>
                <c:pt idx="373" formatCode="0.00">
                  <c:v>822</c:v>
                </c:pt>
                <c:pt idx="374" formatCode="0.00">
                  <c:v>824</c:v>
                </c:pt>
                <c:pt idx="375" formatCode="0.00">
                  <c:v>825</c:v>
                </c:pt>
                <c:pt idx="376" formatCode="0.00">
                  <c:v>826</c:v>
                </c:pt>
                <c:pt idx="377" formatCode="0.00">
                  <c:v>828</c:v>
                </c:pt>
                <c:pt idx="378" formatCode="0.00">
                  <c:v>829</c:v>
                </c:pt>
                <c:pt idx="379" formatCode="0.00">
                  <c:v>831</c:v>
                </c:pt>
                <c:pt idx="380" formatCode="0.00">
                  <c:v>832</c:v>
                </c:pt>
                <c:pt idx="381" formatCode="0.00">
                  <c:v>833</c:v>
                </c:pt>
                <c:pt idx="382" formatCode="0.00">
                  <c:v>835</c:v>
                </c:pt>
                <c:pt idx="383" formatCode="0.00">
                  <c:v>836</c:v>
                </c:pt>
                <c:pt idx="384" formatCode="0.00">
                  <c:v>838</c:v>
                </c:pt>
                <c:pt idx="385" formatCode="0.00">
                  <c:v>839</c:v>
                </c:pt>
                <c:pt idx="386" formatCode="0.00">
                  <c:v>840</c:v>
                </c:pt>
                <c:pt idx="387" formatCode="0.00">
                  <c:v>842</c:v>
                </c:pt>
                <c:pt idx="388" formatCode="0.00">
                  <c:v>843</c:v>
                </c:pt>
                <c:pt idx="389" formatCode="0.00">
                  <c:v>845</c:v>
                </c:pt>
                <c:pt idx="390" formatCode="0.00">
                  <c:v>846</c:v>
                </c:pt>
                <c:pt idx="391" formatCode="0.00">
                  <c:v>848</c:v>
                </c:pt>
                <c:pt idx="392" formatCode="0.00">
                  <c:v>849</c:v>
                </c:pt>
                <c:pt idx="393" formatCode="0.00">
                  <c:v>850</c:v>
                </c:pt>
                <c:pt idx="394" formatCode="0.00">
                  <c:v>851</c:v>
                </c:pt>
                <c:pt idx="395" formatCode="0.00">
                  <c:v>853</c:v>
                </c:pt>
                <c:pt idx="396" formatCode="0.00">
                  <c:v>855</c:v>
                </c:pt>
                <c:pt idx="397" formatCode="0.00">
                  <c:v>856</c:v>
                </c:pt>
                <c:pt idx="398" formatCode="0.00">
                  <c:v>858</c:v>
                </c:pt>
                <c:pt idx="399" formatCode="0.00">
                  <c:v>859</c:v>
                </c:pt>
                <c:pt idx="400" formatCode="0.00">
                  <c:v>861</c:v>
                </c:pt>
                <c:pt idx="401" formatCode="0.00">
                  <c:v>862</c:v>
                </c:pt>
                <c:pt idx="402" formatCode="0.00">
                  <c:v>864</c:v>
                </c:pt>
                <c:pt idx="403" formatCode="0.00">
                  <c:v>865</c:v>
                </c:pt>
                <c:pt idx="404" formatCode="0.00">
                  <c:v>866</c:v>
                </c:pt>
                <c:pt idx="405" formatCode="0.00">
                  <c:v>868</c:v>
                </c:pt>
                <c:pt idx="406" formatCode="0.00">
                  <c:v>870</c:v>
                </c:pt>
                <c:pt idx="407" formatCode="0.00">
                  <c:v>871</c:v>
                </c:pt>
                <c:pt idx="408" formatCode="0.00">
                  <c:v>873</c:v>
                </c:pt>
                <c:pt idx="409" formatCode="0.00">
                  <c:v>874</c:v>
                </c:pt>
                <c:pt idx="410" formatCode="0.00">
                  <c:v>876</c:v>
                </c:pt>
                <c:pt idx="411" formatCode="0.00">
                  <c:v>877</c:v>
                </c:pt>
                <c:pt idx="412" formatCode="0.00">
                  <c:v>879</c:v>
                </c:pt>
                <c:pt idx="413" formatCode="0.00">
                  <c:v>880</c:v>
                </c:pt>
                <c:pt idx="414" formatCode="0.00">
                  <c:v>882</c:v>
                </c:pt>
                <c:pt idx="415" formatCode="0.00">
                  <c:v>883</c:v>
                </c:pt>
                <c:pt idx="416" formatCode="0.00">
                  <c:v>885</c:v>
                </c:pt>
                <c:pt idx="417" formatCode="0.00">
                  <c:v>887</c:v>
                </c:pt>
                <c:pt idx="418" formatCode="0.00">
                  <c:v>888</c:v>
                </c:pt>
                <c:pt idx="419" formatCode="0.00">
                  <c:v>890</c:v>
                </c:pt>
                <c:pt idx="420" formatCode="0.00">
                  <c:v>891</c:v>
                </c:pt>
                <c:pt idx="421" formatCode="0.00">
                  <c:v>893</c:v>
                </c:pt>
                <c:pt idx="422" formatCode="0.00">
                  <c:v>895</c:v>
                </c:pt>
                <c:pt idx="423" formatCode="0.00">
                  <c:v>896</c:v>
                </c:pt>
                <c:pt idx="424" formatCode="0.00">
                  <c:v>898</c:v>
                </c:pt>
                <c:pt idx="425" formatCode="0.00">
                  <c:v>899</c:v>
                </c:pt>
                <c:pt idx="426" formatCode="0.00">
                  <c:v>901</c:v>
                </c:pt>
                <c:pt idx="427" formatCode="0.00">
                  <c:v>902</c:v>
                </c:pt>
                <c:pt idx="428" formatCode="0.00">
                  <c:v>904</c:v>
                </c:pt>
                <c:pt idx="429" formatCode="0.00">
                  <c:v>906</c:v>
                </c:pt>
                <c:pt idx="430" formatCode="0.00">
                  <c:v>907</c:v>
                </c:pt>
                <c:pt idx="431" formatCode="0.00">
                  <c:v>909</c:v>
                </c:pt>
                <c:pt idx="432" formatCode="0.00">
                  <c:v>911</c:v>
                </c:pt>
                <c:pt idx="433" formatCode="0.00">
                  <c:v>912</c:v>
                </c:pt>
                <c:pt idx="434" formatCode="0.00">
                  <c:v>914</c:v>
                </c:pt>
                <c:pt idx="435" formatCode="0.00">
                  <c:v>916</c:v>
                </c:pt>
                <c:pt idx="436" formatCode="0.00">
                  <c:v>917</c:v>
                </c:pt>
                <c:pt idx="437" formatCode="0.00">
                  <c:v>919</c:v>
                </c:pt>
                <c:pt idx="438" formatCode="0.00">
                  <c:v>921</c:v>
                </c:pt>
                <c:pt idx="439" formatCode="0.00">
                  <c:v>922</c:v>
                </c:pt>
                <c:pt idx="440" formatCode="0.00">
                  <c:v>924</c:v>
                </c:pt>
                <c:pt idx="441" formatCode="0.00">
                  <c:v>926</c:v>
                </c:pt>
                <c:pt idx="442" formatCode="0.00">
                  <c:v>928</c:v>
                </c:pt>
                <c:pt idx="443" formatCode="0.00">
                  <c:v>929</c:v>
                </c:pt>
                <c:pt idx="444" formatCode="0.00">
                  <c:v>931</c:v>
                </c:pt>
                <c:pt idx="445" formatCode="0.00">
                  <c:v>933</c:v>
                </c:pt>
                <c:pt idx="446" formatCode="0.00">
                  <c:v>935</c:v>
                </c:pt>
                <c:pt idx="447" formatCode="0.00">
                  <c:v>936</c:v>
                </c:pt>
                <c:pt idx="448" formatCode="0.00">
                  <c:v>938</c:v>
                </c:pt>
                <c:pt idx="449" formatCode="0.00">
                  <c:v>940</c:v>
                </c:pt>
                <c:pt idx="450" formatCode="0.00">
                  <c:v>941</c:v>
                </c:pt>
                <c:pt idx="451" formatCode="0.00">
                  <c:v>943</c:v>
                </c:pt>
                <c:pt idx="452" formatCode="0.00">
                  <c:v>945</c:v>
                </c:pt>
                <c:pt idx="453" formatCode="0.00">
                  <c:v>947</c:v>
                </c:pt>
                <c:pt idx="454" formatCode="0.00">
                  <c:v>949</c:v>
                </c:pt>
                <c:pt idx="455" formatCode="0.00">
                  <c:v>950</c:v>
                </c:pt>
                <c:pt idx="456" formatCode="0.00">
                  <c:v>952</c:v>
                </c:pt>
                <c:pt idx="457" formatCode="0.00">
                  <c:v>954</c:v>
                </c:pt>
                <c:pt idx="458" formatCode="0.00">
                  <c:v>956</c:v>
                </c:pt>
                <c:pt idx="459" formatCode="0.00">
                  <c:v>958</c:v>
                </c:pt>
                <c:pt idx="460" formatCode="0.00">
                  <c:v>960</c:v>
                </c:pt>
                <c:pt idx="461" formatCode="0.00">
                  <c:v>961</c:v>
                </c:pt>
                <c:pt idx="462" formatCode="0.00">
                  <c:v>963</c:v>
                </c:pt>
                <c:pt idx="463" formatCode="0.00">
                  <c:v>965</c:v>
                </c:pt>
                <c:pt idx="464" formatCode="0.00">
                  <c:v>967</c:v>
                </c:pt>
                <c:pt idx="465" formatCode="0.00">
                  <c:v>969</c:v>
                </c:pt>
                <c:pt idx="466" formatCode="0.00">
                  <c:v>971</c:v>
                </c:pt>
                <c:pt idx="467" formatCode="0.00">
                  <c:v>973</c:v>
                </c:pt>
                <c:pt idx="468" formatCode="0.00">
                  <c:v>974</c:v>
                </c:pt>
                <c:pt idx="469" formatCode="0.00">
                  <c:v>976</c:v>
                </c:pt>
                <c:pt idx="470" formatCode="0.00">
                  <c:v>978</c:v>
                </c:pt>
                <c:pt idx="471" formatCode="0.00">
                  <c:v>980</c:v>
                </c:pt>
                <c:pt idx="472" formatCode="0.00">
                  <c:v>982</c:v>
                </c:pt>
                <c:pt idx="473" formatCode="0.00">
                  <c:v>984</c:v>
                </c:pt>
                <c:pt idx="474" formatCode="0.00">
                  <c:v>986</c:v>
                </c:pt>
                <c:pt idx="475" formatCode="0.00">
                  <c:v>988</c:v>
                </c:pt>
                <c:pt idx="476" formatCode="0.00">
                  <c:v>990</c:v>
                </c:pt>
                <c:pt idx="477" formatCode="0.00">
                  <c:v>992</c:v>
                </c:pt>
                <c:pt idx="478" formatCode="0.00">
                  <c:v>994</c:v>
                </c:pt>
                <c:pt idx="479" formatCode="0.00">
                  <c:v>996</c:v>
                </c:pt>
                <c:pt idx="480" formatCode="0.00">
                  <c:v>998</c:v>
                </c:pt>
                <c:pt idx="481" formatCode="0.00">
                  <c:v>1000</c:v>
                </c:pt>
                <c:pt idx="482" formatCode="0.00">
                  <c:v>1002</c:v>
                </c:pt>
                <c:pt idx="483" formatCode="0.00">
                  <c:v>1004</c:v>
                </c:pt>
                <c:pt idx="484" formatCode="0.00">
                  <c:v>1006</c:v>
                </c:pt>
                <c:pt idx="485" formatCode="0.00">
                  <c:v>1008</c:v>
                </c:pt>
                <c:pt idx="486" formatCode="0.00">
                  <c:v>1010</c:v>
                </c:pt>
                <c:pt idx="487" formatCode="0.00">
                  <c:v>1012</c:v>
                </c:pt>
                <c:pt idx="488" formatCode="0.00">
                  <c:v>1014</c:v>
                </c:pt>
                <c:pt idx="489" formatCode="0.00">
                  <c:v>1016</c:v>
                </c:pt>
                <c:pt idx="490" formatCode="0.00">
                  <c:v>1018</c:v>
                </c:pt>
                <c:pt idx="491" formatCode="0.00">
                  <c:v>1020</c:v>
                </c:pt>
                <c:pt idx="492" formatCode="0.00">
                  <c:v>1022</c:v>
                </c:pt>
                <c:pt idx="493" formatCode="0.00">
                  <c:v>1024</c:v>
                </c:pt>
                <c:pt idx="494" formatCode="0.00">
                  <c:v>1026</c:v>
                </c:pt>
                <c:pt idx="495" formatCode="0.00">
                  <c:v>1028</c:v>
                </c:pt>
                <c:pt idx="496" formatCode="0.00">
                  <c:v>1030</c:v>
                </c:pt>
                <c:pt idx="497" formatCode="0.00">
                  <c:v>1033</c:v>
                </c:pt>
                <c:pt idx="498" formatCode="0.00">
                  <c:v>1035</c:v>
                </c:pt>
                <c:pt idx="499" formatCode="0.00">
                  <c:v>1037</c:v>
                </c:pt>
                <c:pt idx="500" formatCode="0.00">
                  <c:v>1039</c:v>
                </c:pt>
                <c:pt idx="501" formatCode="0.00">
                  <c:v>1041</c:v>
                </c:pt>
                <c:pt idx="502" formatCode="0.00">
                  <c:v>1043</c:v>
                </c:pt>
                <c:pt idx="503" formatCode="0.00">
                  <c:v>1046</c:v>
                </c:pt>
                <c:pt idx="504" formatCode="0.00">
                  <c:v>1048</c:v>
                </c:pt>
                <c:pt idx="505" formatCode="0.00">
                  <c:v>1050</c:v>
                </c:pt>
                <c:pt idx="506" formatCode="0.00">
                  <c:v>1052</c:v>
                </c:pt>
                <c:pt idx="507" formatCode="0.00">
                  <c:v>1054</c:v>
                </c:pt>
                <c:pt idx="508" formatCode="0.00">
                  <c:v>1057</c:v>
                </c:pt>
                <c:pt idx="509" formatCode="0.00">
                  <c:v>1059</c:v>
                </c:pt>
                <c:pt idx="510" formatCode="0.00">
                  <c:v>1061</c:v>
                </c:pt>
                <c:pt idx="511" formatCode="0.00">
                  <c:v>1063</c:v>
                </c:pt>
                <c:pt idx="512" formatCode="0.00">
                  <c:v>1066</c:v>
                </c:pt>
                <c:pt idx="513" formatCode="0.00">
                  <c:v>1068</c:v>
                </c:pt>
                <c:pt idx="514" formatCode="0.00">
                  <c:v>1070</c:v>
                </c:pt>
                <c:pt idx="515" formatCode="0.00">
                  <c:v>1073</c:v>
                </c:pt>
                <c:pt idx="516" formatCode="0.00">
                  <c:v>1075</c:v>
                </c:pt>
                <c:pt idx="517" formatCode="0.00">
                  <c:v>1077</c:v>
                </c:pt>
                <c:pt idx="518" formatCode="0.00">
                  <c:v>1080</c:v>
                </c:pt>
                <c:pt idx="519" formatCode="0.00">
                  <c:v>1082</c:v>
                </c:pt>
                <c:pt idx="520" formatCode="0.00">
                  <c:v>1084</c:v>
                </c:pt>
                <c:pt idx="521" formatCode="0.00">
                  <c:v>1087</c:v>
                </c:pt>
                <c:pt idx="522" formatCode="0.00">
                  <c:v>1089</c:v>
                </c:pt>
                <c:pt idx="523" formatCode="0.00">
                  <c:v>1091</c:v>
                </c:pt>
                <c:pt idx="524" formatCode="0.00">
                  <c:v>1094</c:v>
                </c:pt>
                <c:pt idx="525" formatCode="0.00">
                  <c:v>1096</c:v>
                </c:pt>
                <c:pt idx="526" formatCode="0.00">
                  <c:v>1098</c:v>
                </c:pt>
                <c:pt idx="527" formatCode="0.00">
                  <c:v>1101</c:v>
                </c:pt>
                <c:pt idx="528" formatCode="0.00">
                  <c:v>1103</c:v>
                </c:pt>
                <c:pt idx="529" formatCode="0.00">
                  <c:v>1106</c:v>
                </c:pt>
                <c:pt idx="530" formatCode="0.00">
                  <c:v>1108</c:v>
                </c:pt>
                <c:pt idx="531" formatCode="0.00">
                  <c:v>1111</c:v>
                </c:pt>
                <c:pt idx="532" formatCode="0.00">
                  <c:v>1113</c:v>
                </c:pt>
                <c:pt idx="533" formatCode="0.00">
                  <c:v>1116</c:v>
                </c:pt>
                <c:pt idx="534" formatCode="0.00">
                  <c:v>1118</c:v>
                </c:pt>
                <c:pt idx="535" formatCode="0.00">
                  <c:v>1121</c:v>
                </c:pt>
                <c:pt idx="536" formatCode="0.00">
                  <c:v>1123</c:v>
                </c:pt>
                <c:pt idx="537" formatCode="0.00">
                  <c:v>1126</c:v>
                </c:pt>
                <c:pt idx="538" formatCode="0.00">
                  <c:v>1128</c:v>
                </c:pt>
                <c:pt idx="539" formatCode="0.00">
                  <c:v>1131</c:v>
                </c:pt>
                <c:pt idx="540" formatCode="0.00">
                  <c:v>1133</c:v>
                </c:pt>
                <c:pt idx="541" formatCode="0.00">
                  <c:v>1136</c:v>
                </c:pt>
                <c:pt idx="542" formatCode="0.00">
                  <c:v>1139</c:v>
                </c:pt>
                <c:pt idx="543" formatCode="0.00">
                  <c:v>1141</c:v>
                </c:pt>
                <c:pt idx="544" formatCode="0.00">
                  <c:v>1144</c:v>
                </c:pt>
                <c:pt idx="545" formatCode="0.00">
                  <c:v>1146</c:v>
                </c:pt>
                <c:pt idx="546" formatCode="0.00">
                  <c:v>1149</c:v>
                </c:pt>
                <c:pt idx="547" formatCode="0.00">
                  <c:v>1152</c:v>
                </c:pt>
                <c:pt idx="548" formatCode="0.00">
                  <c:v>1154</c:v>
                </c:pt>
                <c:pt idx="549" formatCode="0.00">
                  <c:v>1157</c:v>
                </c:pt>
                <c:pt idx="550" formatCode="0.00">
                  <c:v>1160</c:v>
                </c:pt>
                <c:pt idx="551" formatCode="0.00">
                  <c:v>1162</c:v>
                </c:pt>
                <c:pt idx="552" formatCode="0.00">
                  <c:v>1165</c:v>
                </c:pt>
                <c:pt idx="553" formatCode="0.00">
                  <c:v>1168</c:v>
                </c:pt>
                <c:pt idx="554" formatCode="0.00">
                  <c:v>1171</c:v>
                </c:pt>
                <c:pt idx="555" formatCode="0.00">
                  <c:v>1173</c:v>
                </c:pt>
                <c:pt idx="556" formatCode="0.00">
                  <c:v>1176</c:v>
                </c:pt>
                <c:pt idx="557" formatCode="0.00">
                  <c:v>1179</c:v>
                </c:pt>
                <c:pt idx="558" formatCode="0.00">
                  <c:v>1182</c:v>
                </c:pt>
                <c:pt idx="559" formatCode="0.00">
                  <c:v>1184</c:v>
                </c:pt>
                <c:pt idx="560" formatCode="0.00">
                  <c:v>1187</c:v>
                </c:pt>
                <c:pt idx="561" formatCode="0.00">
                  <c:v>1190</c:v>
                </c:pt>
                <c:pt idx="562" formatCode="0.00">
                  <c:v>1193</c:v>
                </c:pt>
                <c:pt idx="563" formatCode="0.00">
                  <c:v>1196</c:v>
                </c:pt>
                <c:pt idx="564" formatCode="0.00">
                  <c:v>1199</c:v>
                </c:pt>
                <c:pt idx="565" formatCode="0.00">
                  <c:v>1201</c:v>
                </c:pt>
                <c:pt idx="566" formatCode="0.00">
                  <c:v>1204</c:v>
                </c:pt>
                <c:pt idx="567" formatCode="0.00">
                  <c:v>1207</c:v>
                </c:pt>
                <c:pt idx="568" formatCode="0.00">
                  <c:v>1210</c:v>
                </c:pt>
                <c:pt idx="569" formatCode="0.00">
                  <c:v>1213</c:v>
                </c:pt>
                <c:pt idx="570" formatCode="0.00">
                  <c:v>1216</c:v>
                </c:pt>
                <c:pt idx="571" formatCode="0.00">
                  <c:v>1219</c:v>
                </c:pt>
                <c:pt idx="572" formatCode="0.00">
                  <c:v>1222</c:v>
                </c:pt>
                <c:pt idx="573" formatCode="0.00">
                  <c:v>1225</c:v>
                </c:pt>
                <c:pt idx="574" formatCode="0.00">
                  <c:v>1228</c:v>
                </c:pt>
                <c:pt idx="575" formatCode="0.00">
                  <c:v>1231</c:v>
                </c:pt>
                <c:pt idx="576" formatCode="0.00">
                  <c:v>1234</c:v>
                </c:pt>
                <c:pt idx="577" formatCode="0.00">
                  <c:v>1237</c:v>
                </c:pt>
                <c:pt idx="578" formatCode="0.00">
                  <c:v>1240</c:v>
                </c:pt>
                <c:pt idx="579" formatCode="0.00">
                  <c:v>1243</c:v>
                </c:pt>
                <c:pt idx="580" formatCode="0.00">
                  <c:v>1246</c:v>
                </c:pt>
                <c:pt idx="581" formatCode="0.00">
                  <c:v>1250</c:v>
                </c:pt>
                <c:pt idx="582" formatCode="0.00">
                  <c:v>1253</c:v>
                </c:pt>
                <c:pt idx="583" formatCode="0.00">
                  <c:v>1256</c:v>
                </c:pt>
                <c:pt idx="584" formatCode="0.00">
                  <c:v>1259</c:v>
                </c:pt>
                <c:pt idx="585" formatCode="0.00">
                  <c:v>1262</c:v>
                </c:pt>
                <c:pt idx="586" formatCode="0.00">
                  <c:v>1265</c:v>
                </c:pt>
                <c:pt idx="587" formatCode="0.00">
                  <c:v>1269</c:v>
                </c:pt>
                <c:pt idx="588" formatCode="0.00">
                  <c:v>1272</c:v>
                </c:pt>
                <c:pt idx="589" formatCode="0.00">
                  <c:v>1275</c:v>
                </c:pt>
                <c:pt idx="590" formatCode="0.00">
                  <c:v>1278</c:v>
                </c:pt>
                <c:pt idx="591" formatCode="0.00">
                  <c:v>1282</c:v>
                </c:pt>
                <c:pt idx="592" formatCode="0.00">
                  <c:v>1285</c:v>
                </c:pt>
                <c:pt idx="593" formatCode="0.00">
                  <c:v>1288</c:v>
                </c:pt>
                <c:pt idx="594" formatCode="0.00">
                  <c:v>1292</c:v>
                </c:pt>
                <c:pt idx="595" formatCode="0.00">
                  <c:v>1295</c:v>
                </c:pt>
                <c:pt idx="596" formatCode="0.00">
                  <c:v>1298</c:v>
                </c:pt>
                <c:pt idx="597" formatCode="0.00">
                  <c:v>1302</c:v>
                </c:pt>
                <c:pt idx="598" formatCode="0.00">
                  <c:v>1305</c:v>
                </c:pt>
                <c:pt idx="599" formatCode="0.00">
                  <c:v>1308</c:v>
                </c:pt>
                <c:pt idx="600" formatCode="0.00">
                  <c:v>1312</c:v>
                </c:pt>
                <c:pt idx="601" formatCode="0.00">
                  <c:v>1315</c:v>
                </c:pt>
                <c:pt idx="602" formatCode="0.00">
                  <c:v>1319</c:v>
                </c:pt>
                <c:pt idx="603" formatCode="0.00">
                  <c:v>1322</c:v>
                </c:pt>
                <c:pt idx="604" formatCode="0.00">
                  <c:v>1326</c:v>
                </c:pt>
                <c:pt idx="605" formatCode="0.00">
                  <c:v>1329</c:v>
                </c:pt>
                <c:pt idx="606" formatCode="0.00">
                  <c:v>1333</c:v>
                </c:pt>
                <c:pt idx="607" formatCode="0.00">
                  <c:v>1336</c:v>
                </c:pt>
                <c:pt idx="608" formatCode="0.00">
                  <c:v>1340</c:v>
                </c:pt>
                <c:pt idx="609" formatCode="0.00">
                  <c:v>1344</c:v>
                </c:pt>
                <c:pt idx="610" formatCode="0.00">
                  <c:v>1347</c:v>
                </c:pt>
                <c:pt idx="611" formatCode="0.00">
                  <c:v>1351</c:v>
                </c:pt>
                <c:pt idx="612" formatCode="0.00">
                  <c:v>1355</c:v>
                </c:pt>
                <c:pt idx="613" formatCode="0.00">
                  <c:v>1358</c:v>
                </c:pt>
                <c:pt idx="614" formatCode="0.00">
                  <c:v>1362</c:v>
                </c:pt>
                <c:pt idx="615" formatCode="0.00">
                  <c:v>1366</c:v>
                </c:pt>
                <c:pt idx="616" formatCode="0.00">
                  <c:v>1369</c:v>
                </c:pt>
                <c:pt idx="617" formatCode="0.00">
                  <c:v>1373</c:v>
                </c:pt>
                <c:pt idx="618" formatCode="0.00">
                  <c:v>1377</c:v>
                </c:pt>
                <c:pt idx="619" formatCode="0.00">
                  <c:v>1381</c:v>
                </c:pt>
                <c:pt idx="620" formatCode="0.00">
                  <c:v>1385</c:v>
                </c:pt>
                <c:pt idx="621" formatCode="0.00">
                  <c:v>1388</c:v>
                </c:pt>
                <c:pt idx="622" formatCode="0.00">
                  <c:v>1392</c:v>
                </c:pt>
                <c:pt idx="623" formatCode="0.00">
                  <c:v>1396</c:v>
                </c:pt>
                <c:pt idx="624" formatCode="0.00">
                  <c:v>1400</c:v>
                </c:pt>
                <c:pt idx="625" formatCode="0.00">
                  <c:v>1404</c:v>
                </c:pt>
                <c:pt idx="626" formatCode="0.00">
                  <c:v>1408</c:v>
                </c:pt>
                <c:pt idx="627" formatCode="0.00">
                  <c:v>1412</c:v>
                </c:pt>
                <c:pt idx="628" formatCode="0.00">
                  <c:v>1416</c:v>
                </c:pt>
                <c:pt idx="629" formatCode="0.00">
                  <c:v>1420</c:v>
                </c:pt>
                <c:pt idx="630" formatCode="0.00">
                  <c:v>1424</c:v>
                </c:pt>
                <c:pt idx="631" formatCode="0.00">
                  <c:v>1428</c:v>
                </c:pt>
                <c:pt idx="632" formatCode="0.00">
                  <c:v>1432</c:v>
                </c:pt>
                <c:pt idx="633" formatCode="0.00">
                  <c:v>1437</c:v>
                </c:pt>
                <c:pt idx="634" formatCode="0.00">
                  <c:v>1440</c:v>
                </c:pt>
                <c:pt idx="635" formatCode="0.00">
                  <c:v>1445</c:v>
                </c:pt>
                <c:pt idx="636" formatCode="0.00">
                  <c:v>1449</c:v>
                </c:pt>
                <c:pt idx="637" formatCode="0.00">
                  <c:v>1453</c:v>
                </c:pt>
                <c:pt idx="638" formatCode="0.00">
                  <c:v>1457</c:v>
                </c:pt>
                <c:pt idx="639" formatCode="0.00">
                  <c:v>1462</c:v>
                </c:pt>
                <c:pt idx="640" formatCode="0.00">
                  <c:v>1466</c:v>
                </c:pt>
                <c:pt idx="641" formatCode="0.00">
                  <c:v>1470</c:v>
                </c:pt>
                <c:pt idx="642" formatCode="0.00">
                  <c:v>1474</c:v>
                </c:pt>
                <c:pt idx="643" formatCode="0.00">
                  <c:v>1479</c:v>
                </c:pt>
                <c:pt idx="644" formatCode="0.00">
                  <c:v>1484</c:v>
                </c:pt>
                <c:pt idx="645" formatCode="0.00">
                  <c:v>1488</c:v>
                </c:pt>
                <c:pt idx="646" formatCode="0.00">
                  <c:v>1492</c:v>
                </c:pt>
                <c:pt idx="647" formatCode="0.00">
                  <c:v>1497</c:v>
                </c:pt>
                <c:pt idx="648" formatCode="0.00">
                  <c:v>1501</c:v>
                </c:pt>
                <c:pt idx="649" formatCode="0.00">
                  <c:v>1506</c:v>
                </c:pt>
                <c:pt idx="650" formatCode="0.00">
                  <c:v>1510</c:v>
                </c:pt>
                <c:pt idx="651" formatCode="0.00">
                  <c:v>1515</c:v>
                </c:pt>
                <c:pt idx="652" formatCode="0.00">
                  <c:v>1519</c:v>
                </c:pt>
                <c:pt idx="653" formatCode="0.00">
                  <c:v>1524</c:v>
                </c:pt>
                <c:pt idx="654" formatCode="0.00">
                  <c:v>1529</c:v>
                </c:pt>
                <c:pt idx="655" formatCode="0.00">
                  <c:v>1533</c:v>
                </c:pt>
                <c:pt idx="656" formatCode="0.00">
                  <c:v>1538</c:v>
                </c:pt>
                <c:pt idx="657" formatCode="0.00">
                  <c:v>1543</c:v>
                </c:pt>
                <c:pt idx="658" formatCode="0.00">
                  <c:v>1548</c:v>
                </c:pt>
                <c:pt idx="659" formatCode="0.00">
                  <c:v>1552</c:v>
                </c:pt>
                <c:pt idx="660" formatCode="0.00">
                  <c:v>1557</c:v>
                </c:pt>
                <c:pt idx="661" formatCode="0.00">
                  <c:v>1562</c:v>
                </c:pt>
                <c:pt idx="662" formatCode="0.00">
                  <c:v>1567</c:v>
                </c:pt>
                <c:pt idx="663" formatCode="0.00">
                  <c:v>1572</c:v>
                </c:pt>
                <c:pt idx="664" formatCode="0.00">
                  <c:v>1577</c:v>
                </c:pt>
                <c:pt idx="665" formatCode="0.00">
                  <c:v>1582</c:v>
                </c:pt>
                <c:pt idx="666" formatCode="0.00">
                  <c:v>1587</c:v>
                </c:pt>
                <c:pt idx="667" formatCode="0.00">
                  <c:v>1592</c:v>
                </c:pt>
                <c:pt idx="668" formatCode="0.00">
                  <c:v>1597</c:v>
                </c:pt>
                <c:pt idx="669" formatCode="0.00">
                  <c:v>1602</c:v>
                </c:pt>
                <c:pt idx="670" formatCode="0.00">
                  <c:v>1607</c:v>
                </c:pt>
                <c:pt idx="671" formatCode="0.00">
                  <c:v>1612</c:v>
                </c:pt>
                <c:pt idx="672" formatCode="0.00">
                  <c:v>1618</c:v>
                </c:pt>
                <c:pt idx="673" formatCode="0.00">
                  <c:v>1623</c:v>
                </c:pt>
                <c:pt idx="674" formatCode="0.00">
                  <c:v>1628</c:v>
                </c:pt>
                <c:pt idx="675" formatCode="0.00">
                  <c:v>1634</c:v>
                </c:pt>
                <c:pt idx="676" formatCode="0.00">
                  <c:v>1640</c:v>
                </c:pt>
                <c:pt idx="677" formatCode="0.00">
                  <c:v>1644</c:v>
                </c:pt>
                <c:pt idx="678" formatCode="0.00">
                  <c:v>1650</c:v>
                </c:pt>
                <c:pt idx="679" formatCode="0.00">
                  <c:v>1655</c:v>
                </c:pt>
                <c:pt idx="680" formatCode="0.00">
                  <c:v>1661</c:v>
                </c:pt>
                <c:pt idx="681" formatCode="0.00">
                  <c:v>1666</c:v>
                </c:pt>
                <c:pt idx="682" formatCode="0.00">
                  <c:v>1672</c:v>
                </c:pt>
                <c:pt idx="683" formatCode="0.00">
                  <c:v>1677</c:v>
                </c:pt>
                <c:pt idx="684" formatCode="0.00">
                  <c:v>1683</c:v>
                </c:pt>
                <c:pt idx="685" formatCode="0.00">
                  <c:v>1689</c:v>
                </c:pt>
                <c:pt idx="686" formatCode="0.00">
                  <c:v>1690</c:v>
                </c:pt>
                <c:pt idx="687" formatCode="0.00">
                  <c:v>1700</c:v>
                </c:pt>
                <c:pt idx="688" formatCode="0.00">
                  <c:v>1706</c:v>
                </c:pt>
                <c:pt idx="689" formatCode="0.00">
                  <c:v>1710</c:v>
                </c:pt>
                <c:pt idx="690" formatCode="0.00">
                  <c:v>1718</c:v>
                </c:pt>
                <c:pt idx="691" formatCode="0.00">
                  <c:v>1724</c:v>
                </c:pt>
                <c:pt idx="692" formatCode="0.00">
                  <c:v>1730</c:v>
                </c:pt>
                <c:pt idx="693" formatCode="0.00">
                  <c:v>1740</c:v>
                </c:pt>
                <c:pt idx="694" formatCode="0.00">
                  <c:v>1742</c:v>
                </c:pt>
                <c:pt idx="695" formatCode="0.00">
                  <c:v>1748</c:v>
                </c:pt>
                <c:pt idx="696" formatCode="0.00">
                  <c:v>1754</c:v>
                </c:pt>
                <c:pt idx="697" formatCode="0.00">
                  <c:v>1760</c:v>
                </c:pt>
                <c:pt idx="698" formatCode="0.00">
                  <c:v>1770</c:v>
                </c:pt>
                <c:pt idx="699" formatCode="0.00">
                  <c:v>1773</c:v>
                </c:pt>
                <c:pt idx="700" formatCode="0.00">
                  <c:v>1779</c:v>
                </c:pt>
                <c:pt idx="701" formatCode="0.00">
                  <c:v>1785</c:v>
                </c:pt>
                <c:pt idx="702" formatCode="0.00">
                  <c:v>1792</c:v>
                </c:pt>
                <c:pt idx="703" formatCode="0.00">
                  <c:v>1798</c:v>
                </c:pt>
                <c:pt idx="704" formatCode="0.00">
                  <c:v>1805</c:v>
                </c:pt>
                <c:pt idx="705" formatCode="0.00">
                  <c:v>1810</c:v>
                </c:pt>
                <c:pt idx="706" formatCode="0.00">
                  <c:v>1818</c:v>
                </c:pt>
                <c:pt idx="707" formatCode="0.00">
                  <c:v>1824</c:v>
                </c:pt>
                <c:pt idx="708" formatCode="0.00">
                  <c:v>1831</c:v>
                </c:pt>
                <c:pt idx="709" formatCode="0.00">
                  <c:v>1838</c:v>
                </c:pt>
                <c:pt idx="710" formatCode="0.00">
                  <c:v>1845</c:v>
                </c:pt>
                <c:pt idx="711" formatCode="0.00">
                  <c:v>1851</c:v>
                </c:pt>
                <c:pt idx="712" formatCode="0.00">
                  <c:v>1860</c:v>
                </c:pt>
                <c:pt idx="713" formatCode="0.00">
                  <c:v>1865</c:v>
                </c:pt>
                <c:pt idx="714" formatCode="0.00">
                  <c:v>1872</c:v>
                </c:pt>
                <c:pt idx="715" formatCode="0.00">
                  <c:v>1879</c:v>
                </c:pt>
                <c:pt idx="716" formatCode="0.00">
                  <c:v>1890</c:v>
                </c:pt>
                <c:pt idx="717" formatCode="0.00">
                  <c:v>1894</c:v>
                </c:pt>
                <c:pt idx="718" formatCode="0.00">
                  <c:v>1901</c:v>
                </c:pt>
                <c:pt idx="719" formatCode="0.00">
                  <c:v>1908</c:v>
                </c:pt>
                <c:pt idx="720" formatCode="0.00">
                  <c:v>1920</c:v>
                </c:pt>
                <c:pt idx="721" formatCode="0.00">
                  <c:v>1923</c:v>
                </c:pt>
                <c:pt idx="722" formatCode="0.00">
                  <c:v>1930</c:v>
                </c:pt>
                <c:pt idx="723" formatCode="0.00">
                  <c:v>1940</c:v>
                </c:pt>
                <c:pt idx="724" formatCode="0.00">
                  <c:v>1945</c:v>
                </c:pt>
                <c:pt idx="725" formatCode="0.00">
                  <c:v>1953</c:v>
                </c:pt>
                <c:pt idx="726" formatCode="0.00">
                  <c:v>1960</c:v>
                </c:pt>
                <c:pt idx="727" formatCode="0.00">
                  <c:v>1968</c:v>
                </c:pt>
                <c:pt idx="728" formatCode="0.00">
                  <c:v>1976</c:v>
                </c:pt>
                <c:pt idx="729" formatCode="0.00">
                  <c:v>1984</c:v>
                </c:pt>
                <c:pt idx="730" formatCode="0.00">
                  <c:v>1992</c:v>
                </c:pt>
                <c:pt idx="731" formatCode="0.00">
                  <c:v>2000</c:v>
                </c:pt>
                <c:pt idx="732" formatCode="0.00">
                  <c:v>2008</c:v>
                </c:pt>
                <c:pt idx="733" formatCode="0.00">
                  <c:v>2016</c:v>
                </c:pt>
                <c:pt idx="734" formatCode="0.00">
                  <c:v>2024</c:v>
                </c:pt>
                <c:pt idx="735" formatCode="0.00">
                  <c:v>2032</c:v>
                </c:pt>
                <c:pt idx="736" formatCode="0.00">
                  <c:v>2040</c:v>
                </c:pt>
                <c:pt idx="737" formatCode="0.00">
                  <c:v>2050</c:v>
                </c:pt>
                <c:pt idx="738" formatCode="0.00">
                  <c:v>2057</c:v>
                </c:pt>
                <c:pt idx="739" formatCode="0.00">
                  <c:v>2066</c:v>
                </c:pt>
                <c:pt idx="740" formatCode="0.00">
                  <c:v>2074</c:v>
                </c:pt>
                <c:pt idx="741" formatCode="0.00">
                  <c:v>2083</c:v>
                </c:pt>
                <c:pt idx="742" formatCode="0.00">
                  <c:v>2092</c:v>
                </c:pt>
                <c:pt idx="743" formatCode="0.00">
                  <c:v>2100</c:v>
                </c:pt>
                <c:pt idx="744" formatCode="0.00">
                  <c:v>2100</c:v>
                </c:pt>
                <c:pt idx="745" formatCode="0.00">
                  <c:v>2118</c:v>
                </c:pt>
                <c:pt idx="746" formatCode="0.00">
                  <c:v>2127</c:v>
                </c:pt>
                <c:pt idx="747" formatCode="0.00">
                  <c:v>2136</c:v>
                </c:pt>
                <c:pt idx="748" formatCode="0.00">
                  <c:v>2145</c:v>
                </c:pt>
                <c:pt idx="749" formatCode="0.00">
                  <c:v>2155</c:v>
                </c:pt>
                <c:pt idx="750" formatCode="0.00">
                  <c:v>2164</c:v>
                </c:pt>
                <c:pt idx="751" formatCode="0.00">
                  <c:v>2173</c:v>
                </c:pt>
                <c:pt idx="752" formatCode="0.00">
                  <c:v>2183</c:v>
                </c:pt>
                <c:pt idx="753" formatCode="0.00">
                  <c:v>2193</c:v>
                </c:pt>
                <c:pt idx="754" formatCode="0.00">
                  <c:v>2202</c:v>
                </c:pt>
                <c:pt idx="755" formatCode="0.00">
                  <c:v>2212</c:v>
                </c:pt>
                <c:pt idx="756" formatCode="0.00">
                  <c:v>2222</c:v>
                </c:pt>
                <c:pt idx="757" formatCode="0.00">
                  <c:v>2232</c:v>
                </c:pt>
                <c:pt idx="758" formatCode="0.00">
                  <c:v>2242</c:v>
                </c:pt>
                <c:pt idx="759" formatCode="0.00">
                  <c:v>2252</c:v>
                </c:pt>
                <c:pt idx="760" formatCode="0.00">
                  <c:v>2262</c:v>
                </c:pt>
                <c:pt idx="761" formatCode="0.00">
                  <c:v>2272</c:v>
                </c:pt>
                <c:pt idx="762" formatCode="0.00">
                  <c:v>2283</c:v>
                </c:pt>
                <c:pt idx="763" formatCode="0.00">
                  <c:v>2293</c:v>
                </c:pt>
                <c:pt idx="764" formatCode="0.00">
                  <c:v>2304</c:v>
                </c:pt>
                <c:pt idx="765" formatCode="0.00">
                  <c:v>2314</c:v>
                </c:pt>
                <c:pt idx="766" formatCode="0.00">
                  <c:v>2325</c:v>
                </c:pt>
                <c:pt idx="767" formatCode="0.00">
                  <c:v>2336</c:v>
                </c:pt>
                <c:pt idx="768" formatCode="0.00">
                  <c:v>2347</c:v>
                </c:pt>
                <c:pt idx="769" formatCode="0.00">
                  <c:v>2358</c:v>
                </c:pt>
                <c:pt idx="770" formatCode="0.00">
                  <c:v>2369</c:v>
                </c:pt>
                <c:pt idx="771" formatCode="0.00">
                  <c:v>2381</c:v>
                </c:pt>
                <c:pt idx="772" formatCode="0.00">
                  <c:v>2392</c:v>
                </c:pt>
                <c:pt idx="773" formatCode="0.00">
                  <c:v>2403</c:v>
                </c:pt>
                <c:pt idx="774" formatCode="0.00">
                  <c:v>2415</c:v>
                </c:pt>
                <c:pt idx="775" formatCode="0.00">
                  <c:v>2427</c:v>
                </c:pt>
                <c:pt idx="776" formatCode="0.00">
                  <c:v>2439</c:v>
                </c:pt>
                <c:pt idx="777" formatCode="0.00">
                  <c:v>2451</c:v>
                </c:pt>
                <c:pt idx="778" formatCode="0.00">
                  <c:v>2463</c:v>
                </c:pt>
                <c:pt idx="779" formatCode="0.00">
                  <c:v>2475</c:v>
                </c:pt>
                <c:pt idx="780" formatCode="0.00">
                  <c:v>2487</c:v>
                </c:pt>
                <c:pt idx="781" formatCode="0.00">
                  <c:v>2500</c:v>
                </c:pt>
              </c:numCache>
            </c:numRef>
          </c:xVal>
          <c:yVal>
            <c:numRef>
              <c:f>'Transmission Data'!$M:$M</c:f>
              <c:numCache>
                <c:formatCode>General</c:formatCode>
                <c:ptCount val="1048576"/>
                <c:pt idx="2" formatCode="0.00">
                  <c:v>2.3640000000000262E-3</c:v>
                </c:pt>
                <c:pt idx="3" formatCode="0.00">
                  <c:v>2.3740000000000263E-3</c:v>
                </c:pt>
                <c:pt idx="4" formatCode="0.00">
                  <c:v>2.3840000000000263E-3</c:v>
                </c:pt>
                <c:pt idx="5" formatCode="0.00">
                  <c:v>2.3940000000000263E-3</c:v>
                </c:pt>
                <c:pt idx="6" formatCode="0.00">
                  <c:v>2.4040000000000263E-3</c:v>
                </c:pt>
                <c:pt idx="7" formatCode="0.00">
                  <c:v>2.4140000000000264E-3</c:v>
                </c:pt>
                <c:pt idx="8" formatCode="0.00">
                  <c:v>2.4240000000000264E-3</c:v>
                </c:pt>
                <c:pt idx="9" formatCode="0.00">
                  <c:v>2.4340000000000264E-3</c:v>
                </c:pt>
                <c:pt idx="10" formatCode="0.00">
                  <c:v>2.4440000000000264E-3</c:v>
                </c:pt>
                <c:pt idx="11" formatCode="0.00">
                  <c:v>2.4540000000000265E-3</c:v>
                </c:pt>
                <c:pt idx="12" formatCode="0.00">
                  <c:v>2.4640000000000265E-3</c:v>
                </c:pt>
                <c:pt idx="13" formatCode="0.00">
                  <c:v>2.4740000000000265E-3</c:v>
                </c:pt>
                <c:pt idx="14" formatCode="0.00">
                  <c:v>2.4840000000000266E-3</c:v>
                </c:pt>
                <c:pt idx="15" formatCode="0.00">
                  <c:v>2.4940000000000266E-3</c:v>
                </c:pt>
                <c:pt idx="16" formatCode="0.00">
                  <c:v>2.5040000000000266E-3</c:v>
                </c:pt>
                <c:pt idx="17" formatCode="0.00">
                  <c:v>2.5140000000000266E-3</c:v>
                </c:pt>
                <c:pt idx="18" formatCode="0.00">
                  <c:v>2.5240000000000267E-3</c:v>
                </c:pt>
                <c:pt idx="19" formatCode="0.00">
                  <c:v>2.5340000000000267E-3</c:v>
                </c:pt>
                <c:pt idx="20" formatCode="0.00">
                  <c:v>2.5440000000000267E-3</c:v>
                </c:pt>
                <c:pt idx="21" formatCode="0.00">
                  <c:v>2.5540000000000267E-3</c:v>
                </c:pt>
                <c:pt idx="22" formatCode="0.00">
                  <c:v>2.5640000000000268E-3</c:v>
                </c:pt>
                <c:pt idx="23" formatCode="0.00">
                  <c:v>2.5740000000000268E-3</c:v>
                </c:pt>
                <c:pt idx="24" formatCode="0.00">
                  <c:v>2.5840000000000268E-3</c:v>
                </c:pt>
                <c:pt idx="25" formatCode="0.00">
                  <c:v>2.5940000000000268E-3</c:v>
                </c:pt>
                <c:pt idx="26" formatCode="0.00">
                  <c:v>2.6040000000000269E-3</c:v>
                </c:pt>
                <c:pt idx="27" formatCode="0.00">
                  <c:v>2.6140000000000269E-3</c:v>
                </c:pt>
                <c:pt idx="28" formatCode="0.00">
                  <c:v>2.6240000000000269E-3</c:v>
                </c:pt>
                <c:pt idx="29" formatCode="0.00">
                  <c:v>2.6340000000000269E-3</c:v>
                </c:pt>
                <c:pt idx="30" formatCode="0.00">
                  <c:v>2.644000000000027E-3</c:v>
                </c:pt>
                <c:pt idx="31" formatCode="0.00">
                  <c:v>2.654000000000027E-3</c:v>
                </c:pt>
                <c:pt idx="32" formatCode="0.00">
                  <c:v>2.664000000000027E-3</c:v>
                </c:pt>
                <c:pt idx="33" formatCode="0.00">
                  <c:v>2.674000000000027E-3</c:v>
                </c:pt>
                <c:pt idx="34" formatCode="0.00">
                  <c:v>2.6840000000000271E-3</c:v>
                </c:pt>
                <c:pt idx="35" formatCode="0.00">
                  <c:v>2.6940000000000271E-3</c:v>
                </c:pt>
                <c:pt idx="36" formatCode="0.00">
                  <c:v>2.7040000000000271E-3</c:v>
                </c:pt>
                <c:pt idx="37" formatCode="0.00">
                  <c:v>2.7140000000000272E-3</c:v>
                </c:pt>
                <c:pt idx="38" formatCode="0.00">
                  <c:v>2.7240000000000272E-3</c:v>
                </c:pt>
                <c:pt idx="39" formatCode="0.00">
                  <c:v>2.7340000000000272E-3</c:v>
                </c:pt>
                <c:pt idx="40" formatCode="0.00">
                  <c:v>2.7440000000000272E-3</c:v>
                </c:pt>
                <c:pt idx="41" formatCode="0.00">
                  <c:v>2.7540000000000273E-3</c:v>
                </c:pt>
                <c:pt idx="42" formatCode="0.00">
                  <c:v>2.7640000000000273E-3</c:v>
                </c:pt>
                <c:pt idx="43" formatCode="0.00">
                  <c:v>2.7740000000000273E-3</c:v>
                </c:pt>
                <c:pt idx="44" formatCode="0.00">
                  <c:v>2.7840000000000273E-3</c:v>
                </c:pt>
                <c:pt idx="45" formatCode="0.00">
                  <c:v>2.7940000000000274E-3</c:v>
                </c:pt>
                <c:pt idx="46" formatCode="0.00">
                  <c:v>2.8040000000000274E-3</c:v>
                </c:pt>
                <c:pt idx="47" formatCode="0.00">
                  <c:v>2.8140000000000274E-3</c:v>
                </c:pt>
                <c:pt idx="48" formatCode="0.00">
                  <c:v>2.8240000000000274E-3</c:v>
                </c:pt>
                <c:pt idx="49" formatCode="0.00">
                  <c:v>2.8340000000000275E-3</c:v>
                </c:pt>
                <c:pt idx="50" formatCode="0.00">
                  <c:v>2.8440000000000275E-3</c:v>
                </c:pt>
                <c:pt idx="51" formatCode="0.00">
                  <c:v>2.8540000000000275E-3</c:v>
                </c:pt>
                <c:pt idx="52" formatCode="0.00">
                  <c:v>2.8640000000000275E-3</c:v>
                </c:pt>
                <c:pt idx="53" formatCode="0.00">
                  <c:v>2.8740000000000276E-3</c:v>
                </c:pt>
                <c:pt idx="54" formatCode="0.00">
                  <c:v>2.8840000000000276E-3</c:v>
                </c:pt>
                <c:pt idx="55" formatCode="0.00">
                  <c:v>2.8940000000000276E-3</c:v>
                </c:pt>
                <c:pt idx="56" formatCode="0.00">
                  <c:v>2.9040000000000277E-3</c:v>
                </c:pt>
                <c:pt idx="57" formatCode="0.00">
                  <c:v>2.9140000000000277E-3</c:v>
                </c:pt>
                <c:pt idx="58" formatCode="0.00">
                  <c:v>2.9240000000000277E-3</c:v>
                </c:pt>
                <c:pt idx="59" formatCode="0.00">
                  <c:v>2.9340000000000277E-3</c:v>
                </c:pt>
                <c:pt idx="60" formatCode="0.00">
                  <c:v>2.9440000000000278E-3</c:v>
                </c:pt>
                <c:pt idx="61" formatCode="0.00">
                  <c:v>2.9540000000000278E-3</c:v>
                </c:pt>
                <c:pt idx="62" formatCode="0.00">
                  <c:v>2.9640000000000278E-3</c:v>
                </c:pt>
                <c:pt idx="63" formatCode="0.00">
                  <c:v>2.9740000000000278E-3</c:v>
                </c:pt>
                <c:pt idx="64" formatCode="0.00">
                  <c:v>2.9840000000000279E-3</c:v>
                </c:pt>
                <c:pt idx="65" formatCode="0.00">
                  <c:v>2.9940000000000279E-3</c:v>
                </c:pt>
                <c:pt idx="66" formatCode="0.00">
                  <c:v>3.0040000000000279E-3</c:v>
                </c:pt>
                <c:pt idx="67" formatCode="0.00">
                  <c:v>3.0140000000000279E-3</c:v>
                </c:pt>
                <c:pt idx="68" formatCode="0.00">
                  <c:v>3.024000000000028E-3</c:v>
                </c:pt>
                <c:pt idx="69" formatCode="0.00">
                  <c:v>3.034000000000028E-3</c:v>
                </c:pt>
                <c:pt idx="70" formatCode="0.00">
                  <c:v>3.044000000000028E-3</c:v>
                </c:pt>
                <c:pt idx="71" formatCode="0.00">
                  <c:v>3.054000000000028E-3</c:v>
                </c:pt>
                <c:pt idx="72" formatCode="0.00">
                  <c:v>3.0640000000000281E-3</c:v>
                </c:pt>
                <c:pt idx="73" formatCode="0.00">
                  <c:v>3.0740000000000281E-3</c:v>
                </c:pt>
                <c:pt idx="74" formatCode="0.00">
                  <c:v>3.0840000000000281E-3</c:v>
                </c:pt>
                <c:pt idx="75" formatCode="0.00">
                  <c:v>3.0940000000000282E-3</c:v>
                </c:pt>
                <c:pt idx="76" formatCode="0.00">
                  <c:v>3.1040000000000282E-3</c:v>
                </c:pt>
                <c:pt idx="77" formatCode="0.00">
                  <c:v>3.1140000000000282E-3</c:v>
                </c:pt>
                <c:pt idx="78" formatCode="0.00">
                  <c:v>3.1240000000000282E-3</c:v>
                </c:pt>
                <c:pt idx="79" formatCode="0.00">
                  <c:v>3.1340000000000283E-3</c:v>
                </c:pt>
                <c:pt idx="80" formatCode="0.00">
                  <c:v>3.1440000000000283E-3</c:v>
                </c:pt>
                <c:pt idx="81" formatCode="0.00">
                  <c:v>3.1540000000000283E-3</c:v>
                </c:pt>
                <c:pt idx="82" formatCode="0.00">
                  <c:v>3.1640000000000283E-3</c:v>
                </c:pt>
                <c:pt idx="83" formatCode="0.00">
                  <c:v>3.1740000000000284E-3</c:v>
                </c:pt>
                <c:pt idx="84" formatCode="0.00">
                  <c:v>3.1840000000000284E-3</c:v>
                </c:pt>
                <c:pt idx="85" formatCode="0.00">
                  <c:v>3.1940000000000284E-3</c:v>
                </c:pt>
                <c:pt idx="86" formatCode="0.00">
                  <c:v>3.2040000000000284E-3</c:v>
                </c:pt>
                <c:pt idx="87" formatCode="0.00">
                  <c:v>3.2140000000000285E-3</c:v>
                </c:pt>
                <c:pt idx="88" formatCode="0.00">
                  <c:v>3.2240000000000285E-3</c:v>
                </c:pt>
                <c:pt idx="89" formatCode="0.00">
                  <c:v>3.2340000000000285E-3</c:v>
                </c:pt>
                <c:pt idx="90" formatCode="0.00">
                  <c:v>3.2440000000000285E-3</c:v>
                </c:pt>
                <c:pt idx="91" formatCode="0.00">
                  <c:v>3.2540000000000286E-3</c:v>
                </c:pt>
                <c:pt idx="92" formatCode="0.00">
                  <c:v>3.2640000000000286E-3</c:v>
                </c:pt>
                <c:pt idx="93" formatCode="0.00">
                  <c:v>3.2740000000000286E-3</c:v>
                </c:pt>
                <c:pt idx="94" formatCode="0.00">
                  <c:v>3.2840000000000286E-3</c:v>
                </c:pt>
                <c:pt idx="95" formatCode="0.00">
                  <c:v>3.2940000000000287E-3</c:v>
                </c:pt>
                <c:pt idx="96" formatCode="0.00">
                  <c:v>3.3040000000000287E-3</c:v>
                </c:pt>
                <c:pt idx="97" formatCode="0.00">
                  <c:v>3.3140000000000287E-3</c:v>
                </c:pt>
                <c:pt idx="98" formatCode="0.00">
                  <c:v>3.3240000000000288E-3</c:v>
                </c:pt>
                <c:pt idx="99" formatCode="0.00">
                  <c:v>3.3340000000000288E-3</c:v>
                </c:pt>
                <c:pt idx="100" formatCode="0.00">
                  <c:v>3.3440000000000288E-3</c:v>
                </c:pt>
                <c:pt idx="101" formatCode="0.00">
                  <c:v>3.3540000000000288E-3</c:v>
                </c:pt>
                <c:pt idx="102" formatCode="0.00">
                  <c:v>3.3640000000000289E-3</c:v>
                </c:pt>
                <c:pt idx="103" formatCode="0.00">
                  <c:v>3.3740000000000289E-3</c:v>
                </c:pt>
                <c:pt idx="104" formatCode="0.00">
                  <c:v>3.3840000000000289E-3</c:v>
                </c:pt>
                <c:pt idx="105" formatCode="0.00">
                  <c:v>3.3940000000000289E-3</c:v>
                </c:pt>
                <c:pt idx="106" formatCode="0.00">
                  <c:v>3.404000000000029E-3</c:v>
                </c:pt>
                <c:pt idx="107" formatCode="0.00">
                  <c:v>3.414000000000029E-3</c:v>
                </c:pt>
                <c:pt idx="108" formatCode="0.00">
                  <c:v>3.424000000000029E-3</c:v>
                </c:pt>
                <c:pt idx="109" formatCode="0.00">
                  <c:v>3.434000000000029E-3</c:v>
                </c:pt>
                <c:pt idx="110" formatCode="0.00">
                  <c:v>3.4440000000000291E-3</c:v>
                </c:pt>
                <c:pt idx="111" formatCode="0.00">
                  <c:v>3.4540000000000291E-3</c:v>
                </c:pt>
                <c:pt idx="112" formatCode="0.00">
                  <c:v>3.4640000000000291E-3</c:v>
                </c:pt>
                <c:pt idx="113" formatCode="0.00">
                  <c:v>3.4740000000000291E-3</c:v>
                </c:pt>
                <c:pt idx="114" formatCode="0.00">
                  <c:v>3.4840000000000292E-3</c:v>
                </c:pt>
                <c:pt idx="115" formatCode="0.00">
                  <c:v>3.4940000000000292E-3</c:v>
                </c:pt>
                <c:pt idx="116" formatCode="0.00">
                  <c:v>3.5040000000000292E-3</c:v>
                </c:pt>
                <c:pt idx="117" formatCode="0.00">
                  <c:v>3.5140000000000293E-3</c:v>
                </c:pt>
                <c:pt idx="118" formatCode="0.00">
                  <c:v>3.5240000000000293E-3</c:v>
                </c:pt>
                <c:pt idx="119" formatCode="0.00">
                  <c:v>3.5340000000000293E-3</c:v>
                </c:pt>
                <c:pt idx="120" formatCode="0.00">
                  <c:v>3.5440000000000293E-3</c:v>
                </c:pt>
                <c:pt idx="121" formatCode="0.00">
                  <c:v>3.5540000000000294E-3</c:v>
                </c:pt>
                <c:pt idx="122" formatCode="0.00">
                  <c:v>3.5640000000000294E-3</c:v>
                </c:pt>
                <c:pt idx="123" formatCode="0.00">
                  <c:v>3.5740000000000294E-3</c:v>
                </c:pt>
                <c:pt idx="124" formatCode="0.00">
                  <c:v>3.5840000000000294E-3</c:v>
                </c:pt>
                <c:pt idx="125" formatCode="0.00">
                  <c:v>3.5940000000000295E-3</c:v>
                </c:pt>
                <c:pt idx="126" formatCode="0.00">
                  <c:v>3.6040000000000295E-3</c:v>
                </c:pt>
                <c:pt idx="127" formatCode="0.00">
                  <c:v>3.6140000000000295E-3</c:v>
                </c:pt>
                <c:pt idx="128" formatCode="0.00">
                  <c:v>3.6240000000000295E-3</c:v>
                </c:pt>
                <c:pt idx="129" formatCode="0.00">
                  <c:v>3.6340000000000296E-3</c:v>
                </c:pt>
                <c:pt idx="130" formatCode="0.00">
                  <c:v>3.6440000000000296E-3</c:v>
                </c:pt>
                <c:pt idx="131" formatCode="0.00">
                  <c:v>3.6540000000000296E-3</c:v>
                </c:pt>
                <c:pt idx="132" formatCode="0.00">
                  <c:v>3.6640000000000296E-3</c:v>
                </c:pt>
                <c:pt idx="133" formatCode="0.00">
                  <c:v>3.6740000000000297E-3</c:v>
                </c:pt>
                <c:pt idx="134" formatCode="0.00">
                  <c:v>3.6840000000000297E-3</c:v>
                </c:pt>
                <c:pt idx="135" formatCode="0.00">
                  <c:v>3.6940000000000297E-3</c:v>
                </c:pt>
                <c:pt idx="136" formatCode="0.00">
                  <c:v>3.7040000000000298E-3</c:v>
                </c:pt>
                <c:pt idx="137" formatCode="0.00">
                  <c:v>3.7140000000000298E-3</c:v>
                </c:pt>
                <c:pt idx="138" formatCode="0.00">
                  <c:v>3.7240000000000298E-3</c:v>
                </c:pt>
                <c:pt idx="139" formatCode="0.00">
                  <c:v>3.7340000000000298E-3</c:v>
                </c:pt>
                <c:pt idx="140" formatCode="0.00">
                  <c:v>3.7440000000000299E-3</c:v>
                </c:pt>
                <c:pt idx="141" formatCode="0.00">
                  <c:v>3.7540000000000299E-3</c:v>
                </c:pt>
                <c:pt idx="142" formatCode="0.00">
                  <c:v>3.7640000000000299E-3</c:v>
                </c:pt>
                <c:pt idx="143" formatCode="0.00">
                  <c:v>3.7740000000000299E-3</c:v>
                </c:pt>
                <c:pt idx="144" formatCode="0.00">
                  <c:v>3.78400000000003E-3</c:v>
                </c:pt>
                <c:pt idx="145" formatCode="0.00">
                  <c:v>3.79400000000003E-3</c:v>
                </c:pt>
                <c:pt idx="146" formatCode="0.00">
                  <c:v>3.80400000000003E-3</c:v>
                </c:pt>
                <c:pt idx="147" formatCode="0.00">
                  <c:v>3.81400000000003E-3</c:v>
                </c:pt>
                <c:pt idx="148" formatCode="0.00">
                  <c:v>3.8240000000000301E-3</c:v>
                </c:pt>
                <c:pt idx="149" formatCode="0.00">
                  <c:v>3.8340000000000301E-3</c:v>
                </c:pt>
                <c:pt idx="150" formatCode="0.00">
                  <c:v>3.8440000000000301E-3</c:v>
                </c:pt>
                <c:pt idx="151" formatCode="0.00">
                  <c:v>3.8540000000000301E-3</c:v>
                </c:pt>
                <c:pt idx="152" formatCode="0.00">
                  <c:v>3.8640000000000302E-3</c:v>
                </c:pt>
                <c:pt idx="153" formatCode="0.00">
                  <c:v>3.8740000000000302E-3</c:v>
                </c:pt>
                <c:pt idx="154" formatCode="0.00">
                  <c:v>3.8840000000000302E-3</c:v>
                </c:pt>
                <c:pt idx="155" formatCode="0.00">
                  <c:v>3.8940000000000302E-3</c:v>
                </c:pt>
                <c:pt idx="156" formatCode="0.00">
                  <c:v>3.9040000000000303E-3</c:v>
                </c:pt>
                <c:pt idx="157" formatCode="0.00">
                  <c:v>3.9140000000000303E-3</c:v>
                </c:pt>
                <c:pt idx="158" formatCode="0.00">
                  <c:v>3.9240000000000299E-3</c:v>
                </c:pt>
                <c:pt idx="159" formatCode="0.00">
                  <c:v>3.9340000000000295E-3</c:v>
                </c:pt>
                <c:pt idx="160" formatCode="0.00">
                  <c:v>3.9440000000000291E-3</c:v>
                </c:pt>
                <c:pt idx="161" formatCode="0.00">
                  <c:v>3.9540000000000287E-3</c:v>
                </c:pt>
                <c:pt idx="162" formatCode="0.00">
                  <c:v>3.9640000000000283E-3</c:v>
                </c:pt>
                <c:pt idx="163" formatCode="0.00">
                  <c:v>3.9740000000000279E-3</c:v>
                </c:pt>
                <c:pt idx="164" formatCode="0.00">
                  <c:v>3.9840000000000274E-3</c:v>
                </c:pt>
                <c:pt idx="165" formatCode="0.00">
                  <c:v>3.994000000000027E-3</c:v>
                </c:pt>
                <c:pt idx="166" formatCode="0.00">
                  <c:v>4.0040000000000266E-3</c:v>
                </c:pt>
                <c:pt idx="167" formatCode="0.00">
                  <c:v>4.0140000000000262E-3</c:v>
                </c:pt>
                <c:pt idx="168" formatCode="0.00">
                  <c:v>4.0240000000000258E-3</c:v>
                </c:pt>
                <c:pt idx="169" formatCode="0.00">
                  <c:v>4.0340000000000254E-3</c:v>
                </c:pt>
                <c:pt idx="170" formatCode="0.00">
                  <c:v>4.044000000000025E-3</c:v>
                </c:pt>
                <c:pt idx="171" formatCode="0.00">
                  <c:v>4.0540000000000246E-3</c:v>
                </c:pt>
                <c:pt idx="172" formatCode="0.00">
                  <c:v>4.0640000000000242E-3</c:v>
                </c:pt>
                <c:pt idx="173" formatCode="0.00">
                  <c:v>4.0740000000000238E-3</c:v>
                </c:pt>
                <c:pt idx="174" formatCode="0.00">
                  <c:v>4.0840000000000234E-3</c:v>
                </c:pt>
                <c:pt idx="175" formatCode="0.00">
                  <c:v>4.094000000000023E-3</c:v>
                </c:pt>
                <c:pt idx="176" formatCode="0.00">
                  <c:v>4.1040000000000226E-3</c:v>
                </c:pt>
                <c:pt idx="177" formatCode="0.00">
                  <c:v>4.1140000000000222E-3</c:v>
                </c:pt>
                <c:pt idx="178" formatCode="0.00">
                  <c:v>4.1240000000000217E-3</c:v>
                </c:pt>
                <c:pt idx="179" formatCode="0.00">
                  <c:v>4.1340000000000213E-3</c:v>
                </c:pt>
                <c:pt idx="180" formatCode="0.00">
                  <c:v>4.1440000000000209E-3</c:v>
                </c:pt>
                <c:pt idx="181" formatCode="0.00">
                  <c:v>4.1540000000000205E-3</c:v>
                </c:pt>
                <c:pt idx="182" formatCode="0.00">
                  <c:v>4.1640000000000201E-3</c:v>
                </c:pt>
                <c:pt idx="183" formatCode="0.00">
                  <c:v>4.1740000000000197E-3</c:v>
                </c:pt>
                <c:pt idx="184" formatCode="0.00">
                  <c:v>4.1840000000000193E-3</c:v>
                </c:pt>
                <c:pt idx="185" formatCode="0.00">
                  <c:v>4.1940000000000189E-3</c:v>
                </c:pt>
                <c:pt idx="186" formatCode="0.00">
                  <c:v>4.2040000000000185E-3</c:v>
                </c:pt>
                <c:pt idx="187" formatCode="0.00">
                  <c:v>4.2140000000000181E-3</c:v>
                </c:pt>
                <c:pt idx="188" formatCode="0.00">
                  <c:v>4.2240000000000177E-3</c:v>
                </c:pt>
                <c:pt idx="189" formatCode="0.00">
                  <c:v>4.2340000000000173E-3</c:v>
                </c:pt>
                <c:pt idx="190" formatCode="0.00">
                  <c:v>4.2440000000000169E-3</c:v>
                </c:pt>
                <c:pt idx="191" formatCode="0.00">
                  <c:v>4.2540000000000164E-3</c:v>
                </c:pt>
                <c:pt idx="192" formatCode="0.00">
                  <c:v>4.264000000000016E-3</c:v>
                </c:pt>
                <c:pt idx="193" formatCode="0.00">
                  <c:v>4.2740000000000156E-3</c:v>
                </c:pt>
                <c:pt idx="194" formatCode="0.00">
                  <c:v>4.2840000000000152E-3</c:v>
                </c:pt>
                <c:pt idx="195" formatCode="0.00">
                  <c:v>4.2940000000000148E-3</c:v>
                </c:pt>
                <c:pt idx="196" formatCode="0.00">
                  <c:v>4.3040000000000144E-3</c:v>
                </c:pt>
                <c:pt idx="197" formatCode="0.00">
                  <c:v>4.314000000000014E-3</c:v>
                </c:pt>
                <c:pt idx="198" formatCode="0.00">
                  <c:v>4.3240000000000136E-3</c:v>
                </c:pt>
                <c:pt idx="199" formatCode="0.00">
                  <c:v>4.3340000000000132E-3</c:v>
                </c:pt>
                <c:pt idx="200" formatCode="0.00">
                  <c:v>4.3440000000000128E-3</c:v>
                </c:pt>
                <c:pt idx="201" formatCode="0.00">
                  <c:v>4.3540000000000124E-3</c:v>
                </c:pt>
                <c:pt idx="202" formatCode="0.00">
                  <c:v>4.364000000000012E-3</c:v>
                </c:pt>
                <c:pt idx="203" formatCode="0.00">
                  <c:v>4.3740000000000116E-3</c:v>
                </c:pt>
                <c:pt idx="204" formatCode="0.00">
                  <c:v>4.3840000000000112E-3</c:v>
                </c:pt>
                <c:pt idx="205" formatCode="0.00">
                  <c:v>4.3940000000000107E-3</c:v>
                </c:pt>
                <c:pt idx="206" formatCode="0.00">
                  <c:v>4.4040000000000103E-3</c:v>
                </c:pt>
                <c:pt idx="207" formatCode="0.00">
                  <c:v>4.4140000000000099E-3</c:v>
                </c:pt>
                <c:pt idx="208" formatCode="0.00">
                  <c:v>4.4240000000000095E-3</c:v>
                </c:pt>
                <c:pt idx="209" formatCode="0.00">
                  <c:v>4.4340000000000091E-3</c:v>
                </c:pt>
                <c:pt idx="210" formatCode="0.00">
                  <c:v>4.4440000000000087E-3</c:v>
                </c:pt>
                <c:pt idx="211" formatCode="0.00">
                  <c:v>4.4540000000000083E-3</c:v>
                </c:pt>
                <c:pt idx="212" formatCode="0.00">
                  <c:v>4.4640000000000079E-3</c:v>
                </c:pt>
                <c:pt idx="213" formatCode="0.00">
                  <c:v>4.4740000000000075E-3</c:v>
                </c:pt>
                <c:pt idx="214" formatCode="0.00">
                  <c:v>4.4840000000000071E-3</c:v>
                </c:pt>
                <c:pt idx="215" formatCode="0.00">
                  <c:v>4.4940000000000067E-3</c:v>
                </c:pt>
                <c:pt idx="216" formatCode="0.00">
                  <c:v>4.5040000000000063E-3</c:v>
                </c:pt>
                <c:pt idx="217" formatCode="0.00">
                  <c:v>4.5140000000000059E-3</c:v>
                </c:pt>
                <c:pt idx="218" formatCode="0.00">
                  <c:v>4.5240000000000054E-3</c:v>
                </c:pt>
                <c:pt idx="219" formatCode="0.00">
                  <c:v>4.534000000000005E-3</c:v>
                </c:pt>
                <c:pt idx="220" formatCode="0.00">
                  <c:v>4.5440000000000046E-3</c:v>
                </c:pt>
                <c:pt idx="221" formatCode="0.00">
                  <c:v>4.5540000000000042E-3</c:v>
                </c:pt>
                <c:pt idx="222" formatCode="0.00">
                  <c:v>4.5640000000000038E-3</c:v>
                </c:pt>
                <c:pt idx="223" formatCode="0.00">
                  <c:v>4.5740000000000034E-3</c:v>
                </c:pt>
                <c:pt idx="224" formatCode="0.00">
                  <c:v>4.584000000000003E-3</c:v>
                </c:pt>
                <c:pt idx="225" formatCode="0.00">
                  <c:v>4.5940000000000026E-3</c:v>
                </c:pt>
                <c:pt idx="226" formatCode="0.00">
                  <c:v>4.6040000000000022E-3</c:v>
                </c:pt>
                <c:pt idx="227" formatCode="0.00">
                  <c:v>4.6140000000000018E-3</c:v>
                </c:pt>
                <c:pt idx="228" formatCode="0.00">
                  <c:v>4.6240000000000014E-3</c:v>
                </c:pt>
                <c:pt idx="229" formatCode="0.00">
                  <c:v>4.634000000000001E-3</c:v>
                </c:pt>
                <c:pt idx="230" formatCode="0.00">
                  <c:v>4.6440000000000006E-3</c:v>
                </c:pt>
                <c:pt idx="231" formatCode="0.00">
                  <c:v>4.6719999999999999E-3</c:v>
                </c:pt>
                <c:pt idx="232" formatCode="0.00">
                  <c:v>4.6540000000000002E-3</c:v>
                </c:pt>
                <c:pt idx="233" formatCode="0.00">
                  <c:v>4.6649999999999999E-3</c:v>
                </c:pt>
                <c:pt idx="234" formatCode="0.00">
                  <c:v>4.7340000000000004E-3</c:v>
                </c:pt>
                <c:pt idx="235" formatCode="0.00">
                  <c:v>4.7450000000000001E-3</c:v>
                </c:pt>
                <c:pt idx="236" formatCode="0.00">
                  <c:v>4.7569999999999999E-3</c:v>
                </c:pt>
                <c:pt idx="237" formatCode="0.00">
                  <c:v>4.7679999999999997E-3</c:v>
                </c:pt>
                <c:pt idx="238" formatCode="0.00">
                  <c:v>4.7800000000000004E-3</c:v>
                </c:pt>
                <c:pt idx="239" formatCode="0.00">
                  <c:v>4.81E-3</c:v>
                </c:pt>
                <c:pt idx="240" formatCode="0.00">
                  <c:v>4.8589999999999996E-3</c:v>
                </c:pt>
                <c:pt idx="241" formatCode="0.00">
                  <c:v>4.908E-3</c:v>
                </c:pt>
                <c:pt idx="242" formatCode="0.00">
                  <c:v>4.8520000000000004E-3</c:v>
                </c:pt>
                <c:pt idx="243" formatCode="0.00">
                  <c:v>4.8999999999999998E-3</c:v>
                </c:pt>
                <c:pt idx="244" formatCode="0.00">
                  <c:v>4.9300000000000004E-3</c:v>
                </c:pt>
                <c:pt idx="245" formatCode="0.00">
                  <c:v>4.9779999999999998E-3</c:v>
                </c:pt>
                <c:pt idx="246" formatCode="0.00">
                  <c:v>5.0080000000000003E-3</c:v>
                </c:pt>
                <c:pt idx="247" formatCode="0.00">
                  <c:v>5.0379999999999999E-3</c:v>
                </c:pt>
                <c:pt idx="248" formatCode="0.00">
                  <c:v>5.0299999999999997E-3</c:v>
                </c:pt>
                <c:pt idx="249" formatCode="0.00">
                  <c:v>5.078E-3</c:v>
                </c:pt>
                <c:pt idx="250" formatCode="0.00">
                  <c:v>5.1260000000000003E-3</c:v>
                </c:pt>
                <c:pt idx="251" formatCode="0.00">
                  <c:v>5.1729999999999996E-3</c:v>
                </c:pt>
                <c:pt idx="252" formatCode="0.00">
                  <c:v>5.202E-3</c:v>
                </c:pt>
                <c:pt idx="253" formatCode="0.00">
                  <c:v>5.2500000000000003E-3</c:v>
                </c:pt>
                <c:pt idx="254" formatCode="0.00">
                  <c:v>5.3150000000000003E-3</c:v>
                </c:pt>
                <c:pt idx="255" formatCode="0.00">
                  <c:v>5.3619999999999996E-3</c:v>
                </c:pt>
                <c:pt idx="256" formatCode="0.00">
                  <c:v>5.4299999999999999E-3</c:v>
                </c:pt>
                <c:pt idx="257" formatCode="0.00">
                  <c:v>5.5360000000000001E-3</c:v>
                </c:pt>
                <c:pt idx="258" formatCode="0.00">
                  <c:v>5.6379999999999998E-3</c:v>
                </c:pt>
                <c:pt idx="259" formatCode="0.00">
                  <c:v>5.7200000000000003E-3</c:v>
                </c:pt>
                <c:pt idx="260" formatCode="0.00">
                  <c:v>5.803E-3</c:v>
                </c:pt>
                <c:pt idx="261" formatCode="0.00">
                  <c:v>5.921E-3</c:v>
                </c:pt>
                <c:pt idx="262" formatCode="0.00">
                  <c:v>6.0210000000000003E-3</c:v>
                </c:pt>
                <c:pt idx="263" formatCode="0.00">
                  <c:v>6.1390000000000004E-3</c:v>
                </c:pt>
                <c:pt idx="264" formatCode="0.00">
                  <c:v>6.2560000000000003E-3</c:v>
                </c:pt>
                <c:pt idx="265" formatCode="0.00">
                  <c:v>6.391E-3</c:v>
                </c:pt>
                <c:pt idx="266" formatCode="0.00">
                  <c:v>6.5259999999999997E-3</c:v>
                </c:pt>
                <c:pt idx="267" formatCode="0.00">
                  <c:v>6.6779999999999999E-3</c:v>
                </c:pt>
                <c:pt idx="268" formatCode="0.00">
                  <c:v>6.8300000000000001E-3</c:v>
                </c:pt>
                <c:pt idx="269" formatCode="0.00">
                  <c:v>6.9810000000000002E-3</c:v>
                </c:pt>
                <c:pt idx="270" formatCode="0.00">
                  <c:v>7.1500000000000001E-3</c:v>
                </c:pt>
                <c:pt idx="271" formatCode="0.00">
                  <c:v>7.3540000000000003E-3</c:v>
                </c:pt>
                <c:pt idx="272" formatCode="0.00">
                  <c:v>7.522E-3</c:v>
                </c:pt>
                <c:pt idx="273" formatCode="0.00">
                  <c:v>7.7250000000000001E-3</c:v>
                </c:pt>
                <c:pt idx="274" formatCode="0.00">
                  <c:v>7.927E-3</c:v>
                </c:pt>
                <c:pt idx="275" formatCode="0.00">
                  <c:v>8.1469999999999997E-3</c:v>
                </c:pt>
                <c:pt idx="276" formatCode="0.00">
                  <c:v>8.4010000000000005E-3</c:v>
                </c:pt>
                <c:pt idx="277" formatCode="0.00">
                  <c:v>8.6549999999999995E-3</c:v>
                </c:pt>
                <c:pt idx="278" formatCode="0.00">
                  <c:v>8.9789999999999991E-3</c:v>
                </c:pt>
                <c:pt idx="279" formatCode="0.00">
                  <c:v>9.3010000000000002E-3</c:v>
                </c:pt>
                <c:pt idx="280" formatCode="0.00">
                  <c:v>9.6939999999999995E-3</c:v>
                </c:pt>
                <c:pt idx="281" formatCode="0.00">
                  <c:v>1.0067E-2</c:v>
                </c:pt>
                <c:pt idx="282" formatCode="0.00">
                  <c:v>1.0492E-2</c:v>
                </c:pt>
                <c:pt idx="283" formatCode="0.00">
                  <c:v>1.0952E-2</c:v>
                </c:pt>
                <c:pt idx="284" formatCode="0.00">
                  <c:v>1.141E-2</c:v>
                </c:pt>
                <c:pt idx="285" formatCode="0.00">
                  <c:v>1.1901E-2</c:v>
                </c:pt>
                <c:pt idx="286" formatCode="0.00">
                  <c:v>1.2427000000000001E-2</c:v>
                </c:pt>
                <c:pt idx="287" formatCode="0.00">
                  <c:v>1.295E-2</c:v>
                </c:pt>
                <c:pt idx="288" formatCode="0.00">
                  <c:v>1.3488999999999999E-2</c:v>
                </c:pt>
                <c:pt idx="289" formatCode="0.00">
                  <c:v>1.4061000000000001E-2</c:v>
                </c:pt>
                <c:pt idx="290" formatCode="0.00">
                  <c:v>1.4666999999999999E-2</c:v>
                </c:pt>
                <c:pt idx="291" formatCode="0.00">
                  <c:v>1.5252999999999999E-2</c:v>
                </c:pt>
                <c:pt idx="292" formatCode="0.00">
                  <c:v>1.5924000000000001E-2</c:v>
                </c:pt>
                <c:pt idx="293" formatCode="0.00">
                  <c:v>1.6646000000000001E-2</c:v>
                </c:pt>
                <c:pt idx="294" formatCode="0.00">
                  <c:v>1.7607000000000001E-2</c:v>
                </c:pt>
                <c:pt idx="295" formatCode="0.00">
                  <c:v>1.8443999999999999E-2</c:v>
                </c:pt>
                <c:pt idx="296" formatCode="0.00">
                  <c:v>1.9623999999999999E-2</c:v>
                </c:pt>
                <c:pt idx="297" formatCode="0.00">
                  <c:v>2.0801E-2</c:v>
                </c:pt>
                <c:pt idx="298" formatCode="0.00">
                  <c:v>2.1974E-2</c:v>
                </c:pt>
                <c:pt idx="299" formatCode="0.00">
                  <c:v>2.3144000000000001E-2</c:v>
                </c:pt>
                <c:pt idx="300" formatCode="0.00">
                  <c:v>2.4482E-2</c:v>
                </c:pt>
                <c:pt idx="301" formatCode="0.00">
                  <c:v>2.5304E-2</c:v>
                </c:pt>
                <c:pt idx="302" formatCode="0.00">
                  <c:v>2.6123E-2</c:v>
                </c:pt>
                <c:pt idx="303" formatCode="0.00">
                  <c:v>2.6733E-2</c:v>
                </c:pt>
                <c:pt idx="304" formatCode="0.00">
                  <c:v>2.7376999999999999E-2</c:v>
                </c:pt>
                <c:pt idx="305" formatCode="0.00">
                  <c:v>2.768E-2</c:v>
                </c:pt>
                <c:pt idx="306" formatCode="0.00">
                  <c:v>2.7982E-2</c:v>
                </c:pt>
                <c:pt idx="307" formatCode="0.00">
                  <c:v>2.8112999999999999E-2</c:v>
                </c:pt>
                <c:pt idx="308" formatCode="0.00">
                  <c:v>2.8244999999999999E-2</c:v>
                </c:pt>
                <c:pt idx="309" formatCode="0.00">
                  <c:v>2.8375999999999998E-2</c:v>
                </c:pt>
                <c:pt idx="310" formatCode="0.00">
                  <c:v>2.8337999999999999E-2</c:v>
                </c:pt>
                <c:pt idx="311" formatCode="0.00">
                  <c:v>2.8468E-2</c:v>
                </c:pt>
                <c:pt idx="312" formatCode="0.00">
                  <c:v>2.843E-2</c:v>
                </c:pt>
                <c:pt idx="313" formatCode="0.00">
                  <c:v>2.8559999999999999E-2</c:v>
                </c:pt>
                <c:pt idx="314" formatCode="0.00">
                  <c:v>2.8483999999999999E-2</c:v>
                </c:pt>
                <c:pt idx="315" formatCode="0.00">
                  <c:v>2.8613E-2</c:v>
                </c:pt>
                <c:pt idx="316" formatCode="0.00">
                  <c:v>2.8575E-2</c:v>
                </c:pt>
                <c:pt idx="317" formatCode="0.00">
                  <c:v>2.8704E-2</c:v>
                </c:pt>
                <c:pt idx="318" formatCode="0.00">
                  <c:v>2.8666000000000001E-2</c:v>
                </c:pt>
                <c:pt idx="319" formatCode="0.00">
                  <c:v>2.8794E-2</c:v>
                </c:pt>
                <c:pt idx="320" formatCode="0.00">
                  <c:v>2.8756E-2</c:v>
                </c:pt>
                <c:pt idx="321" formatCode="0.00">
                  <c:v>2.8681000000000002E-2</c:v>
                </c:pt>
                <c:pt idx="322" formatCode="0.00">
                  <c:v>2.8642999999999998E-2</c:v>
                </c:pt>
                <c:pt idx="323" formatCode="0.00">
                  <c:v>2.8604999999999998E-2</c:v>
                </c:pt>
                <c:pt idx="324" formatCode="0.00">
                  <c:v>2.8733000000000002E-2</c:v>
                </c:pt>
                <c:pt idx="325" formatCode="0.00">
                  <c:v>2.8694999999999998E-2</c:v>
                </c:pt>
                <c:pt idx="326" formatCode="0.00">
                  <c:v>2.8656999999999998E-2</c:v>
                </c:pt>
                <c:pt idx="327" formatCode="0.00">
                  <c:v>2.8582E-2</c:v>
                </c:pt>
                <c:pt idx="328" formatCode="0.00">
                  <c:v>2.8545000000000001E-2</c:v>
                </c:pt>
                <c:pt idx="329" formatCode="0.00">
                  <c:v>2.8344000000000001E-2</c:v>
                </c:pt>
                <c:pt idx="330" formatCode="0.00">
                  <c:v>2.8306999999999999E-2</c:v>
                </c:pt>
                <c:pt idx="331" formatCode="0.00">
                  <c:v>2.827E-2</c:v>
                </c:pt>
                <c:pt idx="332" formatCode="0.00">
                  <c:v>2.8233999999999999E-2</c:v>
                </c:pt>
                <c:pt idx="333" formatCode="0.00">
                  <c:v>2.7997999999999999E-2</c:v>
                </c:pt>
                <c:pt idx="334" formatCode="0.00">
                  <c:v>2.7799000000000001E-2</c:v>
                </c:pt>
                <c:pt idx="335" formatCode="0.00">
                  <c:v>2.7762999999999999E-2</c:v>
                </c:pt>
                <c:pt idx="336" formatCode="0.00">
                  <c:v>2.7564999999999999E-2</c:v>
                </c:pt>
                <c:pt idx="337" formatCode="0.00">
                  <c:v>2.7529000000000001E-2</c:v>
                </c:pt>
                <c:pt idx="338" formatCode="0.00">
                  <c:v>2.7296999999999998E-2</c:v>
                </c:pt>
                <c:pt idx="339" formatCode="0.00">
                  <c:v>2.7101E-2</c:v>
                </c:pt>
                <c:pt idx="340" formatCode="0.00">
                  <c:v>2.6904999999999998E-2</c:v>
                </c:pt>
                <c:pt idx="341" formatCode="0.00">
                  <c:v>2.6549E-2</c:v>
                </c:pt>
                <c:pt idx="342" formatCode="0.00">
                  <c:v>2.632E-2</c:v>
                </c:pt>
                <c:pt idx="343" formatCode="0.00">
                  <c:v>2.6127000000000001E-2</c:v>
                </c:pt>
                <c:pt idx="344" formatCode="0.00">
                  <c:v>2.5933000000000001E-2</c:v>
                </c:pt>
                <c:pt idx="345" formatCode="0.00">
                  <c:v>2.5579999999999999E-2</c:v>
                </c:pt>
                <c:pt idx="346" formatCode="0.00">
                  <c:v>2.5229000000000001E-2</c:v>
                </c:pt>
                <c:pt idx="347" formatCode="0.00">
                  <c:v>2.5004999999999999E-2</c:v>
                </c:pt>
                <c:pt idx="348" formatCode="0.00">
                  <c:v>2.4656000000000001E-2</c:v>
                </c:pt>
                <c:pt idx="349" formatCode="0.00">
                  <c:v>2.4465000000000001E-2</c:v>
                </c:pt>
                <c:pt idx="350" formatCode="0.00">
                  <c:v>2.4117E-2</c:v>
                </c:pt>
                <c:pt idx="351" formatCode="0.00">
                  <c:v>2.3740000000000001E-2</c:v>
                </c:pt>
                <c:pt idx="352" formatCode="0.00">
                  <c:v>2.3552E-2</c:v>
                </c:pt>
                <c:pt idx="353" formatCode="0.00">
                  <c:v>2.3365E-2</c:v>
                </c:pt>
                <c:pt idx="354" formatCode="0.00">
                  <c:v>2.3178000000000001E-2</c:v>
                </c:pt>
                <c:pt idx="355" formatCode="0.00">
                  <c:v>2.2804999999999999E-2</c:v>
                </c:pt>
                <c:pt idx="356" formatCode="0.00">
                  <c:v>2.2461999999999999E-2</c:v>
                </c:pt>
                <c:pt idx="357" formatCode="0.00">
                  <c:v>2.2433999999999999E-2</c:v>
                </c:pt>
                <c:pt idx="358" formatCode="0.00">
                  <c:v>2.2221999999999999E-2</c:v>
                </c:pt>
                <c:pt idx="359" formatCode="0.00">
                  <c:v>2.2037999999999999E-2</c:v>
                </c:pt>
                <c:pt idx="360" formatCode="0.00">
                  <c:v>2.2010999999999999E-2</c:v>
                </c:pt>
                <c:pt idx="361" formatCode="0.00">
                  <c:v>2.1956E-2</c:v>
                </c:pt>
                <c:pt idx="362" formatCode="0.00">
                  <c:v>2.1773000000000001E-2</c:v>
                </c:pt>
                <c:pt idx="363" formatCode="0.00">
                  <c:v>2.1902000000000001E-2</c:v>
                </c:pt>
                <c:pt idx="364" formatCode="0.00">
                  <c:v>2.1874999999999999E-2</c:v>
                </c:pt>
                <c:pt idx="365" formatCode="0.00">
                  <c:v>2.1975999999999999E-2</c:v>
                </c:pt>
                <c:pt idx="366" formatCode="0.00">
                  <c:v>2.2103000000000001E-2</c:v>
                </c:pt>
                <c:pt idx="367" formatCode="0.00">
                  <c:v>2.223E-2</c:v>
                </c:pt>
                <c:pt idx="368" formatCode="0.00">
                  <c:v>2.2484000000000001E-2</c:v>
                </c:pt>
                <c:pt idx="369" formatCode="0.00">
                  <c:v>2.2764E-2</c:v>
                </c:pt>
                <c:pt idx="370" formatCode="0.00">
                  <c:v>2.3043000000000001E-2</c:v>
                </c:pt>
                <c:pt idx="371" formatCode="0.00">
                  <c:v>2.3293999999999999E-2</c:v>
                </c:pt>
                <c:pt idx="372" formatCode="0.00">
                  <c:v>2.3878E-2</c:v>
                </c:pt>
                <c:pt idx="373" formatCode="0.00">
                  <c:v>2.4459999999999999E-2</c:v>
                </c:pt>
                <c:pt idx="374" formatCode="0.00">
                  <c:v>2.5163000000000001E-2</c:v>
                </c:pt>
                <c:pt idx="375" formatCode="0.00">
                  <c:v>2.6199E-2</c:v>
                </c:pt>
                <c:pt idx="376" formatCode="0.00">
                  <c:v>2.7688999999999998E-2</c:v>
                </c:pt>
                <c:pt idx="377" formatCode="0.00">
                  <c:v>2.9139000000000002E-2</c:v>
                </c:pt>
                <c:pt idx="378" formatCode="0.00">
                  <c:v>3.1074999999999998E-2</c:v>
                </c:pt>
                <c:pt idx="379" formatCode="0.00">
                  <c:v>3.2966000000000002E-2</c:v>
                </c:pt>
                <c:pt idx="380" formatCode="0.00">
                  <c:v>3.4588000000000001E-2</c:v>
                </c:pt>
                <c:pt idx="381" formatCode="0.00">
                  <c:v>3.6054999999999997E-2</c:v>
                </c:pt>
                <c:pt idx="382" formatCode="0.00">
                  <c:v>3.7021999999999999E-2</c:v>
                </c:pt>
                <c:pt idx="383" formatCode="0.00">
                  <c:v>3.7879000000000003E-2</c:v>
                </c:pt>
                <c:pt idx="384" formatCode="0.00">
                  <c:v>3.8538999999999997E-2</c:v>
                </c:pt>
                <c:pt idx="385" formatCode="0.00">
                  <c:v>3.9092000000000002E-2</c:v>
                </c:pt>
                <c:pt idx="386" formatCode="0.00">
                  <c:v>3.9494000000000001E-2</c:v>
                </c:pt>
                <c:pt idx="387" formatCode="0.00">
                  <c:v>3.9996999999999998E-2</c:v>
                </c:pt>
                <c:pt idx="388" formatCode="0.00">
                  <c:v>4.0397000000000002E-2</c:v>
                </c:pt>
                <c:pt idx="389" formatCode="0.00">
                  <c:v>4.0747999999999999E-2</c:v>
                </c:pt>
                <c:pt idx="390" formatCode="0.00">
                  <c:v>4.1145000000000001E-2</c:v>
                </c:pt>
                <c:pt idx="391" formatCode="0.00">
                  <c:v>4.1493000000000002E-2</c:v>
                </c:pt>
                <c:pt idx="392" formatCode="0.00">
                  <c:v>4.2035999999999997E-2</c:v>
                </c:pt>
                <c:pt idx="393" formatCode="0.00">
                  <c:v>4.1986000000000002E-2</c:v>
                </c:pt>
                <c:pt idx="394" formatCode="0.00">
                  <c:v>4.2231999999999999E-2</c:v>
                </c:pt>
                <c:pt idx="395" formatCode="0.00">
                  <c:v>4.2722999999999997E-2</c:v>
                </c:pt>
                <c:pt idx="396" formatCode="0.00">
                  <c:v>4.3063999999999998E-2</c:v>
                </c:pt>
                <c:pt idx="397" formatCode="0.00">
                  <c:v>4.3601000000000001E-2</c:v>
                </c:pt>
                <c:pt idx="398" formatCode="0.00">
                  <c:v>4.3791999999999998E-2</c:v>
                </c:pt>
                <c:pt idx="399" formatCode="0.00">
                  <c:v>4.4325999999999997E-2</c:v>
                </c:pt>
                <c:pt idx="400" formatCode="0.00">
                  <c:v>4.4660999999999999E-2</c:v>
                </c:pt>
                <c:pt idx="401" formatCode="0.00">
                  <c:v>4.5046999999999997E-2</c:v>
                </c:pt>
                <c:pt idx="402" formatCode="0.00">
                  <c:v>4.5524000000000002E-2</c:v>
                </c:pt>
                <c:pt idx="403" formatCode="0.00">
                  <c:v>4.6052000000000003E-2</c:v>
                </c:pt>
                <c:pt idx="404" formatCode="0.00">
                  <c:v>4.6580000000000003E-2</c:v>
                </c:pt>
                <c:pt idx="405" formatCode="0.00">
                  <c:v>4.7051999999999997E-2</c:v>
                </c:pt>
                <c:pt idx="406" formatCode="0.00">
                  <c:v>4.7521000000000001E-2</c:v>
                </c:pt>
                <c:pt idx="407" formatCode="0.00">
                  <c:v>4.8332E-2</c:v>
                </c:pt>
                <c:pt idx="408" formatCode="0.00">
                  <c:v>4.8940999999999998E-2</c:v>
                </c:pt>
                <c:pt idx="409" formatCode="0.00">
                  <c:v>4.9604000000000002E-2</c:v>
                </c:pt>
                <c:pt idx="410" formatCode="0.00">
                  <c:v>5.0494999999999998E-2</c:v>
                </c:pt>
                <c:pt idx="411" formatCode="0.00">
                  <c:v>5.1153999999999998E-2</c:v>
                </c:pt>
                <c:pt idx="412" formatCode="0.00">
                  <c:v>5.2038000000000001E-2</c:v>
                </c:pt>
                <c:pt idx="413" formatCode="0.00">
                  <c:v>5.2978999999999998E-2</c:v>
                </c:pt>
                <c:pt idx="414" formatCode="0.00">
                  <c:v>5.3856000000000001E-2</c:v>
                </c:pt>
                <c:pt idx="415" formatCode="0.00">
                  <c:v>5.4649000000000003E-2</c:v>
                </c:pt>
                <c:pt idx="416" formatCode="0.00">
                  <c:v>5.5661000000000002E-2</c:v>
                </c:pt>
                <c:pt idx="417" formatCode="0.00">
                  <c:v>5.6527000000000001E-2</c:v>
                </c:pt>
                <c:pt idx="418" formatCode="0.00">
                  <c:v>5.7453999999999998E-2</c:v>
                </c:pt>
                <c:pt idx="419" formatCode="0.00">
                  <c:v>5.8313999999999998E-2</c:v>
                </c:pt>
                <c:pt idx="420" formatCode="0.00">
                  <c:v>5.9235000000000003E-2</c:v>
                </c:pt>
                <c:pt idx="421" formatCode="0.00">
                  <c:v>6.0088000000000003E-2</c:v>
                </c:pt>
                <c:pt idx="422" formatCode="0.00">
                  <c:v>6.0935999999999997E-2</c:v>
                </c:pt>
                <c:pt idx="423" formatCode="0.00">
                  <c:v>6.1850000000000002E-2</c:v>
                </c:pt>
                <c:pt idx="424" formatCode="0.00">
                  <c:v>6.2691999999999998E-2</c:v>
                </c:pt>
                <c:pt idx="425" formatCode="0.00">
                  <c:v>6.3601000000000005E-2</c:v>
                </c:pt>
                <c:pt idx="426" formatCode="0.00">
                  <c:v>6.4574999999999994E-2</c:v>
                </c:pt>
                <c:pt idx="427" formatCode="0.00">
                  <c:v>6.5617999999999996E-2</c:v>
                </c:pt>
                <c:pt idx="428" formatCode="0.00">
                  <c:v>6.6724000000000006E-2</c:v>
                </c:pt>
                <c:pt idx="429" formatCode="0.00">
                  <c:v>6.7685999999999996E-2</c:v>
                </c:pt>
                <c:pt idx="430" formatCode="0.00">
                  <c:v>6.8997000000000003E-2</c:v>
                </c:pt>
                <c:pt idx="431" formatCode="0.00">
                  <c:v>7.0365999999999998E-2</c:v>
                </c:pt>
                <c:pt idx="432" formatCode="0.00">
                  <c:v>7.1867E-2</c:v>
                </c:pt>
                <c:pt idx="433" formatCode="0.00">
                  <c:v>7.3579000000000006E-2</c:v>
                </c:pt>
                <c:pt idx="434" formatCode="0.00">
                  <c:v>7.5618000000000005E-2</c:v>
                </c:pt>
                <c:pt idx="435" formatCode="0.00">
                  <c:v>7.7922000000000005E-2</c:v>
                </c:pt>
                <c:pt idx="436" formatCode="0.00">
                  <c:v>8.0851999999999993E-2</c:v>
                </c:pt>
                <c:pt idx="437" formatCode="0.00">
                  <c:v>8.4095000000000003E-2</c:v>
                </c:pt>
                <c:pt idx="438" formatCode="0.00">
                  <c:v>8.8006000000000001E-2</c:v>
                </c:pt>
                <c:pt idx="439" formatCode="0.00">
                  <c:v>9.2679999999999998E-2</c:v>
                </c:pt>
                <c:pt idx="440" formatCode="0.00">
                  <c:v>9.8192000000000002E-2</c:v>
                </c:pt>
                <c:pt idx="441" formatCode="0.00">
                  <c:v>0.104222</c:v>
                </c:pt>
                <c:pt idx="442" formatCode="0.00">
                  <c:v>0.11131000000000001</c:v>
                </c:pt>
                <c:pt idx="443" formatCode="0.00">
                  <c:v>0.11944100000000001</c:v>
                </c:pt>
                <c:pt idx="444" formatCode="0.00">
                  <c:v>0.12809300000000001</c:v>
                </c:pt>
                <c:pt idx="445" formatCode="0.00">
                  <c:v>0.137382</c:v>
                </c:pt>
                <c:pt idx="446" formatCode="0.00">
                  <c:v>0.14649599999999999</c:v>
                </c:pt>
                <c:pt idx="447" formatCode="0.00">
                  <c:v>0.15573699999999999</c:v>
                </c:pt>
                <c:pt idx="448" formatCode="0.00">
                  <c:v>0.16880200000000001</c:v>
                </c:pt>
                <c:pt idx="449" formatCode="0.00">
                  <c:v>0.181811</c:v>
                </c:pt>
                <c:pt idx="450" formatCode="0.00">
                  <c:v>0.19630800000000001</c:v>
                </c:pt>
                <c:pt idx="451" formatCode="0.00">
                  <c:v>0.21054999999999999</c:v>
                </c:pt>
                <c:pt idx="452" formatCode="0.00">
                  <c:v>0.22872100000000001</c:v>
                </c:pt>
                <c:pt idx="453" formatCode="0.00">
                  <c:v>0.24681600000000001</c:v>
                </c:pt>
                <c:pt idx="454" formatCode="0.00">
                  <c:v>0.27013100000000001</c:v>
                </c:pt>
                <c:pt idx="455" formatCode="0.00">
                  <c:v>0.29762499999999997</c:v>
                </c:pt>
                <c:pt idx="456" formatCode="0.00">
                  <c:v>0.32735900000000001</c:v>
                </c:pt>
                <c:pt idx="457" formatCode="0.00">
                  <c:v>0.362238</c:v>
                </c:pt>
                <c:pt idx="458" formatCode="0.00">
                  <c:v>0.39302799999999999</c:v>
                </c:pt>
                <c:pt idx="459" formatCode="0.00">
                  <c:v>0.41844199999999998</c:v>
                </c:pt>
                <c:pt idx="460" formatCode="0.00">
                  <c:v>0.43851400000000001</c:v>
                </c:pt>
                <c:pt idx="461" formatCode="0.00">
                  <c:v>0.45374900000000001</c:v>
                </c:pt>
                <c:pt idx="462" formatCode="0.00">
                  <c:v>0.46324599999999999</c:v>
                </c:pt>
                <c:pt idx="463" formatCode="0.00">
                  <c:v>0.47009899999999999</c:v>
                </c:pt>
                <c:pt idx="464" formatCode="0.00">
                  <c:v>0.47562500000000002</c:v>
                </c:pt>
                <c:pt idx="465" formatCode="0.00">
                  <c:v>0.47853400000000001</c:v>
                </c:pt>
                <c:pt idx="466" formatCode="0.00">
                  <c:v>0.48143000000000002</c:v>
                </c:pt>
                <c:pt idx="467" formatCode="0.00">
                  <c:v>0.484315</c:v>
                </c:pt>
                <c:pt idx="468" formatCode="0.00">
                  <c:v>0.48639900000000003</c:v>
                </c:pt>
                <c:pt idx="469" formatCode="0.00">
                  <c:v>0.48668899999999998</c:v>
                </c:pt>
                <c:pt idx="470" formatCode="0.00">
                  <c:v>0.48569400000000001</c:v>
                </c:pt>
                <c:pt idx="471" formatCode="0.00">
                  <c:v>0.48213800000000001</c:v>
                </c:pt>
                <c:pt idx="472" formatCode="0.00">
                  <c:v>0.47859699999999999</c:v>
                </c:pt>
                <c:pt idx="473" formatCode="0.00">
                  <c:v>0.47379300000000002</c:v>
                </c:pt>
                <c:pt idx="474" formatCode="0.00">
                  <c:v>0.46773399999999998</c:v>
                </c:pt>
                <c:pt idx="475" formatCode="0.00">
                  <c:v>0.460428</c:v>
                </c:pt>
                <c:pt idx="476" formatCode="0.00">
                  <c:v>0.45315100000000003</c:v>
                </c:pt>
                <c:pt idx="477" formatCode="0.00">
                  <c:v>0.44336999999999999</c:v>
                </c:pt>
                <c:pt idx="478" formatCode="0.00">
                  <c:v>0.43615700000000002</c:v>
                </c:pt>
                <c:pt idx="479" formatCode="0.00">
                  <c:v>0.42644900000000002</c:v>
                </c:pt>
                <c:pt idx="480" formatCode="0.00">
                  <c:v>0.41677999999999998</c:v>
                </c:pt>
                <c:pt idx="481" formatCode="0.00">
                  <c:v>0.40715000000000001</c:v>
                </c:pt>
                <c:pt idx="482" formatCode="0.00">
                  <c:v>0.39630500000000002</c:v>
                </c:pt>
                <c:pt idx="483" formatCode="0.00">
                  <c:v>0.38675399999999999</c:v>
                </c:pt>
                <c:pt idx="484" formatCode="0.00">
                  <c:v>0.37599199999999999</c:v>
                </c:pt>
                <c:pt idx="485" formatCode="0.00">
                  <c:v>0.36402600000000002</c:v>
                </c:pt>
                <c:pt idx="486" formatCode="0.00">
                  <c:v>0.352107</c:v>
                </c:pt>
                <c:pt idx="487" formatCode="0.00">
                  <c:v>0.34023599999999998</c:v>
                </c:pt>
                <c:pt idx="488" formatCode="0.00">
                  <c:v>0.32965</c:v>
                </c:pt>
                <c:pt idx="489" formatCode="0.00">
                  <c:v>0.31910699999999997</c:v>
                </c:pt>
                <c:pt idx="490" formatCode="0.00">
                  <c:v>0.30860399999999999</c:v>
                </c:pt>
                <c:pt idx="491" formatCode="0.00">
                  <c:v>0.29567900000000003</c:v>
                </c:pt>
                <c:pt idx="492" formatCode="0.00">
                  <c:v>0.28403400000000001</c:v>
                </c:pt>
                <c:pt idx="493" formatCode="0.00">
                  <c:v>0.27243499999999998</c:v>
                </c:pt>
                <c:pt idx="494" formatCode="0.00">
                  <c:v>0.26210600000000001</c:v>
                </c:pt>
                <c:pt idx="495" formatCode="0.00">
                  <c:v>0.25059399999999998</c:v>
                </c:pt>
                <c:pt idx="496" formatCode="0.00">
                  <c:v>0.23912700000000001</c:v>
                </c:pt>
                <c:pt idx="497" formatCode="0.00">
                  <c:v>0.22991700000000001</c:v>
                </c:pt>
                <c:pt idx="498" formatCode="0.00">
                  <c:v>0.21976000000000001</c:v>
                </c:pt>
                <c:pt idx="499" formatCode="0.00">
                  <c:v>0.21085300000000001</c:v>
                </c:pt>
                <c:pt idx="500" formatCode="0.00">
                  <c:v>0.20198099999999999</c:v>
                </c:pt>
                <c:pt idx="501" formatCode="0.00">
                  <c:v>0.19434999999999999</c:v>
                </c:pt>
                <c:pt idx="502" formatCode="0.00">
                  <c:v>0.186749</c:v>
                </c:pt>
                <c:pt idx="503" formatCode="0.00">
                  <c:v>0.179005</c:v>
                </c:pt>
                <c:pt idx="504" formatCode="0.00">
                  <c:v>0.17146900000000001</c:v>
                </c:pt>
                <c:pt idx="505" formatCode="0.00">
                  <c:v>0.166355</c:v>
                </c:pt>
                <c:pt idx="506" formatCode="0.00">
                  <c:v>0.16125999999999999</c:v>
                </c:pt>
                <c:pt idx="507" formatCode="0.00">
                  <c:v>0.15618499999999999</c:v>
                </c:pt>
                <c:pt idx="508" formatCode="0.00">
                  <c:v>0.15217600000000001</c:v>
                </c:pt>
                <c:pt idx="509" formatCode="0.00">
                  <c:v>0.14951500000000001</c:v>
                </c:pt>
                <c:pt idx="510" formatCode="0.00">
                  <c:v>0.14568</c:v>
                </c:pt>
                <c:pt idx="511" formatCode="0.00">
                  <c:v>0.14422399999999999</c:v>
                </c:pt>
                <c:pt idx="512" formatCode="0.00">
                  <c:v>0.14263899999999999</c:v>
                </c:pt>
                <c:pt idx="513" formatCode="0.00">
                  <c:v>0.14119499999999999</c:v>
                </c:pt>
                <c:pt idx="514" formatCode="0.00">
                  <c:v>0.140931</c:v>
                </c:pt>
                <c:pt idx="515" formatCode="0.00">
                  <c:v>0.140537</c:v>
                </c:pt>
                <c:pt idx="516" formatCode="0.00">
                  <c:v>0.14144499999999999</c:v>
                </c:pt>
                <c:pt idx="517" formatCode="0.00">
                  <c:v>0.143516</c:v>
                </c:pt>
                <c:pt idx="518" formatCode="0.00">
                  <c:v>0.14428099999999999</c:v>
                </c:pt>
                <c:pt idx="519" formatCode="0.00">
                  <c:v>0.14749799999999999</c:v>
                </c:pt>
                <c:pt idx="520" formatCode="0.00">
                  <c:v>0.151863</c:v>
                </c:pt>
                <c:pt idx="521" formatCode="0.00">
                  <c:v>0.15606800000000001</c:v>
                </c:pt>
                <c:pt idx="522" formatCode="0.00">
                  <c:v>0.16039700000000001</c:v>
                </c:pt>
                <c:pt idx="523" formatCode="0.00">
                  <c:v>0.16586200000000001</c:v>
                </c:pt>
                <c:pt idx="524" formatCode="0.00">
                  <c:v>0.171151</c:v>
                </c:pt>
                <c:pt idx="525" formatCode="0.00">
                  <c:v>0.17771799999999999</c:v>
                </c:pt>
                <c:pt idx="526" formatCode="0.00">
                  <c:v>0.18654999999999999</c:v>
                </c:pt>
                <c:pt idx="527" formatCode="0.00">
                  <c:v>0.19289000000000001</c:v>
                </c:pt>
                <c:pt idx="528" formatCode="0.00">
                  <c:v>0.200515</c:v>
                </c:pt>
                <c:pt idx="529" formatCode="0.00">
                  <c:v>0.207925</c:v>
                </c:pt>
                <c:pt idx="530" formatCode="0.00">
                  <c:v>0.21662200000000001</c:v>
                </c:pt>
                <c:pt idx="531" formatCode="0.00">
                  <c:v>0.22508600000000001</c:v>
                </c:pt>
                <c:pt idx="532" formatCode="0.00">
                  <c:v>0.23371400000000001</c:v>
                </c:pt>
                <c:pt idx="533" formatCode="0.00">
                  <c:v>0.23533799999999999</c:v>
                </c:pt>
                <c:pt idx="534" formatCode="0.00">
                  <c:v>0.245033</c:v>
                </c:pt>
                <c:pt idx="535" formatCode="0.00">
                  <c:v>0.25782899999999997</c:v>
                </c:pt>
                <c:pt idx="536" formatCode="0.00">
                  <c:v>0.27191700000000002</c:v>
                </c:pt>
                <c:pt idx="537" formatCode="0.00">
                  <c:v>0.289049</c:v>
                </c:pt>
                <c:pt idx="538" formatCode="0.00">
                  <c:v>0.31638699999999997</c:v>
                </c:pt>
                <c:pt idx="539" formatCode="0.00">
                  <c:v>0.353325</c:v>
                </c:pt>
                <c:pt idx="540" formatCode="0.00">
                  <c:v>0.403721</c:v>
                </c:pt>
                <c:pt idx="541" formatCode="0.00">
                  <c:v>0.47123900000000002</c:v>
                </c:pt>
                <c:pt idx="542" formatCode="0.00">
                  <c:v>0.55715700000000001</c:v>
                </c:pt>
                <c:pt idx="543" formatCode="0.00">
                  <c:v>0.65199700000000005</c:v>
                </c:pt>
                <c:pt idx="544" formatCode="0.00">
                  <c:v>0.75354299999999996</c:v>
                </c:pt>
                <c:pt idx="545" formatCode="0.00">
                  <c:v>0.85968900000000004</c:v>
                </c:pt>
                <c:pt idx="546" formatCode="0.00">
                  <c:v>0.94931299999999996</c:v>
                </c:pt>
                <c:pt idx="547" formatCode="0.00">
                  <c:v>1.0406530000000001</c:v>
                </c:pt>
                <c:pt idx="548" formatCode="0.00">
                  <c:v>1.0998300000000001</c:v>
                </c:pt>
                <c:pt idx="549" formatCode="0.00">
                  <c:v>1.140423</c:v>
                </c:pt>
                <c:pt idx="550" formatCode="0.00">
                  <c:v>1.169972</c:v>
                </c:pt>
                <c:pt idx="551" formatCode="0.00">
                  <c:v>1.1895880000000001</c:v>
                </c:pt>
                <c:pt idx="552" formatCode="0.00">
                  <c:v>1.197311</c:v>
                </c:pt>
                <c:pt idx="553" formatCode="0.00">
                  <c:v>1.2049939999999999</c:v>
                </c:pt>
                <c:pt idx="554" formatCode="0.00">
                  <c:v>1.212639</c:v>
                </c:pt>
                <c:pt idx="555" formatCode="0.00">
                  <c:v>1.231997</c:v>
                </c:pt>
                <c:pt idx="556" formatCode="0.00">
                  <c:v>1.2288539999999999</c:v>
                </c:pt>
                <c:pt idx="557" formatCode="0.00">
                  <c:v>1.236386</c:v>
                </c:pt>
                <c:pt idx="558" formatCode="0.00">
                  <c:v>1.243879</c:v>
                </c:pt>
                <c:pt idx="559" formatCode="0.00">
                  <c:v>1.2523919999999999</c:v>
                </c:pt>
                <c:pt idx="560" formatCode="0.00">
                  <c:v>1.2598130000000001</c:v>
                </c:pt>
                <c:pt idx="561" formatCode="0.00">
                  <c:v>1.2671969999999999</c:v>
                </c:pt>
                <c:pt idx="562" formatCode="0.00">
                  <c:v>1.2745439999999999</c:v>
                </c:pt>
                <c:pt idx="563" formatCode="0.00">
                  <c:v>1.281854</c:v>
                </c:pt>
                <c:pt idx="564" formatCode="0.00">
                  <c:v>1.2786459999999999</c:v>
                </c:pt>
                <c:pt idx="565" formatCode="0.00">
                  <c:v>1.266054</c:v>
                </c:pt>
                <c:pt idx="566" formatCode="0.00">
                  <c:v>1.273336</c:v>
                </c:pt>
                <c:pt idx="567" formatCode="0.00">
                  <c:v>1.25976</c:v>
                </c:pt>
                <c:pt idx="568" formatCode="0.00">
                  <c:v>1.256637</c:v>
                </c:pt>
                <c:pt idx="569" formatCode="0.00">
                  <c:v>1.243169</c:v>
                </c:pt>
                <c:pt idx="570" formatCode="0.00">
                  <c:v>1.240102</c:v>
                </c:pt>
                <c:pt idx="571" formatCode="0.00">
                  <c:v>1.2164330000000001</c:v>
                </c:pt>
                <c:pt idx="572" formatCode="0.00">
                  <c:v>1.2134469999999999</c:v>
                </c:pt>
                <c:pt idx="573" formatCode="0.00">
                  <c:v>1.2002170000000001</c:v>
                </c:pt>
                <c:pt idx="574" formatCode="0.00">
                  <c:v>1.197284</c:v>
                </c:pt>
                <c:pt idx="575" formatCode="0.00">
                  <c:v>1.184158</c:v>
                </c:pt>
                <c:pt idx="576" formatCode="0.00">
                  <c:v>1.1710959999999999</c:v>
                </c:pt>
                <c:pt idx="577" formatCode="0.00">
                  <c:v>1.1580969999999999</c:v>
                </c:pt>
                <c:pt idx="578" formatCode="0.00">
                  <c:v>1.155295</c:v>
                </c:pt>
                <c:pt idx="579" formatCode="0.00">
                  <c:v>1.1423970000000001</c:v>
                </c:pt>
                <c:pt idx="580" formatCode="0.00">
                  <c:v>1.129561</c:v>
                </c:pt>
                <c:pt idx="581" formatCode="0.00">
                  <c:v>1.1158939999999999</c:v>
                </c:pt>
                <c:pt idx="582" formatCode="0.00">
                  <c:v>1.1031930000000001</c:v>
                </c:pt>
                <c:pt idx="583" formatCode="0.00">
                  <c:v>1.1005579999999999</c:v>
                </c:pt>
                <c:pt idx="584" formatCode="0.00">
                  <c:v>1.0979350000000001</c:v>
                </c:pt>
                <c:pt idx="585" formatCode="0.00">
                  <c:v>1.0853680000000001</c:v>
                </c:pt>
                <c:pt idx="586" formatCode="0.00">
                  <c:v>1.082794</c:v>
                </c:pt>
                <c:pt idx="587" formatCode="0.00">
                  <c:v>1.0793809999999999</c:v>
                </c:pt>
                <c:pt idx="588" formatCode="0.00">
                  <c:v>1.086714</c:v>
                </c:pt>
                <c:pt idx="589" formatCode="0.00">
                  <c:v>1.103869</c:v>
                </c:pt>
                <c:pt idx="590" formatCode="0.00">
                  <c:v>1.111111</c:v>
                </c:pt>
                <c:pt idx="591" formatCode="0.00">
                  <c:v>1.137051</c:v>
                </c:pt>
                <c:pt idx="592" formatCode="0.00">
                  <c:v>1.163734</c:v>
                </c:pt>
                <c:pt idx="593" formatCode="0.00">
                  <c:v>1.180536</c:v>
                </c:pt>
                <c:pt idx="594" formatCode="0.00">
                  <c:v>1.215787</c:v>
                </c:pt>
                <c:pt idx="595" formatCode="0.00">
                  <c:v>1.2517849999999999</c:v>
                </c:pt>
                <c:pt idx="596" formatCode="0.00">
                  <c:v>1.297299</c:v>
                </c:pt>
                <c:pt idx="597" formatCode="0.00">
                  <c:v>1.3512230000000001</c:v>
                </c:pt>
                <c:pt idx="598" formatCode="0.00">
                  <c:v>1.4155219999999999</c:v>
                </c:pt>
                <c:pt idx="599" formatCode="0.00">
                  <c:v>1.489134</c:v>
                </c:pt>
                <c:pt idx="600" formatCode="0.00">
                  <c:v>1.5803739999999999</c:v>
                </c:pt>
                <c:pt idx="601" formatCode="0.00">
                  <c:v>1.672331</c:v>
                </c:pt>
                <c:pt idx="602" formatCode="0.00">
                  <c:v>1.791113</c:v>
                </c:pt>
                <c:pt idx="603" formatCode="0.00">
                  <c:v>1.9106209999999999</c:v>
                </c:pt>
                <c:pt idx="604" formatCode="0.00">
                  <c:v>2.0470100000000002</c:v>
                </c:pt>
                <c:pt idx="605" formatCode="0.00">
                  <c:v>2.2031329999999998</c:v>
                </c:pt>
                <c:pt idx="606" formatCode="0.00">
                  <c:v>2.3567840000000002</c:v>
                </c:pt>
                <c:pt idx="607" formatCode="0.00">
                  <c:v>2.5396109999999998</c:v>
                </c:pt>
                <c:pt idx="608" formatCode="0.00">
                  <c:v>2.7008320000000001</c:v>
                </c:pt>
                <c:pt idx="609" formatCode="0.00">
                  <c:v>2.8891429999999998</c:v>
                </c:pt>
                <c:pt idx="610" formatCode="0.00">
                  <c:v>3.0972789999999999</c:v>
                </c:pt>
                <c:pt idx="611" formatCode="0.00">
                  <c:v>3.2369330000000001</c:v>
                </c:pt>
                <c:pt idx="612" formatCode="0.00">
                  <c:v>3.3943110000000001</c:v>
                </c:pt>
                <c:pt idx="613" formatCode="0.00">
                  <c:v>3.5533769999999998</c:v>
                </c:pt>
                <c:pt idx="614" formatCode="0.00">
                  <c:v>3.7274699999999998</c:v>
                </c:pt>
                <c:pt idx="615" formatCode="0.00">
                  <c:v>3.9557389999999999</c:v>
                </c:pt>
                <c:pt idx="616" formatCode="0.00">
                  <c:v>4.2224469999999998</c:v>
                </c:pt>
                <c:pt idx="617" formatCode="0.00">
                  <c:v>4.6403129999999999</c:v>
                </c:pt>
                <c:pt idx="618" formatCode="0.00">
                  <c:v>5.1835139999999997</c:v>
                </c:pt>
                <c:pt idx="619" formatCode="0.00">
                  <c:v>5.9874520000000002</c:v>
                </c:pt>
                <c:pt idx="620" formatCode="0.00">
                  <c:v>7.2041139999999997</c:v>
                </c:pt>
                <c:pt idx="621" formatCode="0.00">
                  <c:v>8.7819730000000007</c:v>
                </c:pt>
                <c:pt idx="622" formatCode="0.00">
                  <c:v>11.013629</c:v>
                </c:pt>
                <c:pt idx="623" formatCode="0.00">
                  <c:v>13.952631</c:v>
                </c:pt>
                <c:pt idx="624" formatCode="0.00">
                  <c:v>16.964599</c:v>
                </c:pt>
                <c:pt idx="625" formatCode="0.00">
                  <c:v>19.690892999999999</c:v>
                </c:pt>
                <c:pt idx="626" formatCode="0.00">
                  <c:v>22.312446999999999</c:v>
                </c:pt>
                <c:pt idx="627" formatCode="0.00">
                  <c:v>24.652156000000002</c:v>
                </c:pt>
                <c:pt idx="628" formatCode="0.00">
                  <c:v>26.357429</c:v>
                </c:pt>
                <c:pt idx="629" formatCode="0.00">
                  <c:v>27.699110999999998</c:v>
                </c:pt>
                <c:pt idx="630" formatCode="0.00">
                  <c:v>29.121504000000002</c:v>
                </c:pt>
                <c:pt idx="631" formatCode="0.00">
                  <c:v>30.271927999999999</c:v>
                </c:pt>
                <c:pt idx="632" formatCode="0.00">
                  <c:v>31.064909</c:v>
                </c:pt>
                <c:pt idx="633" formatCode="0.00">
                  <c:v>32.006202999999999</c:v>
                </c:pt>
                <c:pt idx="634" formatCode="0.00">
                  <c:v>32.201323000000002</c:v>
                </c:pt>
                <c:pt idx="635" formatCode="0.00">
                  <c:v>32.524721999999997</c:v>
                </c:pt>
                <c:pt idx="636" formatCode="0.00">
                  <c:v>32.69511</c:v>
                </c:pt>
                <c:pt idx="637" formatCode="0.00">
                  <c:v>32.778075000000001</c:v>
                </c:pt>
                <c:pt idx="638" formatCode="0.00">
                  <c:v>32.688087000000003</c:v>
                </c:pt>
                <c:pt idx="639" formatCode="0.00">
                  <c:v>32.404387999999997</c:v>
                </c:pt>
                <c:pt idx="640" formatCode="0.00">
                  <c:v>31.544502999999999</c:v>
                </c:pt>
                <c:pt idx="641" formatCode="0.00">
                  <c:v>30.603812999999999</c:v>
                </c:pt>
                <c:pt idx="642" formatCode="0.00">
                  <c:v>29.668227999999999</c:v>
                </c:pt>
                <c:pt idx="643" formatCode="0.00">
                  <c:v>28.208483999999999</c:v>
                </c:pt>
                <c:pt idx="644" formatCode="0.00">
                  <c:v>26.927935999999999</c:v>
                </c:pt>
                <c:pt idx="645" formatCode="0.00">
                  <c:v>25.757680000000001</c:v>
                </c:pt>
                <c:pt idx="646" formatCode="0.00">
                  <c:v>24.088349999999998</c:v>
                </c:pt>
                <c:pt idx="647" formatCode="0.00">
                  <c:v>22.916626999999998</c:v>
                </c:pt>
                <c:pt idx="648" formatCode="0.00">
                  <c:v>21.599757</c:v>
                </c:pt>
                <c:pt idx="649" formatCode="0.00">
                  <c:v>20.443297999999999</c:v>
                </c:pt>
                <c:pt idx="650" formatCode="0.00">
                  <c:v>19.224049000000001</c:v>
                </c:pt>
                <c:pt idx="651" formatCode="0.00">
                  <c:v>18.082301000000001</c:v>
                </c:pt>
                <c:pt idx="652" formatCode="0.00">
                  <c:v>17.04195</c:v>
                </c:pt>
                <c:pt idx="653" formatCode="0.00">
                  <c:v>16.079017</c:v>
                </c:pt>
                <c:pt idx="654" formatCode="0.00">
                  <c:v>15.368942000000001</c:v>
                </c:pt>
                <c:pt idx="655" formatCode="0.00">
                  <c:v>14.591087999999999</c:v>
                </c:pt>
                <c:pt idx="656" formatCode="0.00">
                  <c:v>13.808299999999999</c:v>
                </c:pt>
                <c:pt idx="657" formatCode="0.00">
                  <c:v>12.786261</c:v>
                </c:pt>
                <c:pt idx="658" formatCode="0.00">
                  <c:v>12.176715</c:v>
                </c:pt>
                <c:pt idx="659" formatCode="0.00">
                  <c:v>11.659519</c:v>
                </c:pt>
                <c:pt idx="660" formatCode="0.00">
                  <c:v>10.976405</c:v>
                </c:pt>
                <c:pt idx="661" formatCode="0.00">
                  <c:v>10.458567</c:v>
                </c:pt>
                <c:pt idx="662" formatCode="0.00">
                  <c:v>9.944032</c:v>
                </c:pt>
                <c:pt idx="663" formatCode="0.00">
                  <c:v>9.5127100000000002</c:v>
                </c:pt>
                <c:pt idx="664" formatCode="0.00">
                  <c:v>9.1638079999999995</c:v>
                </c:pt>
                <c:pt idx="665" formatCode="0.00">
                  <c:v>8.8171119999999998</c:v>
                </c:pt>
                <c:pt idx="666" formatCode="0.00">
                  <c:v>8.4725999999999999</c:v>
                </c:pt>
                <c:pt idx="667" formatCode="0.00">
                  <c:v>8.1302520000000005</c:v>
                </c:pt>
                <c:pt idx="668" formatCode="0.00">
                  <c:v>7.868735</c:v>
                </c:pt>
                <c:pt idx="669" formatCode="0.00">
                  <c:v>7.6088509999999996</c:v>
                </c:pt>
                <c:pt idx="670" formatCode="0.00">
                  <c:v>7.3818630000000001</c:v>
                </c:pt>
                <c:pt idx="671" formatCode="0.00">
                  <c:v>7.1952600000000002</c:v>
                </c:pt>
                <c:pt idx="672" formatCode="0.00">
                  <c:v>6.9899459999999998</c:v>
                </c:pt>
                <c:pt idx="673" formatCode="0.00">
                  <c:v>6.8058160000000001</c:v>
                </c:pt>
                <c:pt idx="674" formatCode="0.00">
                  <c:v>6.6614110000000002</c:v>
                </c:pt>
                <c:pt idx="675" formatCode="0.00">
                  <c:v>6.4908299999999999</c:v>
                </c:pt>
                <c:pt idx="676" formatCode="0.00">
                  <c:v>6.3560220000000003</c:v>
                </c:pt>
                <c:pt idx="677" formatCode="0.00">
                  <c:v>6.2678969999999996</c:v>
                </c:pt>
                <c:pt idx="678" formatCode="0.00">
                  <c:v>6.1613290000000003</c:v>
                </c:pt>
                <c:pt idx="679" formatCode="0.00">
                  <c:v>6.0515990000000004</c:v>
                </c:pt>
                <c:pt idx="680" formatCode="0.00">
                  <c:v>5.9843460000000004</c:v>
                </c:pt>
                <c:pt idx="681" formatCode="0.00">
                  <c:v>5.9211289999999996</c:v>
                </c:pt>
                <c:pt idx="682" formatCode="0.00">
                  <c:v>5.8773330000000001</c:v>
                </c:pt>
                <c:pt idx="683" formatCode="0.00">
                  <c:v>5.8373299999999997</c:v>
                </c:pt>
                <c:pt idx="684" formatCode="0.00">
                  <c:v>5.8389189999999997</c:v>
                </c:pt>
                <c:pt idx="685" formatCode="0.00">
                  <c:v>5.8330570000000002</c:v>
                </c:pt>
                <c:pt idx="686" formatCode="0.00">
                  <c:v>5.8529309999999999</c:v>
                </c:pt>
                <c:pt idx="687" formatCode="0.00">
                  <c:v>5.8914099999999996</c:v>
                </c:pt>
                <c:pt idx="688" formatCode="0.00">
                  <c:v>5.9222520000000003</c:v>
                </c:pt>
                <c:pt idx="689" formatCode="0.00">
                  <c:v>6.0115990000000004</c:v>
                </c:pt>
                <c:pt idx="690" formatCode="0.00">
                  <c:v>6.1368939999999998</c:v>
                </c:pt>
                <c:pt idx="691" formatCode="0.00">
                  <c:v>6.2758960000000004</c:v>
                </c:pt>
                <c:pt idx="692" formatCode="0.00">
                  <c:v>6.4429889999999999</c:v>
                </c:pt>
                <c:pt idx="693" formatCode="0.00">
                  <c:v>6.6523580000000004</c:v>
                </c:pt>
                <c:pt idx="694" formatCode="0.00">
                  <c:v>6.9179959999999996</c:v>
                </c:pt>
                <c:pt idx="695" formatCode="0.00">
                  <c:v>7.2608889999999997</c:v>
                </c:pt>
                <c:pt idx="696" formatCode="0.00">
                  <c:v>7.594271</c:v>
                </c:pt>
                <c:pt idx="697" formatCode="0.00">
                  <c:v>7.9253809999999998</c:v>
                </c:pt>
                <c:pt idx="698" formatCode="0.00">
                  <c:v>8.3965549999999993</c:v>
                </c:pt>
                <c:pt idx="699" formatCode="0.00">
                  <c:v>8.7177860000000003</c:v>
                </c:pt>
                <c:pt idx="700" formatCode="0.00">
                  <c:v>8.9709330000000005</c:v>
                </c:pt>
                <c:pt idx="701" formatCode="0.00">
                  <c:v>9.1519779999999997</c:v>
                </c:pt>
                <c:pt idx="702" formatCode="0.00">
                  <c:v>9.1863530000000004</c:v>
                </c:pt>
                <c:pt idx="703" formatCode="0.00">
                  <c:v>9.1556979999999992</c:v>
                </c:pt>
                <c:pt idx="704" formatCode="0.00">
                  <c:v>9.2594309999999993</c:v>
                </c:pt>
                <c:pt idx="705" formatCode="0.00">
                  <c:v>9.1593640000000001</c:v>
                </c:pt>
                <c:pt idx="706" formatCode="0.00">
                  <c:v>9.1932189999999991</c:v>
                </c:pt>
                <c:pt idx="707" formatCode="0.00">
                  <c:v>9.2318730000000002</c:v>
                </c:pt>
                <c:pt idx="708" formatCode="0.00">
                  <c:v>9.4024719999999995</c:v>
                </c:pt>
                <c:pt idx="709" formatCode="0.00">
                  <c:v>9.7085120000000007</c:v>
                </c:pt>
                <c:pt idx="710" formatCode="0.00">
                  <c:v>10.08034</c:v>
                </c:pt>
                <c:pt idx="711" formatCode="0.00">
                  <c:v>11.133899</c:v>
                </c:pt>
                <c:pt idx="712" formatCode="0.00">
                  <c:v>12.782798</c:v>
                </c:pt>
                <c:pt idx="713" formatCode="0.00">
                  <c:v>15.766920000000001</c:v>
                </c:pt>
                <c:pt idx="714" formatCode="0.00">
                  <c:v>21.548102</c:v>
                </c:pt>
                <c:pt idx="715" formatCode="0.00">
                  <c:v>31.767033999999999</c:v>
                </c:pt>
                <c:pt idx="716" formatCode="0.00">
                  <c:v>48.680531999999999</c:v>
                </c:pt>
                <c:pt idx="717" formatCode="0.00">
                  <c:v>72.983142000000001</c:v>
                </c:pt>
                <c:pt idx="718" formatCode="0.00">
                  <c:v>98.494956999999999</c:v>
                </c:pt>
                <c:pt idx="719" formatCode="0.00">
                  <c:v>117.233431</c:v>
                </c:pt>
                <c:pt idx="720" formatCode="0.00">
                  <c:v>128.61663300000001</c:v>
                </c:pt>
                <c:pt idx="721" formatCode="0.00">
                  <c:v>134.61634000000001</c:v>
                </c:pt>
                <c:pt idx="722" formatCode="0.00">
                  <c:v>136.73252299999999</c:v>
                </c:pt>
                <c:pt idx="723" formatCode="0.00">
                  <c:v>135.01058699999999</c:v>
                </c:pt>
                <c:pt idx="724" formatCode="0.00">
                  <c:v>130.509344</c:v>
                </c:pt>
                <c:pt idx="725" formatCode="0.00">
                  <c:v>123.54035</c:v>
                </c:pt>
                <c:pt idx="726" formatCode="0.00">
                  <c:v>115.405439</c:v>
                </c:pt>
                <c:pt idx="727" formatCode="0.00">
                  <c:v>107.27388999999999</c:v>
                </c:pt>
                <c:pt idx="728" formatCode="0.00">
                  <c:v>99.208184000000003</c:v>
                </c:pt>
                <c:pt idx="729" formatCode="0.00">
                  <c:v>91.207524000000006</c:v>
                </c:pt>
                <c:pt idx="730" formatCode="0.00">
                  <c:v>83.901967999999997</c:v>
                </c:pt>
                <c:pt idx="731" formatCode="0.00">
                  <c:v>77.283175</c:v>
                </c:pt>
                <c:pt idx="732" formatCode="0.00">
                  <c:v>70.717122000000003</c:v>
                </c:pt>
                <c:pt idx="733" formatCode="0.00">
                  <c:v>65.449843999999999</c:v>
                </c:pt>
                <c:pt idx="734" formatCode="0.00">
                  <c:v>60.162117000000002</c:v>
                </c:pt>
                <c:pt idx="735" formatCode="0.00">
                  <c:v>55.410764999999998</c:v>
                </c:pt>
                <c:pt idx="736" formatCode="0.00">
                  <c:v>51.189478000000001</c:v>
                </c:pt>
                <c:pt idx="737" formatCode="0.00">
                  <c:v>47.652853</c:v>
                </c:pt>
                <c:pt idx="738" formatCode="0.00">
                  <c:v>43.985349999999997</c:v>
                </c:pt>
                <c:pt idx="739" formatCode="0.00">
                  <c:v>40.448383999999997</c:v>
                </c:pt>
                <c:pt idx="740" formatCode="0.00">
                  <c:v>37.565812000000001</c:v>
                </c:pt>
                <c:pt idx="741" formatCode="0.00">
                  <c:v>34.990372999999998</c:v>
                </c:pt>
                <c:pt idx="742" formatCode="0.00">
                  <c:v>32.617299000000003</c:v>
                </c:pt>
                <c:pt idx="743" formatCode="0.00">
                  <c:v>28.723130999999999</c:v>
                </c:pt>
                <c:pt idx="744" formatCode="0.00">
                  <c:v>30.458487000000002</c:v>
                </c:pt>
                <c:pt idx="745" formatCode="0.00">
                  <c:v>26.936412000000001</c:v>
                </c:pt>
                <c:pt idx="746" formatCode="0.00">
                  <c:v>25.522670000000002</c:v>
                </c:pt>
                <c:pt idx="747" formatCode="0.00">
                  <c:v>24.297335</c:v>
                </c:pt>
                <c:pt idx="748" formatCode="0.00">
                  <c:v>23.199452000000001</c:v>
                </c:pt>
                <c:pt idx="749" formatCode="0.00">
                  <c:v>22.333734</c:v>
                </c:pt>
                <c:pt idx="750" formatCode="0.00">
                  <c:v>21.660148</c:v>
                </c:pt>
                <c:pt idx="751" formatCode="0.00">
                  <c:v>21.049970999999999</c:v>
                </c:pt>
                <c:pt idx="752" formatCode="0.00">
                  <c:v>20.665721000000001</c:v>
                </c:pt>
                <c:pt idx="753" formatCode="0.00">
                  <c:v>20.284974999999999</c:v>
                </c:pt>
                <c:pt idx="754" formatCode="0.00">
                  <c:v>20.144998000000001</c:v>
                </c:pt>
                <c:pt idx="755" formatCode="0.00">
                  <c:v>20.053927000000002</c:v>
                </c:pt>
                <c:pt idx="756" formatCode="0.00">
                  <c:v>20.133337999999998</c:v>
                </c:pt>
                <c:pt idx="757" formatCode="0.00">
                  <c:v>20.380941</c:v>
                </c:pt>
                <c:pt idx="758" formatCode="0.00">
                  <c:v>20.738434000000002</c:v>
                </c:pt>
                <c:pt idx="759" formatCode="0.00">
                  <c:v>21.204353999999999</c:v>
                </c:pt>
                <c:pt idx="760" formatCode="0.00">
                  <c:v>21.943926000000001</c:v>
                </c:pt>
                <c:pt idx="761" formatCode="0.00">
                  <c:v>22.787607999999999</c:v>
                </c:pt>
                <c:pt idx="762" formatCode="0.00">
                  <c:v>23.888763000000001</c:v>
                </c:pt>
                <c:pt idx="763" formatCode="0.00">
                  <c:v>25.209464000000001</c:v>
                </c:pt>
                <c:pt idx="764" formatCode="0.00">
                  <c:v>26.670811</c:v>
                </c:pt>
                <c:pt idx="765" formatCode="0.00">
                  <c:v>28.456257000000001</c:v>
                </c:pt>
                <c:pt idx="766" formatCode="0.00">
                  <c:v>30.483581000000001</c:v>
                </c:pt>
                <c:pt idx="767" formatCode="0.00">
                  <c:v>32.653196000000001</c:v>
                </c:pt>
                <c:pt idx="768" formatCode="0.00">
                  <c:v>36.141030000000001</c:v>
                </c:pt>
                <c:pt idx="769" formatCode="0.00">
                  <c:v>37.890962999999999</c:v>
                </c:pt>
                <c:pt idx="770" formatCode="0.00">
                  <c:v>40.844681000000001</c:v>
                </c:pt>
                <c:pt idx="771" formatCode="0.00">
                  <c:v>44.069378</c:v>
                </c:pt>
                <c:pt idx="772" formatCode="0.00">
                  <c:v>47.544167000000002</c:v>
                </c:pt>
                <c:pt idx="773" formatCode="0.00">
                  <c:v>51.457794999999997</c:v>
                </c:pt>
                <c:pt idx="774" formatCode="0.00">
                  <c:v>55.677084000000001</c:v>
                </c:pt>
                <c:pt idx="775" formatCode="0.00">
                  <c:v>60.579534000000002</c:v>
                </c:pt>
                <c:pt idx="776" formatCode="0.00">
                  <c:v>65.433743000000007</c:v>
                </c:pt>
                <c:pt idx="777" formatCode="0.00">
                  <c:v>71.778531000000001</c:v>
                </c:pt>
                <c:pt idx="778" formatCode="0.00">
                  <c:v>79.592112</c:v>
                </c:pt>
                <c:pt idx="779" formatCode="0.00">
                  <c:v>86.822192999999999</c:v>
                </c:pt>
                <c:pt idx="780" formatCode="0.00">
                  <c:v>94.487784000000005</c:v>
                </c:pt>
                <c:pt idx="781" formatCode="0.00">
                  <c:v>100.53095999999999</c:v>
                </c:pt>
              </c:numCache>
            </c:numRef>
          </c:yVal>
          <c:smooth val="1"/>
        </c:ser>
        <c:dLbls>
          <c:showLegendKey val="0"/>
          <c:showVal val="0"/>
          <c:showCatName val="0"/>
          <c:showSerName val="0"/>
          <c:showPercent val="0"/>
          <c:showBubbleSize val="0"/>
        </c:dLbls>
        <c:axId val="503474432"/>
        <c:axId val="503473856"/>
      </c:scatterChart>
      <c:valAx>
        <c:axId val="503472704"/>
        <c:scaling>
          <c:orientation val="minMax"/>
          <c:max val="1700"/>
          <c:min val="900"/>
        </c:scaling>
        <c:delete val="0"/>
        <c:axPos val="b"/>
        <c:title>
          <c:tx>
            <c:rich>
              <a:bodyPr/>
              <a:lstStyle/>
              <a:p>
                <a:pPr>
                  <a:defRPr sz="1200" b="0" cap="small" baseline="0">
                    <a:latin typeface="Corbel" panose="020B0503020204020204" pitchFamily="34" charset="0"/>
                  </a:defRPr>
                </a:pPr>
                <a:r>
                  <a:rPr lang="lv-LV" sz="1200" b="0" cap="small" baseline="0" dirty="0" smtClean="0">
                    <a:latin typeface="Corbel" panose="020B0503020204020204" pitchFamily="34" charset="0"/>
                  </a:rPr>
                  <a:t>Viļņa garums, </a:t>
                </a:r>
                <a:r>
                  <a:rPr lang="lv-LV" sz="1200" b="0" cap="small" baseline="0" dirty="0" err="1" smtClean="0">
                    <a:latin typeface="Corbel" panose="020B0503020204020204" pitchFamily="34" charset="0"/>
                  </a:rPr>
                  <a:t>nm</a:t>
                </a:r>
                <a:endParaRPr lang="en-US" sz="1200" b="0" cap="small" baseline="0" dirty="0">
                  <a:latin typeface="Corbel" panose="020B0503020204020204" pitchFamily="34" charset="0"/>
                </a:endParaRPr>
              </a:p>
            </c:rich>
          </c:tx>
          <c:layout/>
          <c:overlay val="0"/>
        </c:title>
        <c:numFmt formatCode="General" sourceLinked="1"/>
        <c:majorTickMark val="none"/>
        <c:minorTickMark val="none"/>
        <c:tickLblPos val="nextTo"/>
        <c:txPr>
          <a:bodyPr/>
          <a:lstStyle/>
          <a:p>
            <a:pPr>
              <a:defRPr sz="1100">
                <a:solidFill>
                  <a:schemeClr val="tx1">
                    <a:lumMod val="50000"/>
                    <a:lumOff val="50000"/>
                  </a:schemeClr>
                </a:solidFill>
              </a:defRPr>
            </a:pPr>
            <a:endParaRPr lang="en-US"/>
          </a:p>
        </c:txPr>
        <c:crossAx val="503473280"/>
        <c:crosses val="autoZero"/>
        <c:crossBetween val="midCat"/>
        <c:majorUnit val="200"/>
      </c:valAx>
      <c:valAx>
        <c:axId val="503473280"/>
        <c:scaling>
          <c:orientation val="minMax"/>
          <c:max val="70"/>
          <c:min val="0"/>
        </c:scaling>
        <c:delete val="0"/>
        <c:axPos val="l"/>
        <c:majorGridlines>
          <c:spPr>
            <a:ln>
              <a:solidFill>
                <a:sysClr val="windowText" lastClr="000000">
                  <a:lumMod val="50000"/>
                  <a:lumOff val="50000"/>
                </a:sysClr>
              </a:solidFill>
              <a:prstDash val="sysDash"/>
            </a:ln>
          </c:spPr>
        </c:majorGridlines>
        <c:title>
          <c:tx>
            <c:rich>
              <a:bodyPr/>
              <a:lstStyle/>
              <a:p>
                <a:pPr>
                  <a:defRPr sz="1200" b="0" cap="small" baseline="0">
                    <a:latin typeface="Corbel" panose="020B0503020204020204" pitchFamily="34" charset="0"/>
                  </a:defRPr>
                </a:pPr>
                <a:r>
                  <a:rPr lang="lv-LV" sz="1200" b="0" cap="small" baseline="0" dirty="0" smtClean="0">
                    <a:latin typeface="Corbel" panose="020B0503020204020204" pitchFamily="34" charset="0"/>
                  </a:rPr>
                  <a:t>Caurlaidība, </a:t>
                </a:r>
                <a:r>
                  <a:rPr lang="lv-LV" sz="1200" b="0" cap="small" baseline="0" dirty="0">
                    <a:latin typeface="Corbel" panose="020B0503020204020204" pitchFamily="34" charset="0"/>
                  </a:rPr>
                  <a:t>%</a:t>
                </a:r>
                <a:endParaRPr lang="en-US" sz="1200" b="0" cap="small" baseline="0" dirty="0">
                  <a:latin typeface="Corbel" panose="020B0503020204020204" pitchFamily="34" charset="0"/>
                </a:endParaRPr>
              </a:p>
            </c:rich>
          </c:tx>
          <c:layout/>
          <c:overlay val="0"/>
        </c:title>
        <c:numFmt formatCode="#,##0" sourceLinked="0"/>
        <c:majorTickMark val="none"/>
        <c:minorTickMark val="none"/>
        <c:tickLblPos val="nextTo"/>
        <c:txPr>
          <a:bodyPr/>
          <a:lstStyle/>
          <a:p>
            <a:pPr>
              <a:defRPr sz="1100">
                <a:solidFill>
                  <a:schemeClr val="tx1">
                    <a:lumMod val="50000"/>
                    <a:lumOff val="50000"/>
                  </a:schemeClr>
                </a:solidFill>
              </a:defRPr>
            </a:pPr>
            <a:endParaRPr lang="en-US"/>
          </a:p>
        </c:txPr>
        <c:crossAx val="503472704"/>
        <c:crosses val="autoZero"/>
        <c:crossBetween val="midCat"/>
        <c:majorUnit val="20"/>
      </c:valAx>
      <c:valAx>
        <c:axId val="503473856"/>
        <c:scaling>
          <c:orientation val="minMax"/>
          <c:max val="10"/>
          <c:min val="0"/>
        </c:scaling>
        <c:delete val="0"/>
        <c:axPos val="r"/>
        <c:numFmt formatCode="General" sourceLinked="1"/>
        <c:majorTickMark val="out"/>
        <c:minorTickMark val="none"/>
        <c:tickLblPos val="nextTo"/>
        <c:txPr>
          <a:bodyPr/>
          <a:lstStyle/>
          <a:p>
            <a:pPr>
              <a:defRPr sz="1100">
                <a:solidFill>
                  <a:schemeClr val="bg1">
                    <a:lumMod val="50000"/>
                  </a:schemeClr>
                </a:solidFill>
              </a:defRPr>
            </a:pPr>
            <a:endParaRPr lang="en-US"/>
          </a:p>
        </c:txPr>
        <c:crossAx val="503474432"/>
        <c:crosses val="max"/>
        <c:crossBetween val="midCat"/>
        <c:majorUnit val="3"/>
      </c:valAx>
      <c:valAx>
        <c:axId val="503474432"/>
        <c:scaling>
          <c:orientation val="minMax"/>
        </c:scaling>
        <c:delete val="1"/>
        <c:axPos val="b"/>
        <c:numFmt formatCode="General" sourceLinked="1"/>
        <c:majorTickMark val="out"/>
        <c:minorTickMark val="none"/>
        <c:tickLblPos val="nextTo"/>
        <c:crossAx val="503473856"/>
        <c:crosses val="autoZero"/>
        <c:crossBetween val="midCat"/>
      </c:valAx>
      <c:spPr>
        <a:solidFill>
          <a:srgbClr val="4F81BD">
            <a:lumMod val="20000"/>
            <a:lumOff val="80000"/>
            <a:alpha val="50000"/>
          </a:srgbClr>
        </a:solidFill>
      </c:spPr>
    </c:plotArea>
    <c:legend>
      <c:legendPos val="r"/>
      <c:layout>
        <c:manualLayout>
          <c:xMode val="edge"/>
          <c:yMode val="edge"/>
          <c:x val="0.6384730928619331"/>
          <c:y val="0.18998602216145241"/>
          <c:w val="0.33521021108528654"/>
          <c:h val="0.5863853380155708"/>
        </c:manualLayou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15685294226571"/>
          <c:y val="4.4771771788979876E-2"/>
          <c:w val="0.67616838869755214"/>
          <c:h val="0.72937832954178627"/>
        </c:manualLayout>
      </c:layout>
      <c:scatterChart>
        <c:scatterStyle val="smoothMarker"/>
        <c:varyColors val="0"/>
        <c:ser>
          <c:idx val="1"/>
          <c:order val="0"/>
          <c:tx>
            <c:strRef>
              <c:f>Sheet1!$D$3</c:f>
              <c:strCache>
                <c:ptCount val="1"/>
                <c:pt idx="0">
                  <c:v>Skin</c:v>
                </c:pt>
              </c:strCache>
            </c:strRef>
          </c:tx>
          <c:spPr>
            <a:ln w="28575">
              <a:solidFill>
                <a:srgbClr val="FF0000"/>
              </a:solidFill>
              <a:prstDash val="sysDash"/>
            </a:ln>
          </c:spPr>
          <c:marker>
            <c:symbol val="circle"/>
            <c:size val="9"/>
            <c:spPr>
              <a:solidFill>
                <a:srgbClr val="FF0000"/>
              </a:solidFill>
            </c:spPr>
          </c:marker>
          <c:errBars>
            <c:errDir val="y"/>
            <c:errBarType val="both"/>
            <c:errValType val="fixedVal"/>
            <c:noEndCap val="0"/>
            <c:val val="3.0000000000000009E-3"/>
            <c:spPr>
              <a:ln w="15875">
                <a:solidFill>
                  <a:srgbClr val="FF0000"/>
                </a:solidFill>
              </a:ln>
            </c:spPr>
          </c:errBars>
          <c:errBars>
            <c:errDir val="x"/>
            <c:errBarType val="both"/>
            <c:errValType val="fixedVal"/>
            <c:noEndCap val="0"/>
            <c:val val="1"/>
          </c:errBars>
          <c:xVal>
            <c:numRef>
              <c:f>Sheet1!$C$4:$C$9</c:f>
              <c:numCache>
                <c:formatCode>General</c:formatCode>
                <c:ptCount val="6"/>
                <c:pt idx="0">
                  <c:v>980</c:v>
                </c:pt>
                <c:pt idx="1">
                  <c:v>1100</c:v>
                </c:pt>
                <c:pt idx="2">
                  <c:v>1200</c:v>
                </c:pt>
                <c:pt idx="3">
                  <c:v>1300</c:v>
                </c:pt>
                <c:pt idx="4">
                  <c:v>1420</c:v>
                </c:pt>
                <c:pt idx="5">
                  <c:v>1600</c:v>
                </c:pt>
              </c:numCache>
            </c:numRef>
          </c:xVal>
          <c:yVal>
            <c:numRef>
              <c:f>Sheet1!$D$12:$D$17</c:f>
              <c:numCache>
                <c:formatCode>General</c:formatCode>
                <c:ptCount val="6"/>
                <c:pt idx="0">
                  <c:v>9.5238095238095247E-3</c:v>
                </c:pt>
                <c:pt idx="1">
                  <c:v>8.0000000000000002E-3</c:v>
                </c:pt>
                <c:pt idx="2">
                  <c:v>1.0526315789473684E-2</c:v>
                </c:pt>
                <c:pt idx="3">
                  <c:v>8.0000000000000002E-3</c:v>
                </c:pt>
                <c:pt idx="4">
                  <c:v>1.8867924528301886E-2</c:v>
                </c:pt>
                <c:pt idx="5">
                  <c:v>1.4705882352941176E-2</c:v>
                </c:pt>
              </c:numCache>
            </c:numRef>
          </c:yVal>
          <c:smooth val="1"/>
        </c:ser>
        <c:ser>
          <c:idx val="3"/>
          <c:order val="1"/>
          <c:tx>
            <c:strRef>
              <c:f>Sheet1!$E$3</c:f>
              <c:strCache>
                <c:ptCount val="1"/>
                <c:pt idx="0">
                  <c:v>Blister</c:v>
                </c:pt>
              </c:strCache>
            </c:strRef>
          </c:tx>
          <c:spPr>
            <a:ln>
              <a:solidFill>
                <a:srgbClr val="00B050"/>
              </a:solidFill>
              <a:prstDash val="sysDash"/>
            </a:ln>
          </c:spPr>
          <c:marker>
            <c:symbol val="circle"/>
            <c:size val="9"/>
            <c:spPr>
              <a:solidFill>
                <a:srgbClr val="00B050"/>
              </a:solidFill>
            </c:spPr>
          </c:marker>
          <c:errBars>
            <c:errDir val="y"/>
            <c:errBarType val="both"/>
            <c:errValType val="fixedVal"/>
            <c:noEndCap val="0"/>
            <c:val val="3.0000000000000009E-3"/>
            <c:spPr>
              <a:ln w="15875">
                <a:solidFill>
                  <a:srgbClr val="00B050"/>
                </a:solidFill>
              </a:ln>
            </c:spPr>
          </c:errBars>
          <c:errBars>
            <c:errDir val="x"/>
            <c:errBarType val="both"/>
            <c:errValType val="fixedVal"/>
            <c:noEndCap val="0"/>
            <c:val val="1"/>
          </c:errBars>
          <c:xVal>
            <c:numRef>
              <c:f>Sheet1!$C$4:$C$9</c:f>
              <c:numCache>
                <c:formatCode>General</c:formatCode>
                <c:ptCount val="6"/>
                <c:pt idx="0">
                  <c:v>980</c:v>
                </c:pt>
                <c:pt idx="1">
                  <c:v>1100</c:v>
                </c:pt>
                <c:pt idx="2">
                  <c:v>1200</c:v>
                </c:pt>
                <c:pt idx="3">
                  <c:v>1300</c:v>
                </c:pt>
                <c:pt idx="4">
                  <c:v>1420</c:v>
                </c:pt>
                <c:pt idx="5">
                  <c:v>1600</c:v>
                </c:pt>
              </c:numCache>
            </c:numRef>
          </c:xVal>
          <c:yVal>
            <c:numRef>
              <c:f>Sheet1!$E$12:$E$17</c:f>
              <c:numCache>
                <c:formatCode>General</c:formatCode>
                <c:ptCount val="6"/>
                <c:pt idx="0">
                  <c:v>1.1111111111111112E-2</c:v>
                </c:pt>
                <c:pt idx="1">
                  <c:v>8.5470085470085479E-3</c:v>
                </c:pt>
                <c:pt idx="2">
                  <c:v>1.282051282051282E-2</c:v>
                </c:pt>
                <c:pt idx="3">
                  <c:v>9.8039215686274508E-3</c:v>
                </c:pt>
                <c:pt idx="4">
                  <c:v>2.7777777777777776E-2</c:v>
                </c:pt>
                <c:pt idx="5">
                  <c:v>2.6315789473684209E-2</c:v>
                </c:pt>
              </c:numCache>
            </c:numRef>
          </c:yVal>
          <c:smooth val="1"/>
        </c:ser>
        <c:dLbls>
          <c:showLegendKey val="0"/>
          <c:showVal val="0"/>
          <c:showCatName val="0"/>
          <c:showSerName val="0"/>
          <c:showPercent val="0"/>
          <c:showBubbleSize val="0"/>
        </c:dLbls>
        <c:axId val="503476160"/>
        <c:axId val="503476736"/>
      </c:scatterChart>
      <c:valAx>
        <c:axId val="503476160"/>
        <c:scaling>
          <c:orientation val="minMax"/>
          <c:max val="1700"/>
          <c:min val="900"/>
        </c:scaling>
        <c:delete val="0"/>
        <c:axPos val="b"/>
        <c:title>
          <c:tx>
            <c:rich>
              <a:bodyPr/>
              <a:lstStyle/>
              <a:p>
                <a:pPr>
                  <a:defRPr sz="1400" b="0" cap="small" baseline="0">
                    <a:latin typeface="Corbel" panose="020B0503020204020204" pitchFamily="34" charset="0"/>
                  </a:defRPr>
                </a:pPr>
                <a:r>
                  <a:rPr lang="lv-LV" sz="1400" b="0" cap="small" baseline="0" dirty="0" smtClean="0">
                    <a:latin typeface="Corbel" panose="020B0503020204020204" pitchFamily="34" charset="0"/>
                  </a:rPr>
                  <a:t>Viļņa garums, </a:t>
                </a:r>
                <a:r>
                  <a:rPr lang="lv-LV" sz="1400" b="0" cap="small" baseline="0" dirty="0" err="1" smtClean="0">
                    <a:latin typeface="Corbel" panose="020B0503020204020204" pitchFamily="34" charset="0"/>
                  </a:rPr>
                  <a:t>nm</a:t>
                </a:r>
                <a:endParaRPr lang="en-US" sz="1400" b="0" cap="small" baseline="0" dirty="0">
                  <a:latin typeface="Corbel" panose="020B0503020204020204" pitchFamily="34" charset="0"/>
                </a:endParaRPr>
              </a:p>
            </c:rich>
          </c:tx>
          <c:layout/>
          <c:overlay val="0"/>
        </c:title>
        <c:numFmt formatCode="General" sourceLinked="1"/>
        <c:majorTickMark val="none"/>
        <c:minorTickMark val="none"/>
        <c:tickLblPos val="nextTo"/>
        <c:txPr>
          <a:bodyPr/>
          <a:lstStyle/>
          <a:p>
            <a:pPr>
              <a:defRPr sz="1400">
                <a:solidFill>
                  <a:schemeClr val="tx1">
                    <a:lumMod val="50000"/>
                    <a:lumOff val="50000"/>
                  </a:schemeClr>
                </a:solidFill>
                <a:latin typeface="+mj-lt"/>
              </a:defRPr>
            </a:pPr>
            <a:endParaRPr lang="en-US"/>
          </a:p>
        </c:txPr>
        <c:crossAx val="503476736"/>
        <c:crosses val="autoZero"/>
        <c:crossBetween val="midCat"/>
        <c:majorUnit val="200"/>
      </c:valAx>
      <c:valAx>
        <c:axId val="503476736"/>
        <c:scaling>
          <c:orientation val="minMax"/>
          <c:max val="4.0000000000000008E-2"/>
          <c:min val="0"/>
        </c:scaling>
        <c:delete val="0"/>
        <c:axPos val="l"/>
        <c:majorGridlines>
          <c:spPr>
            <a:ln>
              <a:solidFill>
                <a:schemeClr val="bg1">
                  <a:lumMod val="65000"/>
                </a:schemeClr>
              </a:solidFill>
              <a:prstDash val="dash"/>
            </a:ln>
          </c:spPr>
        </c:majorGridlines>
        <c:title>
          <c:tx>
            <c:rich>
              <a:bodyPr/>
              <a:lstStyle/>
              <a:p>
                <a:pPr>
                  <a:defRPr sz="2000" b="0" cap="small" baseline="0">
                    <a:latin typeface="Corbel" panose="020B0503020204020204" pitchFamily="34" charset="0"/>
                  </a:defRPr>
                </a:pPr>
                <a:r>
                  <a:rPr lang="lv-LV" sz="1400" b="1" cap="small" baseline="0" dirty="0" smtClean="0">
                    <a:latin typeface="Corbel" panose="020B0503020204020204" pitchFamily="34" charset="0"/>
                  </a:rPr>
                  <a:t>Absorbcija</a:t>
                </a:r>
                <a:r>
                  <a:rPr lang="lv-LV" sz="1400" b="0" cap="small" baseline="0" dirty="0" smtClean="0">
                    <a:latin typeface="Corbel" panose="020B0503020204020204" pitchFamily="34" charset="0"/>
                  </a:rPr>
                  <a:t>, relatīvas vienības</a:t>
                </a:r>
                <a:endParaRPr lang="en-US" sz="1400" b="0" cap="small" baseline="0" dirty="0">
                  <a:latin typeface="Corbel" panose="020B0503020204020204" pitchFamily="34" charset="0"/>
                </a:endParaRPr>
              </a:p>
            </c:rich>
          </c:tx>
          <c:layout>
            <c:manualLayout>
              <c:xMode val="edge"/>
              <c:yMode val="edge"/>
              <c:x val="3.0278580157760252E-2"/>
              <c:y val="8.0078137493599474E-2"/>
            </c:manualLayout>
          </c:layout>
          <c:overlay val="0"/>
        </c:title>
        <c:numFmt formatCode="#,##0.00" sourceLinked="0"/>
        <c:majorTickMark val="none"/>
        <c:minorTickMark val="none"/>
        <c:tickLblPos val="nextTo"/>
        <c:txPr>
          <a:bodyPr/>
          <a:lstStyle/>
          <a:p>
            <a:pPr>
              <a:defRPr sz="1400">
                <a:solidFill>
                  <a:schemeClr val="tx1">
                    <a:lumMod val="50000"/>
                    <a:lumOff val="50000"/>
                  </a:schemeClr>
                </a:solidFill>
                <a:latin typeface="+mj-lt"/>
              </a:defRPr>
            </a:pPr>
            <a:endParaRPr lang="en-US"/>
          </a:p>
        </c:txPr>
        <c:crossAx val="503476160"/>
        <c:crosses val="autoZero"/>
        <c:crossBetween val="midCat"/>
        <c:majorUnit val="1.0000000000000002E-2"/>
      </c:valAx>
      <c:spPr>
        <a:solidFill>
          <a:schemeClr val="accent5">
            <a:lumMod val="20000"/>
            <a:lumOff val="80000"/>
          </a:schemeClr>
        </a:solidFill>
        <a:ln>
          <a:solidFill>
            <a:schemeClr val="tx1"/>
          </a:solidFill>
        </a:ln>
      </c:spPr>
    </c:plotArea>
    <c:legend>
      <c:legendPos val="r"/>
      <c:layout>
        <c:manualLayout>
          <c:xMode val="edge"/>
          <c:yMode val="edge"/>
          <c:x val="0.22909676702588605"/>
          <c:y val="9.6813792309372329E-2"/>
          <c:w val="0.27465096470762507"/>
          <c:h val="0.24193776841487075"/>
        </c:manualLayout>
      </c:layout>
      <c:overlay val="0"/>
      <c:txPr>
        <a:bodyPr/>
        <a:lstStyle/>
        <a:p>
          <a:pPr>
            <a:defRPr sz="1600" cap="small" baseline="0">
              <a:latin typeface="Corbel" panose="020B0503020204020204"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6714665366026"/>
          <c:y val="4.7829893530810325E-2"/>
          <c:w val="0.75068928652123135"/>
          <c:h val="0.70119902075618323"/>
        </c:manualLayout>
      </c:layout>
      <c:scatterChart>
        <c:scatterStyle val="smoothMarker"/>
        <c:varyColors val="0"/>
        <c:ser>
          <c:idx val="0"/>
          <c:order val="0"/>
          <c:tx>
            <c:strRef>
              <c:f>[dati.xlsx]Sheet1!$B$1</c:f>
              <c:strCache>
                <c:ptCount val="1"/>
                <c:pt idx="0">
                  <c:v>Experimental</c:v>
                </c:pt>
              </c:strCache>
            </c:strRef>
          </c:tx>
          <c:spPr>
            <a:ln w="38100">
              <a:solidFill>
                <a:srgbClr val="002060"/>
              </a:solidFill>
            </a:ln>
          </c:spPr>
          <c:marker>
            <c:symbol val="none"/>
          </c:marker>
          <c:xVal>
            <c:numRef>
              <c:f>[dati.xlsx]Sheet1!$A$2:$A$190</c:f>
              <c:numCache>
                <c:formatCode>General</c:formatCode>
                <c:ptCount val="189"/>
                <c:pt idx="0">
                  <c:v>1000</c:v>
                </c:pt>
                <c:pt idx="1">
                  <c:v>1002</c:v>
                </c:pt>
                <c:pt idx="2">
                  <c:v>1004</c:v>
                </c:pt>
                <c:pt idx="3">
                  <c:v>1006</c:v>
                </c:pt>
                <c:pt idx="4">
                  <c:v>1008</c:v>
                </c:pt>
                <c:pt idx="5">
                  <c:v>1010</c:v>
                </c:pt>
                <c:pt idx="6">
                  <c:v>1012</c:v>
                </c:pt>
                <c:pt idx="7">
                  <c:v>1014</c:v>
                </c:pt>
                <c:pt idx="8">
                  <c:v>1016</c:v>
                </c:pt>
                <c:pt idx="9">
                  <c:v>1018</c:v>
                </c:pt>
                <c:pt idx="10">
                  <c:v>1020</c:v>
                </c:pt>
                <c:pt idx="11">
                  <c:v>1022</c:v>
                </c:pt>
                <c:pt idx="12">
                  <c:v>1024</c:v>
                </c:pt>
                <c:pt idx="13">
                  <c:v>1026</c:v>
                </c:pt>
                <c:pt idx="14">
                  <c:v>1028</c:v>
                </c:pt>
                <c:pt idx="15">
                  <c:v>1030</c:v>
                </c:pt>
                <c:pt idx="16">
                  <c:v>1033</c:v>
                </c:pt>
                <c:pt idx="17">
                  <c:v>1035</c:v>
                </c:pt>
                <c:pt idx="18">
                  <c:v>1037</c:v>
                </c:pt>
                <c:pt idx="19">
                  <c:v>1039</c:v>
                </c:pt>
                <c:pt idx="20">
                  <c:v>1041</c:v>
                </c:pt>
                <c:pt idx="21">
                  <c:v>1043</c:v>
                </c:pt>
                <c:pt idx="22">
                  <c:v>1046</c:v>
                </c:pt>
                <c:pt idx="23">
                  <c:v>1048</c:v>
                </c:pt>
                <c:pt idx="24">
                  <c:v>1050</c:v>
                </c:pt>
                <c:pt idx="25">
                  <c:v>1052</c:v>
                </c:pt>
                <c:pt idx="26">
                  <c:v>1054</c:v>
                </c:pt>
                <c:pt idx="27">
                  <c:v>1057</c:v>
                </c:pt>
                <c:pt idx="28">
                  <c:v>1059</c:v>
                </c:pt>
                <c:pt idx="29">
                  <c:v>1061</c:v>
                </c:pt>
                <c:pt idx="30">
                  <c:v>1063</c:v>
                </c:pt>
                <c:pt idx="31">
                  <c:v>1066</c:v>
                </c:pt>
                <c:pt idx="32">
                  <c:v>1068</c:v>
                </c:pt>
                <c:pt idx="33">
                  <c:v>1070</c:v>
                </c:pt>
                <c:pt idx="34">
                  <c:v>1073</c:v>
                </c:pt>
                <c:pt idx="35">
                  <c:v>1075</c:v>
                </c:pt>
                <c:pt idx="36">
                  <c:v>1077</c:v>
                </c:pt>
                <c:pt idx="37">
                  <c:v>1080</c:v>
                </c:pt>
                <c:pt idx="38">
                  <c:v>1082</c:v>
                </c:pt>
                <c:pt idx="39">
                  <c:v>1084</c:v>
                </c:pt>
                <c:pt idx="40">
                  <c:v>1087</c:v>
                </c:pt>
                <c:pt idx="41">
                  <c:v>1089</c:v>
                </c:pt>
                <c:pt idx="42">
                  <c:v>1091</c:v>
                </c:pt>
                <c:pt idx="43">
                  <c:v>1094</c:v>
                </c:pt>
                <c:pt idx="44">
                  <c:v>1096</c:v>
                </c:pt>
                <c:pt idx="45">
                  <c:v>1098</c:v>
                </c:pt>
                <c:pt idx="46">
                  <c:v>1101</c:v>
                </c:pt>
                <c:pt idx="47">
                  <c:v>1103</c:v>
                </c:pt>
                <c:pt idx="48">
                  <c:v>1106</c:v>
                </c:pt>
                <c:pt idx="49">
                  <c:v>1108</c:v>
                </c:pt>
                <c:pt idx="50">
                  <c:v>1111</c:v>
                </c:pt>
                <c:pt idx="51">
                  <c:v>1113</c:v>
                </c:pt>
                <c:pt idx="52">
                  <c:v>1116</c:v>
                </c:pt>
                <c:pt idx="53">
                  <c:v>1118</c:v>
                </c:pt>
                <c:pt idx="54">
                  <c:v>1121</c:v>
                </c:pt>
                <c:pt idx="55">
                  <c:v>1123</c:v>
                </c:pt>
                <c:pt idx="56">
                  <c:v>1126</c:v>
                </c:pt>
                <c:pt idx="57">
                  <c:v>1128</c:v>
                </c:pt>
                <c:pt idx="58">
                  <c:v>1131</c:v>
                </c:pt>
                <c:pt idx="59">
                  <c:v>1133</c:v>
                </c:pt>
                <c:pt idx="60">
                  <c:v>1136</c:v>
                </c:pt>
                <c:pt idx="61">
                  <c:v>1139</c:v>
                </c:pt>
                <c:pt idx="62">
                  <c:v>1141</c:v>
                </c:pt>
                <c:pt idx="63">
                  <c:v>1144</c:v>
                </c:pt>
                <c:pt idx="64">
                  <c:v>1146</c:v>
                </c:pt>
                <c:pt idx="65">
                  <c:v>1149</c:v>
                </c:pt>
                <c:pt idx="66">
                  <c:v>1152</c:v>
                </c:pt>
                <c:pt idx="67">
                  <c:v>1154</c:v>
                </c:pt>
                <c:pt idx="68">
                  <c:v>1157</c:v>
                </c:pt>
                <c:pt idx="69">
                  <c:v>1160</c:v>
                </c:pt>
                <c:pt idx="70">
                  <c:v>1162</c:v>
                </c:pt>
                <c:pt idx="71">
                  <c:v>1165</c:v>
                </c:pt>
                <c:pt idx="72">
                  <c:v>1168</c:v>
                </c:pt>
                <c:pt idx="73">
                  <c:v>1171</c:v>
                </c:pt>
                <c:pt idx="74">
                  <c:v>1173</c:v>
                </c:pt>
                <c:pt idx="75">
                  <c:v>1176</c:v>
                </c:pt>
                <c:pt idx="76">
                  <c:v>1179</c:v>
                </c:pt>
                <c:pt idx="77">
                  <c:v>1182</c:v>
                </c:pt>
                <c:pt idx="78">
                  <c:v>1184</c:v>
                </c:pt>
                <c:pt idx="79">
                  <c:v>1187</c:v>
                </c:pt>
                <c:pt idx="80">
                  <c:v>1190</c:v>
                </c:pt>
                <c:pt idx="81">
                  <c:v>1193</c:v>
                </c:pt>
                <c:pt idx="82">
                  <c:v>1196</c:v>
                </c:pt>
                <c:pt idx="83">
                  <c:v>1199</c:v>
                </c:pt>
                <c:pt idx="84">
                  <c:v>1201</c:v>
                </c:pt>
                <c:pt idx="85">
                  <c:v>1204</c:v>
                </c:pt>
                <c:pt idx="86">
                  <c:v>1207</c:v>
                </c:pt>
                <c:pt idx="87">
                  <c:v>1210</c:v>
                </c:pt>
                <c:pt idx="88">
                  <c:v>1213</c:v>
                </c:pt>
                <c:pt idx="89">
                  <c:v>1216</c:v>
                </c:pt>
                <c:pt idx="90">
                  <c:v>1219</c:v>
                </c:pt>
                <c:pt idx="91">
                  <c:v>1222</c:v>
                </c:pt>
                <c:pt idx="92">
                  <c:v>1225</c:v>
                </c:pt>
                <c:pt idx="93">
                  <c:v>1228</c:v>
                </c:pt>
                <c:pt idx="94">
                  <c:v>1231</c:v>
                </c:pt>
                <c:pt idx="95">
                  <c:v>1234</c:v>
                </c:pt>
                <c:pt idx="96">
                  <c:v>1237</c:v>
                </c:pt>
                <c:pt idx="97">
                  <c:v>1240</c:v>
                </c:pt>
                <c:pt idx="98">
                  <c:v>1243</c:v>
                </c:pt>
                <c:pt idx="99">
                  <c:v>1246</c:v>
                </c:pt>
                <c:pt idx="100">
                  <c:v>1250</c:v>
                </c:pt>
                <c:pt idx="101">
                  <c:v>1253</c:v>
                </c:pt>
                <c:pt idx="102">
                  <c:v>1256</c:v>
                </c:pt>
                <c:pt idx="103">
                  <c:v>1259</c:v>
                </c:pt>
                <c:pt idx="104">
                  <c:v>1262</c:v>
                </c:pt>
                <c:pt idx="105">
                  <c:v>1265</c:v>
                </c:pt>
                <c:pt idx="106">
                  <c:v>1269</c:v>
                </c:pt>
                <c:pt idx="107">
                  <c:v>1272</c:v>
                </c:pt>
                <c:pt idx="108">
                  <c:v>1275</c:v>
                </c:pt>
                <c:pt idx="109">
                  <c:v>1278</c:v>
                </c:pt>
                <c:pt idx="110">
                  <c:v>1282</c:v>
                </c:pt>
                <c:pt idx="111">
                  <c:v>1285</c:v>
                </c:pt>
                <c:pt idx="112">
                  <c:v>1288</c:v>
                </c:pt>
                <c:pt idx="113">
                  <c:v>1292</c:v>
                </c:pt>
                <c:pt idx="114">
                  <c:v>1295</c:v>
                </c:pt>
                <c:pt idx="115">
                  <c:v>1298</c:v>
                </c:pt>
                <c:pt idx="116">
                  <c:v>1302</c:v>
                </c:pt>
                <c:pt idx="117">
                  <c:v>1305</c:v>
                </c:pt>
                <c:pt idx="118">
                  <c:v>1308</c:v>
                </c:pt>
                <c:pt idx="119">
                  <c:v>1312</c:v>
                </c:pt>
                <c:pt idx="120">
                  <c:v>1315</c:v>
                </c:pt>
                <c:pt idx="121">
                  <c:v>1319</c:v>
                </c:pt>
                <c:pt idx="122">
                  <c:v>1322</c:v>
                </c:pt>
                <c:pt idx="123">
                  <c:v>1326</c:v>
                </c:pt>
                <c:pt idx="124">
                  <c:v>1329</c:v>
                </c:pt>
                <c:pt idx="125">
                  <c:v>1333</c:v>
                </c:pt>
                <c:pt idx="126">
                  <c:v>1336</c:v>
                </c:pt>
                <c:pt idx="127">
                  <c:v>1340</c:v>
                </c:pt>
                <c:pt idx="128">
                  <c:v>1344</c:v>
                </c:pt>
                <c:pt idx="129">
                  <c:v>1347</c:v>
                </c:pt>
                <c:pt idx="130">
                  <c:v>1351</c:v>
                </c:pt>
                <c:pt idx="131">
                  <c:v>1355</c:v>
                </c:pt>
                <c:pt idx="132">
                  <c:v>1358</c:v>
                </c:pt>
                <c:pt idx="133">
                  <c:v>1362</c:v>
                </c:pt>
                <c:pt idx="134">
                  <c:v>1366</c:v>
                </c:pt>
                <c:pt idx="135">
                  <c:v>1369</c:v>
                </c:pt>
                <c:pt idx="136">
                  <c:v>1373</c:v>
                </c:pt>
                <c:pt idx="137">
                  <c:v>1377</c:v>
                </c:pt>
                <c:pt idx="138">
                  <c:v>1381</c:v>
                </c:pt>
                <c:pt idx="139">
                  <c:v>1385</c:v>
                </c:pt>
                <c:pt idx="140">
                  <c:v>1388</c:v>
                </c:pt>
                <c:pt idx="141">
                  <c:v>1392</c:v>
                </c:pt>
                <c:pt idx="142">
                  <c:v>1396</c:v>
                </c:pt>
                <c:pt idx="143">
                  <c:v>1400</c:v>
                </c:pt>
                <c:pt idx="144">
                  <c:v>1404</c:v>
                </c:pt>
                <c:pt idx="145">
                  <c:v>1408</c:v>
                </c:pt>
                <c:pt idx="146">
                  <c:v>1412</c:v>
                </c:pt>
                <c:pt idx="147">
                  <c:v>1416</c:v>
                </c:pt>
                <c:pt idx="148">
                  <c:v>1420</c:v>
                </c:pt>
                <c:pt idx="149">
                  <c:v>1424</c:v>
                </c:pt>
                <c:pt idx="150">
                  <c:v>1428</c:v>
                </c:pt>
                <c:pt idx="151">
                  <c:v>1432</c:v>
                </c:pt>
                <c:pt idx="152">
                  <c:v>1437</c:v>
                </c:pt>
                <c:pt idx="153">
                  <c:v>1440</c:v>
                </c:pt>
                <c:pt idx="154">
                  <c:v>1445</c:v>
                </c:pt>
                <c:pt idx="155">
                  <c:v>1449</c:v>
                </c:pt>
                <c:pt idx="156">
                  <c:v>1453</c:v>
                </c:pt>
                <c:pt idx="157">
                  <c:v>1457</c:v>
                </c:pt>
                <c:pt idx="158">
                  <c:v>1462</c:v>
                </c:pt>
                <c:pt idx="159">
                  <c:v>1466</c:v>
                </c:pt>
                <c:pt idx="160">
                  <c:v>1470</c:v>
                </c:pt>
                <c:pt idx="161">
                  <c:v>1474</c:v>
                </c:pt>
                <c:pt idx="162">
                  <c:v>1479</c:v>
                </c:pt>
                <c:pt idx="163">
                  <c:v>1484</c:v>
                </c:pt>
                <c:pt idx="164">
                  <c:v>1488</c:v>
                </c:pt>
                <c:pt idx="165">
                  <c:v>1492</c:v>
                </c:pt>
                <c:pt idx="166">
                  <c:v>1497</c:v>
                </c:pt>
                <c:pt idx="167">
                  <c:v>1501</c:v>
                </c:pt>
                <c:pt idx="168">
                  <c:v>1506</c:v>
                </c:pt>
                <c:pt idx="169">
                  <c:v>1510</c:v>
                </c:pt>
                <c:pt idx="170">
                  <c:v>1515</c:v>
                </c:pt>
                <c:pt idx="171">
                  <c:v>1519</c:v>
                </c:pt>
                <c:pt idx="172">
                  <c:v>1524</c:v>
                </c:pt>
                <c:pt idx="173">
                  <c:v>1529</c:v>
                </c:pt>
                <c:pt idx="174">
                  <c:v>1533</c:v>
                </c:pt>
                <c:pt idx="175">
                  <c:v>1538</c:v>
                </c:pt>
                <c:pt idx="176">
                  <c:v>1543</c:v>
                </c:pt>
                <c:pt idx="177">
                  <c:v>1548</c:v>
                </c:pt>
                <c:pt idx="178">
                  <c:v>1552</c:v>
                </c:pt>
                <c:pt idx="179">
                  <c:v>1557</c:v>
                </c:pt>
                <c:pt idx="180">
                  <c:v>1562</c:v>
                </c:pt>
                <c:pt idx="181">
                  <c:v>1567</c:v>
                </c:pt>
                <c:pt idx="182">
                  <c:v>1572</c:v>
                </c:pt>
                <c:pt idx="183">
                  <c:v>1577</c:v>
                </c:pt>
                <c:pt idx="184">
                  <c:v>1582</c:v>
                </c:pt>
                <c:pt idx="185">
                  <c:v>1587</c:v>
                </c:pt>
                <c:pt idx="186">
                  <c:v>1592</c:v>
                </c:pt>
                <c:pt idx="187">
                  <c:v>1597</c:v>
                </c:pt>
                <c:pt idx="188">
                  <c:v>1602</c:v>
                </c:pt>
              </c:numCache>
            </c:numRef>
          </c:xVal>
          <c:yVal>
            <c:numRef>
              <c:f>[dati.xlsx]Sheet1!$B$2:$B$190</c:f>
              <c:numCache>
                <c:formatCode>General</c:formatCode>
                <c:ptCount val="189"/>
                <c:pt idx="0">
                  <c:v>1</c:v>
                </c:pt>
                <c:pt idx="1">
                  <c:v>1.0005295004071302</c:v>
                </c:pt>
                <c:pt idx="2">
                  <c:v>1.0010271873546615</c:v>
                </c:pt>
                <c:pt idx="3">
                  <c:v>1.002096652601622</c:v>
                </c:pt>
                <c:pt idx="4">
                  <c:v>1.0025448706974334</c:v>
                </c:pt>
                <c:pt idx="5">
                  <c:v>1.002889807757583</c:v>
                </c:pt>
                <c:pt idx="6">
                  <c:v>1.0032814364233267</c:v>
                </c:pt>
                <c:pt idx="7">
                  <c:v>1.0039927219706282</c:v>
                </c:pt>
                <c:pt idx="8">
                  <c:v>1.0045280126351643</c:v>
                </c:pt>
                <c:pt idx="9">
                  <c:v>1.0048370341514088</c:v>
                </c:pt>
                <c:pt idx="10">
                  <c:v>1.0050887398294786</c:v>
                </c:pt>
                <c:pt idx="11">
                  <c:v>1.0054991971636209</c:v>
                </c:pt>
                <c:pt idx="12">
                  <c:v>1.0056749878161044</c:v>
                </c:pt>
                <c:pt idx="13">
                  <c:v>1.0059862724311106</c:v>
                </c:pt>
                <c:pt idx="14">
                  <c:v>1.0063133287405077</c:v>
                </c:pt>
                <c:pt idx="15">
                  <c:v>1.0068323827993095</c:v>
                </c:pt>
                <c:pt idx="16">
                  <c:v>1.0067310238869263</c:v>
                </c:pt>
                <c:pt idx="17">
                  <c:v>1.0069680797502769</c:v>
                </c:pt>
                <c:pt idx="18">
                  <c:v>1.0073582171665902</c:v>
                </c:pt>
                <c:pt idx="19">
                  <c:v>1.0072988967973184</c:v>
                </c:pt>
                <c:pt idx="20">
                  <c:v>1.0076861662958969</c:v>
                </c:pt>
                <c:pt idx="21">
                  <c:v>1.0079049177023327</c:v>
                </c:pt>
                <c:pt idx="22">
                  <c:v>1.0077595936794581</c:v>
                </c:pt>
                <c:pt idx="23">
                  <c:v>1.0080080763093375</c:v>
                </c:pt>
                <c:pt idx="24">
                  <c:v>1.0082019465663654</c:v>
                </c:pt>
                <c:pt idx="25">
                  <c:v>1.0080409039309706</c:v>
                </c:pt>
                <c:pt idx="26">
                  <c:v>1.0080158922157916</c:v>
                </c:pt>
                <c:pt idx="27">
                  <c:v>1.0080033868236431</c:v>
                </c:pt>
                <c:pt idx="28">
                  <c:v>1.0074128605303536</c:v>
                </c:pt>
                <c:pt idx="29">
                  <c:v>1.0072239757899188</c:v>
                </c:pt>
                <c:pt idx="30">
                  <c:v>1.0071599895877235</c:v>
                </c:pt>
                <c:pt idx="31">
                  <c:v>1.0065314844493993</c:v>
                </c:pt>
                <c:pt idx="32">
                  <c:v>1.0060189684952112</c:v>
                </c:pt>
                <c:pt idx="33">
                  <c:v>1.0056921034635344</c:v>
                </c:pt>
                <c:pt idx="34">
                  <c:v>1.0048183943014022</c:v>
                </c:pt>
                <c:pt idx="35">
                  <c:v>1.0043122761587213</c:v>
                </c:pt>
                <c:pt idx="36">
                  <c:v>1.0030600435165038</c:v>
                </c:pt>
                <c:pt idx="37">
                  <c:v>1.0017198415156798</c:v>
                </c:pt>
                <c:pt idx="38">
                  <c:v>1.0006758275423584</c:v>
                </c:pt>
                <c:pt idx="39">
                  <c:v>0.9999200079992</c:v>
                </c:pt>
                <c:pt idx="40">
                  <c:v>0.99780180982277833</c:v>
                </c:pt>
                <c:pt idx="41">
                  <c:v>0.99655963830208028</c:v>
                </c:pt>
                <c:pt idx="42">
                  <c:v>0.99554159442752899</c:v>
                </c:pt>
                <c:pt idx="43">
                  <c:v>0.99325820376666518</c:v>
                </c:pt>
                <c:pt idx="44">
                  <c:v>0.99082967368820585</c:v>
                </c:pt>
                <c:pt idx="45">
                  <c:v>0.98945716421159335</c:v>
                </c:pt>
                <c:pt idx="46">
                  <c:v>0.98713260418596593</c:v>
                </c:pt>
                <c:pt idx="47">
                  <c:v>0.98619955121231839</c:v>
                </c:pt>
                <c:pt idx="48">
                  <c:v>0.98381132995009901</c:v>
                </c:pt>
                <c:pt idx="49">
                  <c:v>0.98262749336739696</c:v>
                </c:pt>
                <c:pt idx="50">
                  <c:v>0.97991072438074633</c:v>
                </c:pt>
                <c:pt idx="51">
                  <c:v>0.97869940978077563</c:v>
                </c:pt>
                <c:pt idx="52">
                  <c:v>0.97608489666470954</c:v>
                </c:pt>
                <c:pt idx="53">
                  <c:v>0.97457022312713837</c:v>
                </c:pt>
                <c:pt idx="54">
                  <c:v>0.97116881564596369</c:v>
                </c:pt>
                <c:pt idx="55">
                  <c:v>0.96928761767289129</c:v>
                </c:pt>
                <c:pt idx="56">
                  <c:v>0.9648533229626044</c:v>
                </c:pt>
                <c:pt idx="57">
                  <c:v>0.96202589721920861</c:v>
                </c:pt>
                <c:pt idx="58">
                  <c:v>0.95551645366425875</c:v>
                </c:pt>
                <c:pt idx="59">
                  <c:v>0.94776877820467009</c:v>
                </c:pt>
                <c:pt idx="60">
                  <c:v>0.94347397587948145</c:v>
                </c:pt>
                <c:pt idx="61">
                  <c:v>0.93469354887414813</c:v>
                </c:pt>
                <c:pt idx="62">
                  <c:v>0.92574399845047783</c:v>
                </c:pt>
                <c:pt idx="63">
                  <c:v>0.92139652569581754</c:v>
                </c:pt>
                <c:pt idx="64">
                  <c:v>0.91346305186117871</c:v>
                </c:pt>
                <c:pt idx="65">
                  <c:v>0.90688310510564962</c:v>
                </c:pt>
                <c:pt idx="66">
                  <c:v>0.9043017469369129</c:v>
                </c:pt>
                <c:pt idx="67">
                  <c:v>0.89968068894785125</c:v>
                </c:pt>
                <c:pt idx="68">
                  <c:v>0.89612344749717721</c:v>
                </c:pt>
                <c:pt idx="69">
                  <c:v>0.89461261295978722</c:v>
                </c:pt>
                <c:pt idx="70">
                  <c:v>0.89208339852273932</c:v>
                </c:pt>
                <c:pt idx="71">
                  <c:v>0.89029949075887593</c:v>
                </c:pt>
                <c:pt idx="72">
                  <c:v>0.89008248845654558</c:v>
                </c:pt>
                <c:pt idx="73">
                  <c:v>0.8888762777340945</c:v>
                </c:pt>
                <c:pt idx="74">
                  <c:v>0.88805413469735717</c:v>
                </c:pt>
                <c:pt idx="75">
                  <c:v>0.88770121394127355</c:v>
                </c:pt>
                <c:pt idx="76">
                  <c:v>0.88732555869677676</c:v>
                </c:pt>
                <c:pt idx="77">
                  <c:v>0.88726742114739121</c:v>
                </c:pt>
                <c:pt idx="78">
                  <c:v>0.88740308728185668</c:v>
                </c:pt>
                <c:pt idx="79">
                  <c:v>0.88689334297526301</c:v>
                </c:pt>
                <c:pt idx="80">
                  <c:v>0.88675783264349495</c:v>
                </c:pt>
                <c:pt idx="81">
                  <c:v>0.88664534213595403</c:v>
                </c:pt>
                <c:pt idx="82">
                  <c:v>0.88662357307609929</c:v>
                </c:pt>
                <c:pt idx="83">
                  <c:v>0.88673484839183603</c:v>
                </c:pt>
                <c:pt idx="84">
                  <c:v>0.88681590342904371</c:v>
                </c:pt>
                <c:pt idx="85">
                  <c:v>0.88734615090589397</c:v>
                </c:pt>
                <c:pt idx="86">
                  <c:v>0.88788067122436276</c:v>
                </c:pt>
                <c:pt idx="87">
                  <c:v>0.88850569999179851</c:v>
                </c:pt>
                <c:pt idx="88">
                  <c:v>0.88940412483700282</c:v>
                </c:pt>
                <c:pt idx="89">
                  <c:v>0.88979006849877629</c:v>
                </c:pt>
                <c:pt idx="90">
                  <c:v>0.89058492447990878</c:v>
                </c:pt>
                <c:pt idx="91">
                  <c:v>0.89125042676330368</c:v>
                </c:pt>
                <c:pt idx="92">
                  <c:v>0.89184472333471909</c:v>
                </c:pt>
                <c:pt idx="93">
                  <c:v>0.89279160737733276</c:v>
                </c:pt>
                <c:pt idx="94">
                  <c:v>0.89327255536804828</c:v>
                </c:pt>
                <c:pt idx="95">
                  <c:v>0.89380318022561889</c:v>
                </c:pt>
                <c:pt idx="96">
                  <c:v>0.8943196702365358</c:v>
                </c:pt>
                <c:pt idx="97">
                  <c:v>0.89467787423282907</c:v>
                </c:pt>
                <c:pt idx="98">
                  <c:v>0.89494147888186859</c:v>
                </c:pt>
                <c:pt idx="99">
                  <c:v>0.89520523891172754</c:v>
                </c:pt>
                <c:pt idx="100">
                  <c:v>0.89573692870352239</c:v>
                </c:pt>
                <c:pt idx="101">
                  <c:v>0.89567644955444425</c:v>
                </c:pt>
                <c:pt idx="102">
                  <c:v>0.89554811270454238</c:v>
                </c:pt>
                <c:pt idx="103">
                  <c:v>0.89518921167083021</c:v>
                </c:pt>
                <c:pt idx="104">
                  <c:v>0.89490081943740762</c:v>
                </c:pt>
                <c:pt idx="105">
                  <c:v>0.89437996628942928</c:v>
                </c:pt>
                <c:pt idx="106">
                  <c:v>0.89312036273701567</c:v>
                </c:pt>
                <c:pt idx="107">
                  <c:v>0.89233445124587973</c:v>
                </c:pt>
                <c:pt idx="108">
                  <c:v>0.89107815558735948</c:v>
                </c:pt>
                <c:pt idx="109">
                  <c:v>0.89013490066977874</c:v>
                </c:pt>
                <c:pt idx="110">
                  <c:v>0.88761030044324996</c:v>
                </c:pt>
                <c:pt idx="111">
                  <c:v>0.88540620943388249</c:v>
                </c:pt>
                <c:pt idx="112">
                  <c:v>0.8831290402345543</c:v>
                </c:pt>
                <c:pt idx="113">
                  <c:v>0.88068572884093232</c:v>
                </c:pt>
                <c:pt idx="114">
                  <c:v>0.87792257958209008</c:v>
                </c:pt>
                <c:pt idx="115">
                  <c:v>0.87498115462896153</c:v>
                </c:pt>
                <c:pt idx="116">
                  <c:v>0.87001441518131384</c:v>
                </c:pt>
                <c:pt idx="117">
                  <c:v>0.86833267430427885</c:v>
                </c:pt>
                <c:pt idx="118">
                  <c:v>0.86456868860853775</c:v>
                </c:pt>
                <c:pt idx="119">
                  <c:v>0.85825139397044237</c:v>
                </c:pt>
                <c:pt idx="120">
                  <c:v>0.85345992298006479</c:v>
                </c:pt>
                <c:pt idx="121">
                  <c:v>0.84822326877830889</c:v>
                </c:pt>
                <c:pt idx="122">
                  <c:v>0.84309203657130405</c:v>
                </c:pt>
                <c:pt idx="123">
                  <c:v>0.83555350456267352</c:v>
                </c:pt>
                <c:pt idx="124">
                  <c:v>0.83046360661853469</c:v>
                </c:pt>
                <c:pt idx="125">
                  <c:v>0.82522890122334558</c:v>
                </c:pt>
                <c:pt idx="126">
                  <c:v>0.82030711684220869</c:v>
                </c:pt>
                <c:pt idx="127">
                  <c:v>0.81307625627150704</c:v>
                </c:pt>
                <c:pt idx="128">
                  <c:v>0.80906155715096517</c:v>
                </c:pt>
                <c:pt idx="129">
                  <c:v>0.80535762738954109</c:v>
                </c:pt>
                <c:pt idx="130">
                  <c:v>0.80084986952568449</c:v>
                </c:pt>
                <c:pt idx="131">
                  <c:v>0.79844368013757516</c:v>
                </c:pt>
                <c:pt idx="132">
                  <c:v>0.7956251285214887</c:v>
                </c:pt>
                <c:pt idx="133">
                  <c:v>0.7921259381934771</c:v>
                </c:pt>
                <c:pt idx="134">
                  <c:v>0.78470626014061651</c:v>
                </c:pt>
                <c:pt idx="135">
                  <c:v>0.77791367724408633</c:v>
                </c:pt>
                <c:pt idx="136">
                  <c:v>0.76958495337592392</c:v>
                </c:pt>
                <c:pt idx="137">
                  <c:v>0.75359020584194636</c:v>
                </c:pt>
                <c:pt idx="138">
                  <c:v>0.73374008059691376</c:v>
                </c:pt>
                <c:pt idx="139">
                  <c:v>0.71902740767043094</c:v>
                </c:pt>
                <c:pt idx="140">
                  <c:v>0.70376212882703593</c:v>
                </c:pt>
                <c:pt idx="141">
                  <c:v>0.68834631810918212</c:v>
                </c:pt>
                <c:pt idx="142">
                  <c:v>0.66811490524264405</c:v>
                </c:pt>
                <c:pt idx="143">
                  <c:v>0.65274932517111728</c:v>
                </c:pt>
                <c:pt idx="144">
                  <c:v>0.64511592501322457</c:v>
                </c:pt>
                <c:pt idx="145">
                  <c:v>0.63757018036009228</c:v>
                </c:pt>
                <c:pt idx="146">
                  <c:v>0.63431683004064421</c:v>
                </c:pt>
                <c:pt idx="147">
                  <c:v>0.6318406315947046</c:v>
                </c:pt>
                <c:pt idx="148">
                  <c:v>0.63125525023914386</c:v>
                </c:pt>
                <c:pt idx="149">
                  <c:v>0.63165888770009815</c:v>
                </c:pt>
                <c:pt idx="150">
                  <c:v>0.63196164750078743</c:v>
                </c:pt>
                <c:pt idx="151">
                  <c:v>0.6331015903193884</c:v>
                </c:pt>
                <c:pt idx="152">
                  <c:v>0.63365210270807748</c:v>
                </c:pt>
                <c:pt idx="153">
                  <c:v>0.63384055815858364</c:v>
                </c:pt>
                <c:pt idx="154">
                  <c:v>0.63482729624648759</c:v>
                </c:pt>
                <c:pt idx="155">
                  <c:v>0.63600499009319733</c:v>
                </c:pt>
                <c:pt idx="156">
                  <c:v>0.63697351517093581</c:v>
                </c:pt>
                <c:pt idx="157">
                  <c:v>0.63887046030187489</c:v>
                </c:pt>
                <c:pt idx="158">
                  <c:v>0.64043402823961992</c:v>
                </c:pt>
                <c:pt idx="159">
                  <c:v>0.64295718782085387</c:v>
                </c:pt>
                <c:pt idx="160">
                  <c:v>0.64504806504336121</c:v>
                </c:pt>
                <c:pt idx="161">
                  <c:v>0.64840754292372083</c:v>
                </c:pt>
                <c:pt idx="162">
                  <c:v>0.65221291415945981</c:v>
                </c:pt>
                <c:pt idx="163">
                  <c:v>0.65579845396084258</c:v>
                </c:pt>
                <c:pt idx="164">
                  <c:v>0.65891160117385272</c:v>
                </c:pt>
                <c:pt idx="165">
                  <c:v>0.66155649935728522</c:v>
                </c:pt>
                <c:pt idx="166">
                  <c:v>0.66541945668052405</c:v>
                </c:pt>
                <c:pt idx="167">
                  <c:v>0.66851069081484671</c:v>
                </c:pt>
                <c:pt idx="168">
                  <c:v>0.67223646530656989</c:v>
                </c:pt>
                <c:pt idx="169">
                  <c:v>0.67536624898697084</c:v>
                </c:pt>
                <c:pt idx="170">
                  <c:v>0.67901296470979045</c:v>
                </c:pt>
                <c:pt idx="171">
                  <c:v>0.6815117935878362</c:v>
                </c:pt>
                <c:pt idx="172">
                  <c:v>0.68748651495729196</c:v>
                </c:pt>
                <c:pt idx="173">
                  <c:v>0.6918557435118533</c:v>
                </c:pt>
                <c:pt idx="174">
                  <c:v>0.69479014016309071</c:v>
                </c:pt>
                <c:pt idx="175">
                  <c:v>0.70075237738965246</c:v>
                </c:pt>
                <c:pt idx="176">
                  <c:v>0.70462113821138217</c:v>
                </c:pt>
                <c:pt idx="177">
                  <c:v>0.7094337522183003</c:v>
                </c:pt>
                <c:pt idx="178">
                  <c:v>0.71385207743273171</c:v>
                </c:pt>
                <c:pt idx="179">
                  <c:v>0.71837182624148743</c:v>
                </c:pt>
                <c:pt idx="180">
                  <c:v>0.72257226133915531</c:v>
                </c:pt>
                <c:pt idx="181">
                  <c:v>0.72662548459361198</c:v>
                </c:pt>
                <c:pt idx="182">
                  <c:v>0.73235372653557418</c:v>
                </c:pt>
                <c:pt idx="183">
                  <c:v>0.73614906607202113</c:v>
                </c:pt>
                <c:pt idx="184">
                  <c:v>0.73940903062002183</c:v>
                </c:pt>
                <c:pt idx="185">
                  <c:v>0.74218918594892691</c:v>
                </c:pt>
                <c:pt idx="186">
                  <c:v>0.74449457274310971</c:v>
                </c:pt>
                <c:pt idx="187">
                  <c:v>0.74755296306817198</c:v>
                </c:pt>
                <c:pt idx="188">
                  <c:v>0.74924097643741872</c:v>
                </c:pt>
              </c:numCache>
            </c:numRef>
          </c:yVal>
          <c:smooth val="1"/>
        </c:ser>
        <c:ser>
          <c:idx val="1"/>
          <c:order val="1"/>
          <c:tx>
            <c:strRef>
              <c:f>[dati.xlsx]Sheet1!$C$1</c:f>
              <c:strCache>
                <c:ptCount val="1"/>
                <c:pt idx="0">
                  <c:v>Simulation</c:v>
                </c:pt>
              </c:strCache>
            </c:strRef>
          </c:tx>
          <c:spPr>
            <a:ln w="38100">
              <a:solidFill>
                <a:schemeClr val="tx1"/>
              </a:solidFill>
              <a:prstDash val="sysDot"/>
            </a:ln>
          </c:spPr>
          <c:marker>
            <c:symbol val="none"/>
          </c:marker>
          <c:xVal>
            <c:numRef>
              <c:f>[dati.xlsx]Sheet1!$A$2:$A$190</c:f>
              <c:numCache>
                <c:formatCode>General</c:formatCode>
                <c:ptCount val="189"/>
                <c:pt idx="0">
                  <c:v>1000</c:v>
                </c:pt>
                <c:pt idx="1">
                  <c:v>1002</c:v>
                </c:pt>
                <c:pt idx="2">
                  <c:v>1004</c:v>
                </c:pt>
                <c:pt idx="3">
                  <c:v>1006</c:v>
                </c:pt>
                <c:pt idx="4">
                  <c:v>1008</c:v>
                </c:pt>
                <c:pt idx="5">
                  <c:v>1010</c:v>
                </c:pt>
                <c:pt idx="6">
                  <c:v>1012</c:v>
                </c:pt>
                <c:pt idx="7">
                  <c:v>1014</c:v>
                </c:pt>
                <c:pt idx="8">
                  <c:v>1016</c:v>
                </c:pt>
                <c:pt idx="9">
                  <c:v>1018</c:v>
                </c:pt>
                <c:pt idx="10">
                  <c:v>1020</c:v>
                </c:pt>
                <c:pt idx="11">
                  <c:v>1022</c:v>
                </c:pt>
                <c:pt idx="12">
                  <c:v>1024</c:v>
                </c:pt>
                <c:pt idx="13">
                  <c:v>1026</c:v>
                </c:pt>
                <c:pt idx="14">
                  <c:v>1028</c:v>
                </c:pt>
                <c:pt idx="15">
                  <c:v>1030</c:v>
                </c:pt>
                <c:pt idx="16">
                  <c:v>1033</c:v>
                </c:pt>
                <c:pt idx="17">
                  <c:v>1035</c:v>
                </c:pt>
                <c:pt idx="18">
                  <c:v>1037</c:v>
                </c:pt>
                <c:pt idx="19">
                  <c:v>1039</c:v>
                </c:pt>
                <c:pt idx="20">
                  <c:v>1041</c:v>
                </c:pt>
                <c:pt idx="21">
                  <c:v>1043</c:v>
                </c:pt>
                <c:pt idx="22">
                  <c:v>1046</c:v>
                </c:pt>
                <c:pt idx="23">
                  <c:v>1048</c:v>
                </c:pt>
                <c:pt idx="24">
                  <c:v>1050</c:v>
                </c:pt>
                <c:pt idx="25">
                  <c:v>1052</c:v>
                </c:pt>
                <c:pt idx="26">
                  <c:v>1054</c:v>
                </c:pt>
                <c:pt idx="27">
                  <c:v>1057</c:v>
                </c:pt>
                <c:pt idx="28">
                  <c:v>1059</c:v>
                </c:pt>
                <c:pt idx="29">
                  <c:v>1061</c:v>
                </c:pt>
                <c:pt idx="30">
                  <c:v>1063</c:v>
                </c:pt>
                <c:pt idx="31">
                  <c:v>1066</c:v>
                </c:pt>
                <c:pt idx="32">
                  <c:v>1068</c:v>
                </c:pt>
                <c:pt idx="33">
                  <c:v>1070</c:v>
                </c:pt>
                <c:pt idx="34">
                  <c:v>1073</c:v>
                </c:pt>
                <c:pt idx="35">
                  <c:v>1075</c:v>
                </c:pt>
                <c:pt idx="36">
                  <c:v>1077</c:v>
                </c:pt>
                <c:pt idx="37">
                  <c:v>1080</c:v>
                </c:pt>
                <c:pt idx="38">
                  <c:v>1082</c:v>
                </c:pt>
                <c:pt idx="39">
                  <c:v>1084</c:v>
                </c:pt>
                <c:pt idx="40">
                  <c:v>1087</c:v>
                </c:pt>
                <c:pt idx="41">
                  <c:v>1089</c:v>
                </c:pt>
                <c:pt idx="42">
                  <c:v>1091</c:v>
                </c:pt>
                <c:pt idx="43">
                  <c:v>1094</c:v>
                </c:pt>
                <c:pt idx="44">
                  <c:v>1096</c:v>
                </c:pt>
                <c:pt idx="45">
                  <c:v>1098</c:v>
                </c:pt>
                <c:pt idx="46">
                  <c:v>1101</c:v>
                </c:pt>
                <c:pt idx="47">
                  <c:v>1103</c:v>
                </c:pt>
                <c:pt idx="48">
                  <c:v>1106</c:v>
                </c:pt>
                <c:pt idx="49">
                  <c:v>1108</c:v>
                </c:pt>
                <c:pt idx="50">
                  <c:v>1111</c:v>
                </c:pt>
                <c:pt idx="51">
                  <c:v>1113</c:v>
                </c:pt>
                <c:pt idx="52">
                  <c:v>1116</c:v>
                </c:pt>
                <c:pt idx="53">
                  <c:v>1118</c:v>
                </c:pt>
                <c:pt idx="54">
                  <c:v>1121</c:v>
                </c:pt>
                <c:pt idx="55">
                  <c:v>1123</c:v>
                </c:pt>
                <c:pt idx="56">
                  <c:v>1126</c:v>
                </c:pt>
                <c:pt idx="57">
                  <c:v>1128</c:v>
                </c:pt>
                <c:pt idx="58">
                  <c:v>1131</c:v>
                </c:pt>
                <c:pt idx="59">
                  <c:v>1133</c:v>
                </c:pt>
                <c:pt idx="60">
                  <c:v>1136</c:v>
                </c:pt>
                <c:pt idx="61">
                  <c:v>1139</c:v>
                </c:pt>
                <c:pt idx="62">
                  <c:v>1141</c:v>
                </c:pt>
                <c:pt idx="63">
                  <c:v>1144</c:v>
                </c:pt>
                <c:pt idx="64">
                  <c:v>1146</c:v>
                </c:pt>
                <c:pt idx="65">
                  <c:v>1149</c:v>
                </c:pt>
                <c:pt idx="66">
                  <c:v>1152</c:v>
                </c:pt>
                <c:pt idx="67">
                  <c:v>1154</c:v>
                </c:pt>
                <c:pt idx="68">
                  <c:v>1157</c:v>
                </c:pt>
                <c:pt idx="69">
                  <c:v>1160</c:v>
                </c:pt>
                <c:pt idx="70">
                  <c:v>1162</c:v>
                </c:pt>
                <c:pt idx="71">
                  <c:v>1165</c:v>
                </c:pt>
                <c:pt idx="72">
                  <c:v>1168</c:v>
                </c:pt>
                <c:pt idx="73">
                  <c:v>1171</c:v>
                </c:pt>
                <c:pt idx="74">
                  <c:v>1173</c:v>
                </c:pt>
                <c:pt idx="75">
                  <c:v>1176</c:v>
                </c:pt>
                <c:pt idx="76">
                  <c:v>1179</c:v>
                </c:pt>
                <c:pt idx="77">
                  <c:v>1182</c:v>
                </c:pt>
                <c:pt idx="78">
                  <c:v>1184</c:v>
                </c:pt>
                <c:pt idx="79">
                  <c:v>1187</c:v>
                </c:pt>
                <c:pt idx="80">
                  <c:v>1190</c:v>
                </c:pt>
                <c:pt idx="81">
                  <c:v>1193</c:v>
                </c:pt>
                <c:pt idx="82">
                  <c:v>1196</c:v>
                </c:pt>
                <c:pt idx="83">
                  <c:v>1199</c:v>
                </c:pt>
                <c:pt idx="84">
                  <c:v>1201</c:v>
                </c:pt>
                <c:pt idx="85">
                  <c:v>1204</c:v>
                </c:pt>
                <c:pt idx="86">
                  <c:v>1207</c:v>
                </c:pt>
                <c:pt idx="87">
                  <c:v>1210</c:v>
                </c:pt>
                <c:pt idx="88">
                  <c:v>1213</c:v>
                </c:pt>
                <c:pt idx="89">
                  <c:v>1216</c:v>
                </c:pt>
                <c:pt idx="90">
                  <c:v>1219</c:v>
                </c:pt>
                <c:pt idx="91">
                  <c:v>1222</c:v>
                </c:pt>
                <c:pt idx="92">
                  <c:v>1225</c:v>
                </c:pt>
                <c:pt idx="93">
                  <c:v>1228</c:v>
                </c:pt>
                <c:pt idx="94">
                  <c:v>1231</c:v>
                </c:pt>
                <c:pt idx="95">
                  <c:v>1234</c:v>
                </c:pt>
                <c:pt idx="96">
                  <c:v>1237</c:v>
                </c:pt>
                <c:pt idx="97">
                  <c:v>1240</c:v>
                </c:pt>
                <c:pt idx="98">
                  <c:v>1243</c:v>
                </c:pt>
                <c:pt idx="99">
                  <c:v>1246</c:v>
                </c:pt>
                <c:pt idx="100">
                  <c:v>1250</c:v>
                </c:pt>
                <c:pt idx="101">
                  <c:v>1253</c:v>
                </c:pt>
                <c:pt idx="102">
                  <c:v>1256</c:v>
                </c:pt>
                <c:pt idx="103">
                  <c:v>1259</c:v>
                </c:pt>
                <c:pt idx="104">
                  <c:v>1262</c:v>
                </c:pt>
                <c:pt idx="105">
                  <c:v>1265</c:v>
                </c:pt>
                <c:pt idx="106">
                  <c:v>1269</c:v>
                </c:pt>
                <c:pt idx="107">
                  <c:v>1272</c:v>
                </c:pt>
                <c:pt idx="108">
                  <c:v>1275</c:v>
                </c:pt>
                <c:pt idx="109">
                  <c:v>1278</c:v>
                </c:pt>
                <c:pt idx="110">
                  <c:v>1282</c:v>
                </c:pt>
                <c:pt idx="111">
                  <c:v>1285</c:v>
                </c:pt>
                <c:pt idx="112">
                  <c:v>1288</c:v>
                </c:pt>
                <c:pt idx="113">
                  <c:v>1292</c:v>
                </c:pt>
                <c:pt idx="114">
                  <c:v>1295</c:v>
                </c:pt>
                <c:pt idx="115">
                  <c:v>1298</c:v>
                </c:pt>
                <c:pt idx="116">
                  <c:v>1302</c:v>
                </c:pt>
                <c:pt idx="117">
                  <c:v>1305</c:v>
                </c:pt>
                <c:pt idx="118">
                  <c:v>1308</c:v>
                </c:pt>
                <c:pt idx="119">
                  <c:v>1312</c:v>
                </c:pt>
                <c:pt idx="120">
                  <c:v>1315</c:v>
                </c:pt>
                <c:pt idx="121">
                  <c:v>1319</c:v>
                </c:pt>
                <c:pt idx="122">
                  <c:v>1322</c:v>
                </c:pt>
                <c:pt idx="123">
                  <c:v>1326</c:v>
                </c:pt>
                <c:pt idx="124">
                  <c:v>1329</c:v>
                </c:pt>
                <c:pt idx="125">
                  <c:v>1333</c:v>
                </c:pt>
                <c:pt idx="126">
                  <c:v>1336</c:v>
                </c:pt>
                <c:pt idx="127">
                  <c:v>1340</c:v>
                </c:pt>
                <c:pt idx="128">
                  <c:v>1344</c:v>
                </c:pt>
                <c:pt idx="129">
                  <c:v>1347</c:v>
                </c:pt>
                <c:pt idx="130">
                  <c:v>1351</c:v>
                </c:pt>
                <c:pt idx="131">
                  <c:v>1355</c:v>
                </c:pt>
                <c:pt idx="132">
                  <c:v>1358</c:v>
                </c:pt>
                <c:pt idx="133">
                  <c:v>1362</c:v>
                </c:pt>
                <c:pt idx="134">
                  <c:v>1366</c:v>
                </c:pt>
                <c:pt idx="135">
                  <c:v>1369</c:v>
                </c:pt>
                <c:pt idx="136">
                  <c:v>1373</c:v>
                </c:pt>
                <c:pt idx="137">
                  <c:v>1377</c:v>
                </c:pt>
                <c:pt idx="138">
                  <c:v>1381</c:v>
                </c:pt>
                <c:pt idx="139">
                  <c:v>1385</c:v>
                </c:pt>
                <c:pt idx="140">
                  <c:v>1388</c:v>
                </c:pt>
                <c:pt idx="141">
                  <c:v>1392</c:v>
                </c:pt>
                <c:pt idx="142">
                  <c:v>1396</c:v>
                </c:pt>
                <c:pt idx="143">
                  <c:v>1400</c:v>
                </c:pt>
                <c:pt idx="144">
                  <c:v>1404</c:v>
                </c:pt>
                <c:pt idx="145">
                  <c:v>1408</c:v>
                </c:pt>
                <c:pt idx="146">
                  <c:v>1412</c:v>
                </c:pt>
                <c:pt idx="147">
                  <c:v>1416</c:v>
                </c:pt>
                <c:pt idx="148">
                  <c:v>1420</c:v>
                </c:pt>
                <c:pt idx="149">
                  <c:v>1424</c:v>
                </c:pt>
                <c:pt idx="150">
                  <c:v>1428</c:v>
                </c:pt>
                <c:pt idx="151">
                  <c:v>1432</c:v>
                </c:pt>
                <c:pt idx="152">
                  <c:v>1437</c:v>
                </c:pt>
                <c:pt idx="153">
                  <c:v>1440</c:v>
                </c:pt>
                <c:pt idx="154">
                  <c:v>1445</c:v>
                </c:pt>
                <c:pt idx="155">
                  <c:v>1449</c:v>
                </c:pt>
                <c:pt idx="156">
                  <c:v>1453</c:v>
                </c:pt>
                <c:pt idx="157">
                  <c:v>1457</c:v>
                </c:pt>
                <c:pt idx="158">
                  <c:v>1462</c:v>
                </c:pt>
                <c:pt idx="159">
                  <c:v>1466</c:v>
                </c:pt>
                <c:pt idx="160">
                  <c:v>1470</c:v>
                </c:pt>
                <c:pt idx="161">
                  <c:v>1474</c:v>
                </c:pt>
                <c:pt idx="162">
                  <c:v>1479</c:v>
                </c:pt>
                <c:pt idx="163">
                  <c:v>1484</c:v>
                </c:pt>
                <c:pt idx="164">
                  <c:v>1488</c:v>
                </c:pt>
                <c:pt idx="165">
                  <c:v>1492</c:v>
                </c:pt>
                <c:pt idx="166">
                  <c:v>1497</c:v>
                </c:pt>
                <c:pt idx="167">
                  <c:v>1501</c:v>
                </c:pt>
                <c:pt idx="168">
                  <c:v>1506</c:v>
                </c:pt>
                <c:pt idx="169">
                  <c:v>1510</c:v>
                </c:pt>
                <c:pt idx="170">
                  <c:v>1515</c:v>
                </c:pt>
                <c:pt idx="171">
                  <c:v>1519</c:v>
                </c:pt>
                <c:pt idx="172">
                  <c:v>1524</c:v>
                </c:pt>
                <c:pt idx="173">
                  <c:v>1529</c:v>
                </c:pt>
                <c:pt idx="174">
                  <c:v>1533</c:v>
                </c:pt>
                <c:pt idx="175">
                  <c:v>1538</c:v>
                </c:pt>
                <c:pt idx="176">
                  <c:v>1543</c:v>
                </c:pt>
                <c:pt idx="177">
                  <c:v>1548</c:v>
                </c:pt>
                <c:pt idx="178">
                  <c:v>1552</c:v>
                </c:pt>
                <c:pt idx="179">
                  <c:v>1557</c:v>
                </c:pt>
                <c:pt idx="180">
                  <c:v>1562</c:v>
                </c:pt>
                <c:pt idx="181">
                  <c:v>1567</c:v>
                </c:pt>
                <c:pt idx="182">
                  <c:v>1572</c:v>
                </c:pt>
                <c:pt idx="183">
                  <c:v>1577</c:v>
                </c:pt>
                <c:pt idx="184">
                  <c:v>1582</c:v>
                </c:pt>
                <c:pt idx="185">
                  <c:v>1587</c:v>
                </c:pt>
                <c:pt idx="186">
                  <c:v>1592</c:v>
                </c:pt>
                <c:pt idx="187">
                  <c:v>1597</c:v>
                </c:pt>
                <c:pt idx="188">
                  <c:v>1602</c:v>
                </c:pt>
              </c:numCache>
            </c:numRef>
          </c:xVal>
          <c:yVal>
            <c:numRef>
              <c:f>[dati.xlsx]Sheet1!$C$2:$C$190</c:f>
              <c:numCache>
                <c:formatCode>General</c:formatCode>
                <c:ptCount val="189"/>
                <c:pt idx="0">
                  <c:v>1</c:v>
                </c:pt>
                <c:pt idx="1">
                  <c:v>0.99332257788184253</c:v>
                </c:pt>
                <c:pt idx="2">
                  <c:v>0.9969189914622657</c:v>
                </c:pt>
                <c:pt idx="3">
                  <c:v>0.99579680762970813</c:v>
                </c:pt>
                <c:pt idx="4">
                  <c:v>0.99757431255532414</c:v>
                </c:pt>
                <c:pt idx="5">
                  <c:v>1.0015219439764715</c:v>
                </c:pt>
                <c:pt idx="6">
                  <c:v>0.99570543388252775</c:v>
                </c:pt>
                <c:pt idx="7">
                  <c:v>1.0034222323748609</c:v>
                </c:pt>
                <c:pt idx="8">
                  <c:v>0.99519431198423813</c:v>
                </c:pt>
                <c:pt idx="9">
                  <c:v>1.0050398332429116</c:v>
                </c:pt>
                <c:pt idx="10">
                  <c:v>1.0025142057622571</c:v>
                </c:pt>
                <c:pt idx="11">
                  <c:v>1.0033879672196684</c:v>
                </c:pt>
                <c:pt idx="12">
                  <c:v>1.0003312298335285</c:v>
                </c:pt>
                <c:pt idx="13">
                  <c:v>1.0062262642414552</c:v>
                </c:pt>
                <c:pt idx="14">
                  <c:v>1.0076011535935583</c:v>
                </c:pt>
                <c:pt idx="15">
                  <c:v>1.010296679135376</c:v>
                </c:pt>
                <c:pt idx="16">
                  <c:v>1.0131107050055683</c:v>
                </c:pt>
                <c:pt idx="17">
                  <c:v>1.0073855686588049</c:v>
                </c:pt>
                <c:pt idx="18">
                  <c:v>1.008366408726193</c:v>
                </c:pt>
                <c:pt idx="19">
                  <c:v>1.0083078724194057</c:v>
                </c:pt>
                <c:pt idx="20">
                  <c:v>1.0137803032466237</c:v>
                </c:pt>
                <c:pt idx="21">
                  <c:v>1.0102652694097829</c:v>
                </c:pt>
                <c:pt idx="22">
                  <c:v>1.0120656177721938</c:v>
                </c:pt>
                <c:pt idx="23">
                  <c:v>1.0162359727020931</c:v>
                </c:pt>
                <c:pt idx="24">
                  <c:v>1.0177621998229636</c:v>
                </c:pt>
                <c:pt idx="25">
                  <c:v>1.011735815653465</c:v>
                </c:pt>
                <c:pt idx="26">
                  <c:v>1.0125824505296823</c:v>
                </c:pt>
                <c:pt idx="27">
                  <c:v>1.0132848862111306</c:v>
                </c:pt>
                <c:pt idx="28">
                  <c:v>1.0178649952885412</c:v>
                </c:pt>
                <c:pt idx="29">
                  <c:v>1.0120784672053913</c:v>
                </c:pt>
                <c:pt idx="30">
                  <c:v>1.0184574969304134</c:v>
                </c:pt>
                <c:pt idx="31">
                  <c:v>1.0146112332600441</c:v>
                </c:pt>
                <c:pt idx="32">
                  <c:v>1.0133277176551212</c:v>
                </c:pt>
                <c:pt idx="33">
                  <c:v>1.0121841181005682</c:v>
                </c:pt>
                <c:pt idx="34">
                  <c:v>1.0130407469803833</c:v>
                </c:pt>
                <c:pt idx="35">
                  <c:v>1.0089503440792669</c:v>
                </c:pt>
                <c:pt idx="36">
                  <c:v>1.0141258102281487</c:v>
                </c:pt>
                <c:pt idx="37">
                  <c:v>1.0057194254875645</c:v>
                </c:pt>
                <c:pt idx="38">
                  <c:v>1.0090631335484423</c:v>
                </c:pt>
                <c:pt idx="39">
                  <c:v>1.0090045972416553</c:v>
                </c:pt>
                <c:pt idx="40">
                  <c:v>1.0062848005482425</c:v>
                </c:pt>
                <c:pt idx="41">
                  <c:v>1.0084949030581654</c:v>
                </c:pt>
                <c:pt idx="42">
                  <c:v>1.0025156334770566</c:v>
                </c:pt>
                <c:pt idx="43">
                  <c:v>1.0055181177008083</c:v>
                </c:pt>
                <c:pt idx="44">
                  <c:v>1.0062062762342596</c:v>
                </c:pt>
                <c:pt idx="45">
                  <c:v>1.0063576140030268</c:v>
                </c:pt>
                <c:pt idx="46">
                  <c:v>1.0059450044259159</c:v>
                </c:pt>
                <c:pt idx="47">
                  <c:v>1.0008637674538134</c:v>
                </c:pt>
                <c:pt idx="48">
                  <c:v>1.0029225321949689</c:v>
                </c:pt>
                <c:pt idx="49">
                  <c:v>1.0024756574626654</c:v>
                </c:pt>
                <c:pt idx="50">
                  <c:v>0.99439193626681133</c:v>
                </c:pt>
                <c:pt idx="51">
                  <c:v>0.99835670026555501</c:v>
                </c:pt>
                <c:pt idx="52">
                  <c:v>0.99610376631164166</c:v>
                </c:pt>
                <c:pt idx="53">
                  <c:v>0.99917049770137933</c:v>
                </c:pt>
                <c:pt idx="54">
                  <c:v>0.99346106621741237</c:v>
                </c:pt>
                <c:pt idx="55">
                  <c:v>0.99891208132263498</c:v>
                </c:pt>
                <c:pt idx="56">
                  <c:v>0.99463179235315968</c:v>
                </c:pt>
                <c:pt idx="57">
                  <c:v>0.98818423231775221</c:v>
                </c:pt>
                <c:pt idx="58">
                  <c:v>0.98903800576796785</c:v>
                </c:pt>
                <c:pt idx="59">
                  <c:v>0.98445932440535688</c:v>
                </c:pt>
                <c:pt idx="60">
                  <c:v>0.97455383912509652</c:v>
                </c:pt>
                <c:pt idx="61">
                  <c:v>0.97046200850918019</c:v>
                </c:pt>
                <c:pt idx="62">
                  <c:v>0.97168556009251605</c:v>
                </c:pt>
                <c:pt idx="63">
                  <c:v>0.95978127409268721</c:v>
                </c:pt>
                <c:pt idx="64">
                  <c:v>0.95170897461523096</c:v>
                </c:pt>
                <c:pt idx="65">
                  <c:v>0.95018417520916021</c:v>
                </c:pt>
                <c:pt idx="66">
                  <c:v>0.94452471374318281</c:v>
                </c:pt>
                <c:pt idx="67">
                  <c:v>0.94588104280288976</c:v>
                </c:pt>
                <c:pt idx="68">
                  <c:v>0.94155221153022484</c:v>
                </c:pt>
                <c:pt idx="69">
                  <c:v>0.9357585448730763</c:v>
                </c:pt>
                <c:pt idx="70">
                  <c:v>0.93851688986608051</c:v>
                </c:pt>
                <c:pt idx="71">
                  <c:v>0.93825990120213598</c:v>
                </c:pt>
                <c:pt idx="72">
                  <c:v>0.93318151965963292</c:v>
                </c:pt>
                <c:pt idx="73">
                  <c:v>0.9364666914137233</c:v>
                </c:pt>
                <c:pt idx="74">
                  <c:v>0.93050027126581203</c:v>
                </c:pt>
                <c:pt idx="75">
                  <c:v>0.93815567802175848</c:v>
                </c:pt>
                <c:pt idx="76">
                  <c:v>0.93110990548528039</c:v>
                </c:pt>
                <c:pt idx="77">
                  <c:v>0.93575426172867726</c:v>
                </c:pt>
                <c:pt idx="78">
                  <c:v>0.93633248622255238</c:v>
                </c:pt>
                <c:pt idx="79">
                  <c:v>0.93540304388795315</c:v>
                </c:pt>
                <c:pt idx="80">
                  <c:v>0.93214642642985646</c:v>
                </c:pt>
                <c:pt idx="81">
                  <c:v>0.9277776191428001</c:v>
                </c:pt>
                <c:pt idx="82">
                  <c:v>0.93061306073498773</c:v>
                </c:pt>
                <c:pt idx="83">
                  <c:v>0.93197652836869316</c:v>
                </c:pt>
                <c:pt idx="84">
                  <c:v>0.93268039176494122</c:v>
                </c:pt>
                <c:pt idx="85">
                  <c:v>0.92946232260643624</c:v>
                </c:pt>
                <c:pt idx="86">
                  <c:v>0.93015333656948684</c:v>
                </c:pt>
                <c:pt idx="87">
                  <c:v>0.93520887467519498</c:v>
                </c:pt>
                <c:pt idx="88">
                  <c:v>0.93046029525142071</c:v>
                </c:pt>
                <c:pt idx="89">
                  <c:v>0.92938665372205265</c:v>
                </c:pt>
                <c:pt idx="90">
                  <c:v>0.93393820850346942</c:v>
                </c:pt>
                <c:pt idx="91">
                  <c:v>0.93495045829645074</c:v>
                </c:pt>
                <c:pt idx="92">
                  <c:v>0.93632820307815312</c:v>
                </c:pt>
                <c:pt idx="93">
                  <c:v>0.93855543816567211</c:v>
                </c:pt>
                <c:pt idx="94">
                  <c:v>0.93522600725279126</c:v>
                </c:pt>
                <c:pt idx="95">
                  <c:v>0.93116986950686742</c:v>
                </c:pt>
                <c:pt idx="96">
                  <c:v>0.9308571999657349</c:v>
                </c:pt>
                <c:pt idx="97">
                  <c:v>0.93603123839981728</c:v>
                </c:pt>
                <c:pt idx="98">
                  <c:v>0.93850975129208203</c:v>
                </c:pt>
                <c:pt idx="99">
                  <c:v>0.93339996002398562</c:v>
                </c:pt>
                <c:pt idx="100">
                  <c:v>0.93677793324005609</c:v>
                </c:pt>
                <c:pt idx="101">
                  <c:v>0.93976185717141159</c:v>
                </c:pt>
                <c:pt idx="102">
                  <c:v>0.93853830558807594</c:v>
                </c:pt>
                <c:pt idx="103">
                  <c:v>0.93625681733816868</c:v>
                </c:pt>
                <c:pt idx="104">
                  <c:v>0.93194083549870088</c:v>
                </c:pt>
                <c:pt idx="105">
                  <c:v>0.94108820422032491</c:v>
                </c:pt>
                <c:pt idx="106">
                  <c:v>0.9422575026412725</c:v>
                </c:pt>
                <c:pt idx="107">
                  <c:v>0.94118243339710472</c:v>
                </c:pt>
                <c:pt idx="108">
                  <c:v>0.93759030296108059</c:v>
                </c:pt>
                <c:pt idx="109">
                  <c:v>0.94185345935295972</c:v>
                </c:pt>
                <c:pt idx="110">
                  <c:v>0.93943633819708183</c:v>
                </c:pt>
                <c:pt idx="111">
                  <c:v>0.93723051883155828</c:v>
                </c:pt>
                <c:pt idx="112">
                  <c:v>0.9344364809685618</c:v>
                </c:pt>
                <c:pt idx="113">
                  <c:v>0.93587704520145065</c:v>
                </c:pt>
                <c:pt idx="114">
                  <c:v>0.92934667770766133</c:v>
                </c:pt>
                <c:pt idx="115">
                  <c:v>0.92839724736586626</c:v>
                </c:pt>
                <c:pt idx="116">
                  <c:v>0.92866851317780774</c:v>
                </c:pt>
                <c:pt idx="117">
                  <c:v>0.92415122355158352</c:v>
                </c:pt>
                <c:pt idx="118">
                  <c:v>0.91873019045715432</c:v>
                </c:pt>
                <c:pt idx="119">
                  <c:v>0.91502098740755566</c:v>
                </c:pt>
                <c:pt idx="120">
                  <c:v>0.90951143599554563</c:v>
                </c:pt>
                <c:pt idx="121">
                  <c:v>0.90998543730904313</c:v>
                </c:pt>
                <c:pt idx="122">
                  <c:v>0.90260557950943721</c:v>
                </c:pt>
                <c:pt idx="123">
                  <c:v>0.89247308757602595</c:v>
                </c:pt>
                <c:pt idx="124">
                  <c:v>0.89063419091402307</c:v>
                </c:pt>
                <c:pt idx="125">
                  <c:v>0.88124268296165165</c:v>
                </c:pt>
                <c:pt idx="126">
                  <c:v>0.87258930356072084</c:v>
                </c:pt>
                <c:pt idx="127">
                  <c:v>0.86683846834756295</c:v>
                </c:pt>
                <c:pt idx="128">
                  <c:v>0.86297935524399649</c:v>
                </c:pt>
                <c:pt idx="129">
                  <c:v>0.85575797378715635</c:v>
                </c:pt>
                <c:pt idx="130">
                  <c:v>0.85144770280688731</c:v>
                </c:pt>
                <c:pt idx="131">
                  <c:v>0.84517004083264335</c:v>
                </c:pt>
                <c:pt idx="132">
                  <c:v>0.83514177207960949</c:v>
                </c:pt>
                <c:pt idx="133">
                  <c:v>0.83460637902972512</c:v>
                </c:pt>
                <c:pt idx="134">
                  <c:v>0.82509208760458019</c:v>
                </c:pt>
                <c:pt idx="135">
                  <c:v>0.81773507324176931</c:v>
                </c:pt>
                <c:pt idx="136">
                  <c:v>0.80466862739499156</c:v>
                </c:pt>
                <c:pt idx="137">
                  <c:v>0.78825847348733624</c:v>
                </c:pt>
                <c:pt idx="138">
                  <c:v>0.77418691642157567</c:v>
                </c:pt>
                <c:pt idx="139">
                  <c:v>0.74668299020587658</c:v>
                </c:pt>
                <c:pt idx="140">
                  <c:v>0.72311198994888781</c:v>
                </c:pt>
                <c:pt idx="141">
                  <c:v>0.6927430684446475</c:v>
                </c:pt>
                <c:pt idx="142">
                  <c:v>0.66864252876845331</c:v>
                </c:pt>
                <c:pt idx="143">
                  <c:v>0.65446517803603554</c:v>
                </c:pt>
                <c:pt idx="144">
                  <c:v>0.64369549698752182</c:v>
                </c:pt>
                <c:pt idx="145">
                  <c:v>0.63754490163045041</c:v>
                </c:pt>
                <c:pt idx="146">
                  <c:v>0.63221238685360226</c:v>
                </c:pt>
                <c:pt idx="147">
                  <c:v>0.63131221267239668</c:v>
                </c:pt>
                <c:pt idx="148">
                  <c:v>0.62857685388766749</c:v>
                </c:pt>
                <c:pt idx="149">
                  <c:v>0.62840624196910433</c:v>
                </c:pt>
                <c:pt idx="150">
                  <c:v>0.62656234830530266</c:v>
                </c:pt>
                <c:pt idx="151">
                  <c:v>0.62592772907683969</c:v>
                </c:pt>
                <c:pt idx="152">
                  <c:v>0.62629936323919932</c:v>
                </c:pt>
                <c:pt idx="153">
                  <c:v>0.62538077153707783</c:v>
                </c:pt>
                <c:pt idx="154">
                  <c:v>0.62524356814482751</c:v>
                </c:pt>
                <c:pt idx="155">
                  <c:v>0.62635504411638732</c:v>
                </c:pt>
                <c:pt idx="156">
                  <c:v>0.62496516375888767</c:v>
                </c:pt>
                <c:pt idx="157">
                  <c:v>0.62590460009708471</c:v>
                </c:pt>
                <c:pt idx="158">
                  <c:v>0.62655720853202368</c:v>
                </c:pt>
                <c:pt idx="159">
                  <c:v>0.6256550355500986</c:v>
                </c:pt>
                <c:pt idx="160">
                  <c:v>0.62805902172981931</c:v>
                </c:pt>
                <c:pt idx="161">
                  <c:v>0.62829359527140871</c:v>
                </c:pt>
                <c:pt idx="162">
                  <c:v>0.62818423231775233</c:v>
                </c:pt>
                <c:pt idx="163">
                  <c:v>0.62982981639587687</c:v>
                </c:pt>
                <c:pt idx="164">
                  <c:v>0.63080979983438523</c:v>
                </c:pt>
                <c:pt idx="165">
                  <c:v>0.6352571314354245</c:v>
                </c:pt>
                <c:pt idx="166">
                  <c:v>0.63411895719711042</c:v>
                </c:pt>
                <c:pt idx="167">
                  <c:v>0.63710630764398513</c:v>
                </c:pt>
                <c:pt idx="168">
                  <c:v>0.6404877073755747</c:v>
                </c:pt>
                <c:pt idx="169">
                  <c:v>0.6438168527454956</c:v>
                </c:pt>
                <c:pt idx="170">
                  <c:v>0.64756517518060608</c:v>
                </c:pt>
                <c:pt idx="171">
                  <c:v>0.65107050055680882</c:v>
                </c:pt>
                <c:pt idx="172">
                  <c:v>0.65677450672453686</c:v>
                </c:pt>
                <c:pt idx="173">
                  <c:v>0.66324448188229923</c:v>
                </c:pt>
                <c:pt idx="174">
                  <c:v>0.66459852659832674</c:v>
                </c:pt>
                <c:pt idx="175">
                  <c:v>0.6691557922389425</c:v>
                </c:pt>
                <c:pt idx="176">
                  <c:v>0.67793109848376698</c:v>
                </c:pt>
                <c:pt idx="177">
                  <c:v>0.68099440335798522</c:v>
                </c:pt>
                <c:pt idx="178">
                  <c:v>0.68464235744267732</c:v>
                </c:pt>
                <c:pt idx="179">
                  <c:v>0.69495645469860945</c:v>
                </c:pt>
                <c:pt idx="180">
                  <c:v>0.6990541389452043</c:v>
                </c:pt>
                <c:pt idx="181">
                  <c:v>0.70474586676565498</c:v>
                </c:pt>
                <c:pt idx="182">
                  <c:v>0.71015105222580743</c:v>
                </c:pt>
                <c:pt idx="183">
                  <c:v>0.71446988949487455</c:v>
                </c:pt>
                <c:pt idx="184">
                  <c:v>0.72138274178350137</c:v>
                </c:pt>
                <c:pt idx="185">
                  <c:v>0.72550027126581196</c:v>
                </c:pt>
                <c:pt idx="186">
                  <c:v>0.73076111475971572</c:v>
                </c:pt>
                <c:pt idx="187">
                  <c:v>0.73569444047857013</c:v>
                </c:pt>
                <c:pt idx="188">
                  <c:v>0.73897575740270127</c:v>
                </c:pt>
              </c:numCache>
            </c:numRef>
          </c:yVal>
          <c:smooth val="1"/>
        </c:ser>
        <c:dLbls>
          <c:showLegendKey val="0"/>
          <c:showVal val="0"/>
          <c:showCatName val="0"/>
          <c:showSerName val="0"/>
          <c:showPercent val="0"/>
          <c:showBubbleSize val="0"/>
        </c:dLbls>
        <c:axId val="91621632"/>
        <c:axId val="91622208"/>
      </c:scatterChart>
      <c:valAx>
        <c:axId val="91621632"/>
        <c:scaling>
          <c:orientation val="minMax"/>
          <c:max val="1600"/>
          <c:min val="1000"/>
        </c:scaling>
        <c:delete val="0"/>
        <c:axPos val="b"/>
        <c:title>
          <c:tx>
            <c:rich>
              <a:bodyPr/>
              <a:lstStyle/>
              <a:p>
                <a:pPr>
                  <a:defRPr sz="1400" b="0" cap="small" baseline="0">
                    <a:latin typeface="Corbel" panose="020B0503020204020204" pitchFamily="34" charset="0"/>
                  </a:defRPr>
                </a:pPr>
                <a:r>
                  <a:rPr lang="lv-LV" sz="1400" b="0" cap="small" baseline="0" dirty="0" smtClean="0">
                    <a:latin typeface="Corbel" panose="020B0503020204020204" pitchFamily="34" charset="0"/>
                  </a:rPr>
                  <a:t>Viļņa garums, </a:t>
                </a:r>
                <a:r>
                  <a:rPr lang="lv-LV" sz="1400" b="0" cap="small" baseline="0" dirty="0" err="1" smtClean="0">
                    <a:latin typeface="Corbel" panose="020B0503020204020204" pitchFamily="34" charset="0"/>
                  </a:rPr>
                  <a:t>nm</a:t>
                </a:r>
                <a:endParaRPr lang="en-US" sz="1400" b="0" cap="small" baseline="0" dirty="0">
                  <a:latin typeface="Corbel" panose="020B0503020204020204" pitchFamily="34" charset="0"/>
                </a:endParaRPr>
              </a:p>
            </c:rich>
          </c:tx>
          <c:layout>
            <c:manualLayout>
              <c:xMode val="edge"/>
              <c:yMode val="edge"/>
              <c:x val="0.41774919859217163"/>
              <c:y val="0.89240692871797678"/>
            </c:manualLayout>
          </c:layout>
          <c:overlay val="0"/>
        </c:title>
        <c:numFmt formatCode="General" sourceLinked="1"/>
        <c:majorTickMark val="none"/>
        <c:minorTickMark val="none"/>
        <c:tickLblPos val="nextTo"/>
        <c:txPr>
          <a:bodyPr/>
          <a:lstStyle/>
          <a:p>
            <a:pPr>
              <a:defRPr sz="1400">
                <a:solidFill>
                  <a:schemeClr val="tx1">
                    <a:lumMod val="65000"/>
                    <a:lumOff val="35000"/>
                  </a:schemeClr>
                </a:solidFill>
              </a:defRPr>
            </a:pPr>
            <a:endParaRPr lang="en-US"/>
          </a:p>
        </c:txPr>
        <c:crossAx val="91622208"/>
        <c:crosses val="autoZero"/>
        <c:crossBetween val="midCat"/>
        <c:majorUnit val="100"/>
      </c:valAx>
      <c:valAx>
        <c:axId val="91622208"/>
        <c:scaling>
          <c:orientation val="minMax"/>
          <c:min val="0.60000000000000009"/>
        </c:scaling>
        <c:delete val="0"/>
        <c:axPos val="l"/>
        <c:majorGridlines>
          <c:spPr>
            <a:ln>
              <a:noFill/>
            </a:ln>
          </c:spPr>
        </c:majorGridlines>
        <c:title>
          <c:tx>
            <c:rich>
              <a:bodyPr/>
              <a:lstStyle/>
              <a:p>
                <a:pPr>
                  <a:defRPr sz="1400" b="0" cap="small" baseline="0">
                    <a:latin typeface="Corbel" panose="020B0503020204020204" pitchFamily="34" charset="0"/>
                  </a:defRPr>
                </a:pPr>
                <a:r>
                  <a:rPr lang="lv-LV" sz="1400" b="1" cap="small" baseline="0" dirty="0" smtClean="0">
                    <a:latin typeface="Corbel" panose="020B0503020204020204" pitchFamily="34" charset="0"/>
                  </a:rPr>
                  <a:t>Atstarotā intensitāte</a:t>
                </a:r>
                <a:r>
                  <a:rPr lang="lv-LV" sz="1400" b="0" cap="small" baseline="0" dirty="0" smtClean="0">
                    <a:latin typeface="Corbel" panose="020B0503020204020204" pitchFamily="34" charset="0"/>
                  </a:rPr>
                  <a:t>, </a:t>
                </a:r>
                <a:br>
                  <a:rPr lang="lv-LV" sz="1400" b="0" cap="small" baseline="0" dirty="0" smtClean="0">
                    <a:latin typeface="Corbel" panose="020B0503020204020204" pitchFamily="34" charset="0"/>
                  </a:rPr>
                </a:br>
                <a:r>
                  <a:rPr lang="lv-LV" sz="1400" b="0" cap="small" baseline="0" dirty="0" smtClean="0">
                    <a:latin typeface="Corbel" panose="020B0503020204020204" pitchFamily="34" charset="0"/>
                  </a:rPr>
                  <a:t>relatīvas vienības</a:t>
                </a:r>
                <a:endParaRPr lang="en-US" sz="1400" b="0" cap="small" baseline="0" dirty="0">
                  <a:latin typeface="Corbel" panose="020B0503020204020204" pitchFamily="34" charset="0"/>
                </a:endParaRPr>
              </a:p>
            </c:rich>
          </c:tx>
          <c:layout>
            <c:manualLayout>
              <c:xMode val="edge"/>
              <c:yMode val="edge"/>
              <c:x val="1.6132500637406171E-2"/>
              <c:y val="0.1442049026776972"/>
            </c:manualLayout>
          </c:layout>
          <c:overlay val="0"/>
        </c:title>
        <c:numFmt formatCode="#,##0.0" sourceLinked="0"/>
        <c:majorTickMark val="none"/>
        <c:minorTickMark val="none"/>
        <c:tickLblPos val="nextTo"/>
        <c:txPr>
          <a:bodyPr/>
          <a:lstStyle/>
          <a:p>
            <a:pPr>
              <a:defRPr sz="1400">
                <a:solidFill>
                  <a:schemeClr val="tx1">
                    <a:lumMod val="65000"/>
                    <a:lumOff val="35000"/>
                  </a:schemeClr>
                </a:solidFill>
              </a:defRPr>
            </a:pPr>
            <a:endParaRPr lang="en-US"/>
          </a:p>
        </c:txPr>
        <c:crossAx val="91621632"/>
        <c:crosses val="autoZero"/>
        <c:crossBetween val="midCat"/>
        <c:majorUnit val="0.2"/>
      </c:valAx>
      <c:spPr>
        <a:solidFill>
          <a:schemeClr val="accent4">
            <a:lumMod val="20000"/>
            <a:lumOff val="80000"/>
          </a:schemeClr>
        </a:solidFill>
        <a:ln>
          <a:solidFill>
            <a:schemeClr val="tx1"/>
          </a:solidFill>
        </a:ln>
      </c:spPr>
    </c:plotArea>
    <c:legend>
      <c:legendPos val="r"/>
      <c:layout>
        <c:manualLayout>
          <c:xMode val="edge"/>
          <c:yMode val="edge"/>
          <c:x val="0.48242473843663541"/>
          <c:y val="7.2767499922159085E-2"/>
          <c:w val="0.42727753345299624"/>
          <c:h val="0.24564677819354142"/>
        </c:manualLayout>
      </c:layout>
      <c:overlay val="0"/>
      <c:txPr>
        <a:bodyPr/>
        <a:lstStyle/>
        <a:p>
          <a:pPr>
            <a:defRPr sz="1800" cap="small" baseline="0">
              <a:latin typeface="Corbel" panose="020B0503020204020204" pitchFamily="34" charset="0"/>
            </a:defRPr>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9685039370079"/>
          <c:y val="7.9062773403324571E-2"/>
          <c:w val="0.79733092738407696"/>
          <c:h val="0.67544327792359293"/>
        </c:manualLayout>
      </c:layout>
      <c:scatterChart>
        <c:scatterStyle val="lineMarker"/>
        <c:varyColors val="0"/>
        <c:ser>
          <c:idx val="0"/>
          <c:order val="0"/>
          <c:spPr>
            <a:ln w="28575">
              <a:noFill/>
            </a:ln>
          </c:spPr>
          <c:marker>
            <c:symbol val="circle"/>
            <c:size val="9"/>
            <c:spPr>
              <a:solidFill>
                <a:srgbClr val="002060"/>
              </a:solidFill>
              <a:ln>
                <a:solidFill>
                  <a:srgbClr val="002060"/>
                </a:solidFill>
              </a:ln>
            </c:spPr>
          </c:marker>
          <c:errBars>
            <c:errDir val="y"/>
            <c:errBarType val="both"/>
            <c:errValType val="percentage"/>
            <c:noEndCap val="0"/>
            <c:val val="5"/>
            <c:spPr>
              <a:ln w="15875">
                <a:solidFill>
                  <a:srgbClr val="002060"/>
                </a:solidFill>
              </a:ln>
            </c:spPr>
          </c:errBars>
          <c:xVal>
            <c:numRef>
              <c:f>Sheet1!$C$1:$C$121</c:f>
              <c:numCache>
                <c:formatCode>General</c:formatCode>
                <c:ptCount val="121"/>
                <c:pt idx="0">
                  <c:v>8.3333333333333329E-2</c:v>
                </c:pt>
                <c:pt idx="1">
                  <c:v>0.16666666666666666</c:v>
                </c:pt>
                <c:pt idx="2">
                  <c:v>0.25</c:v>
                </c:pt>
                <c:pt idx="3">
                  <c:v>0.33333333333333331</c:v>
                </c:pt>
                <c:pt idx="4">
                  <c:v>0.41666666666666669</c:v>
                </c:pt>
                <c:pt idx="5">
                  <c:v>0.5</c:v>
                </c:pt>
                <c:pt idx="6">
                  <c:v>0.58333333333333337</c:v>
                </c:pt>
                <c:pt idx="7">
                  <c:v>0.66666666666666663</c:v>
                </c:pt>
                <c:pt idx="8">
                  <c:v>0.75</c:v>
                </c:pt>
                <c:pt idx="9">
                  <c:v>0.83333333333333337</c:v>
                </c:pt>
                <c:pt idx="10">
                  <c:v>0.91666666666666663</c:v>
                </c:pt>
                <c:pt idx="11">
                  <c:v>1</c:v>
                </c:pt>
                <c:pt idx="12">
                  <c:v>1.0833333333333333</c:v>
                </c:pt>
                <c:pt idx="13">
                  <c:v>1.1666666666666667</c:v>
                </c:pt>
                <c:pt idx="14">
                  <c:v>1.25</c:v>
                </c:pt>
                <c:pt idx="15">
                  <c:v>1.3333333333333333</c:v>
                </c:pt>
                <c:pt idx="16">
                  <c:v>1.4166666666666667</c:v>
                </c:pt>
                <c:pt idx="17">
                  <c:v>1.5</c:v>
                </c:pt>
                <c:pt idx="18">
                  <c:v>1.5833333333333333</c:v>
                </c:pt>
                <c:pt idx="19">
                  <c:v>1.6666666666666667</c:v>
                </c:pt>
                <c:pt idx="20">
                  <c:v>1.75</c:v>
                </c:pt>
                <c:pt idx="21">
                  <c:v>1.8333333333333333</c:v>
                </c:pt>
                <c:pt idx="22">
                  <c:v>1.9166666666666667</c:v>
                </c:pt>
                <c:pt idx="23">
                  <c:v>2</c:v>
                </c:pt>
                <c:pt idx="24">
                  <c:v>2.0833333333333335</c:v>
                </c:pt>
                <c:pt idx="25">
                  <c:v>2.1666666666666665</c:v>
                </c:pt>
                <c:pt idx="26">
                  <c:v>2.25</c:v>
                </c:pt>
                <c:pt idx="27">
                  <c:v>2.3333333333333335</c:v>
                </c:pt>
                <c:pt idx="28">
                  <c:v>2.4166666666666665</c:v>
                </c:pt>
                <c:pt idx="29">
                  <c:v>2.5</c:v>
                </c:pt>
                <c:pt idx="30">
                  <c:v>2.5833333333333335</c:v>
                </c:pt>
                <c:pt idx="31">
                  <c:v>2.6666666666666665</c:v>
                </c:pt>
                <c:pt idx="32">
                  <c:v>2.75</c:v>
                </c:pt>
                <c:pt idx="33">
                  <c:v>2.8333333333333335</c:v>
                </c:pt>
                <c:pt idx="34">
                  <c:v>2.9166666666666665</c:v>
                </c:pt>
                <c:pt idx="35">
                  <c:v>3</c:v>
                </c:pt>
                <c:pt idx="36">
                  <c:v>3.0833333333333335</c:v>
                </c:pt>
                <c:pt idx="37">
                  <c:v>3.1666666666666665</c:v>
                </c:pt>
                <c:pt idx="38">
                  <c:v>3.25</c:v>
                </c:pt>
                <c:pt idx="39">
                  <c:v>3.3333333333333335</c:v>
                </c:pt>
                <c:pt idx="40">
                  <c:v>3.4166666666666665</c:v>
                </c:pt>
                <c:pt idx="41">
                  <c:v>3.5</c:v>
                </c:pt>
                <c:pt idx="42">
                  <c:v>3.5833333333333335</c:v>
                </c:pt>
                <c:pt idx="43">
                  <c:v>3.6666666666666665</c:v>
                </c:pt>
                <c:pt idx="44">
                  <c:v>3.75</c:v>
                </c:pt>
                <c:pt idx="45">
                  <c:v>3.8333333333333335</c:v>
                </c:pt>
                <c:pt idx="46">
                  <c:v>3.9166666666666665</c:v>
                </c:pt>
                <c:pt idx="47">
                  <c:v>4</c:v>
                </c:pt>
                <c:pt idx="48">
                  <c:v>4.083333333333333</c:v>
                </c:pt>
                <c:pt idx="49">
                  <c:v>4.166666666666667</c:v>
                </c:pt>
                <c:pt idx="50">
                  <c:v>4.25</c:v>
                </c:pt>
                <c:pt idx="51">
                  <c:v>4.333333333333333</c:v>
                </c:pt>
                <c:pt idx="52">
                  <c:v>4.416666666666667</c:v>
                </c:pt>
                <c:pt idx="53">
                  <c:v>4.5</c:v>
                </c:pt>
                <c:pt idx="54">
                  <c:v>4.583333333333333</c:v>
                </c:pt>
                <c:pt idx="55">
                  <c:v>4.666666666666667</c:v>
                </c:pt>
                <c:pt idx="56">
                  <c:v>4.75</c:v>
                </c:pt>
                <c:pt idx="57">
                  <c:v>4.833333333333333</c:v>
                </c:pt>
                <c:pt idx="58">
                  <c:v>4.916666666666667</c:v>
                </c:pt>
                <c:pt idx="59">
                  <c:v>5</c:v>
                </c:pt>
                <c:pt idx="60">
                  <c:v>5.083333333333333</c:v>
                </c:pt>
                <c:pt idx="61">
                  <c:v>5.166666666666667</c:v>
                </c:pt>
                <c:pt idx="62">
                  <c:v>5.25</c:v>
                </c:pt>
                <c:pt idx="63">
                  <c:v>5.333333333333333</c:v>
                </c:pt>
                <c:pt idx="64">
                  <c:v>5.416666666666667</c:v>
                </c:pt>
                <c:pt idx="65">
                  <c:v>5.5</c:v>
                </c:pt>
                <c:pt idx="66">
                  <c:v>5.583333333333333</c:v>
                </c:pt>
                <c:pt idx="67">
                  <c:v>5.666666666666667</c:v>
                </c:pt>
                <c:pt idx="68">
                  <c:v>5.75</c:v>
                </c:pt>
                <c:pt idx="69">
                  <c:v>5.833333333333333</c:v>
                </c:pt>
                <c:pt idx="70">
                  <c:v>5.916666666666667</c:v>
                </c:pt>
                <c:pt idx="71">
                  <c:v>6</c:v>
                </c:pt>
                <c:pt idx="72">
                  <c:v>6.083333333333333</c:v>
                </c:pt>
                <c:pt idx="73">
                  <c:v>6.166666666666667</c:v>
                </c:pt>
                <c:pt idx="74">
                  <c:v>6.25</c:v>
                </c:pt>
                <c:pt idx="75">
                  <c:v>6.333333333333333</c:v>
                </c:pt>
                <c:pt idx="76">
                  <c:v>6.416666666666667</c:v>
                </c:pt>
                <c:pt idx="77">
                  <c:v>6.5</c:v>
                </c:pt>
                <c:pt idx="78">
                  <c:v>6.583333333333333</c:v>
                </c:pt>
                <c:pt idx="79">
                  <c:v>6.666666666666667</c:v>
                </c:pt>
                <c:pt idx="80">
                  <c:v>6.75</c:v>
                </c:pt>
                <c:pt idx="81">
                  <c:v>6.833333333333333</c:v>
                </c:pt>
                <c:pt idx="82">
                  <c:v>6.916666666666667</c:v>
                </c:pt>
                <c:pt idx="83">
                  <c:v>7</c:v>
                </c:pt>
                <c:pt idx="84">
                  <c:v>7.083333333333333</c:v>
                </c:pt>
                <c:pt idx="85">
                  <c:v>7.166666666666667</c:v>
                </c:pt>
                <c:pt idx="86">
                  <c:v>7.25</c:v>
                </c:pt>
                <c:pt idx="87">
                  <c:v>7.333333333333333</c:v>
                </c:pt>
                <c:pt idx="88">
                  <c:v>7.416666666666667</c:v>
                </c:pt>
                <c:pt idx="89">
                  <c:v>7.5</c:v>
                </c:pt>
                <c:pt idx="90">
                  <c:v>7.583333333333333</c:v>
                </c:pt>
                <c:pt idx="91">
                  <c:v>7.666666666666667</c:v>
                </c:pt>
                <c:pt idx="92">
                  <c:v>7.75</c:v>
                </c:pt>
                <c:pt idx="93">
                  <c:v>7.833333333333333</c:v>
                </c:pt>
                <c:pt idx="94">
                  <c:v>7.916666666666667</c:v>
                </c:pt>
                <c:pt idx="95">
                  <c:v>8</c:v>
                </c:pt>
                <c:pt idx="96">
                  <c:v>8.0833333333333339</c:v>
                </c:pt>
                <c:pt idx="97">
                  <c:v>8.1666666666666661</c:v>
                </c:pt>
                <c:pt idx="98">
                  <c:v>8.25</c:v>
                </c:pt>
                <c:pt idx="99">
                  <c:v>8.3333333333333339</c:v>
                </c:pt>
                <c:pt idx="100">
                  <c:v>8.4166666666666661</c:v>
                </c:pt>
                <c:pt idx="101">
                  <c:v>8.5</c:v>
                </c:pt>
                <c:pt idx="102">
                  <c:v>8.5833333333333339</c:v>
                </c:pt>
                <c:pt idx="103">
                  <c:v>8.6666666666666661</c:v>
                </c:pt>
                <c:pt idx="104">
                  <c:v>8.75</c:v>
                </c:pt>
                <c:pt idx="105">
                  <c:v>8.8333333333333339</c:v>
                </c:pt>
                <c:pt idx="106">
                  <c:v>8.9166666666666661</c:v>
                </c:pt>
                <c:pt idx="107">
                  <c:v>9</c:v>
                </c:pt>
                <c:pt idx="108">
                  <c:v>9.0833333333333339</c:v>
                </c:pt>
                <c:pt idx="109">
                  <c:v>9.1666666666666661</c:v>
                </c:pt>
                <c:pt idx="110">
                  <c:v>9.25</c:v>
                </c:pt>
                <c:pt idx="111">
                  <c:v>9.3333333333333339</c:v>
                </c:pt>
                <c:pt idx="112">
                  <c:v>9.4166666666666661</c:v>
                </c:pt>
                <c:pt idx="113">
                  <c:v>9.5</c:v>
                </c:pt>
                <c:pt idx="114">
                  <c:v>9.5833333333333339</c:v>
                </c:pt>
                <c:pt idx="115">
                  <c:v>9.6666666666666661</c:v>
                </c:pt>
                <c:pt idx="116">
                  <c:v>9.75</c:v>
                </c:pt>
                <c:pt idx="117">
                  <c:v>9.8333333333333339</c:v>
                </c:pt>
                <c:pt idx="118">
                  <c:v>9.9166666666666661</c:v>
                </c:pt>
                <c:pt idx="119">
                  <c:v>10</c:v>
                </c:pt>
                <c:pt idx="120">
                  <c:v>10.083333333333334</c:v>
                </c:pt>
              </c:numCache>
            </c:numRef>
          </c:xVal>
          <c:yVal>
            <c:numRef>
              <c:f>Sheet1!$D$1:$D$121</c:f>
              <c:numCache>
                <c:formatCode>General</c:formatCode>
                <c:ptCount val="121"/>
                <c:pt idx="0">
                  <c:v>71</c:v>
                </c:pt>
                <c:pt idx="1">
                  <c:v>74</c:v>
                </c:pt>
                <c:pt idx="2">
                  <c:v>74</c:v>
                </c:pt>
                <c:pt idx="3">
                  <c:v>75</c:v>
                </c:pt>
                <c:pt idx="4">
                  <c:v>76</c:v>
                </c:pt>
                <c:pt idx="5">
                  <c:v>76</c:v>
                </c:pt>
                <c:pt idx="6">
                  <c:v>77</c:v>
                </c:pt>
                <c:pt idx="7">
                  <c:v>78</c:v>
                </c:pt>
                <c:pt idx="8">
                  <c:v>78</c:v>
                </c:pt>
                <c:pt idx="9">
                  <c:v>78</c:v>
                </c:pt>
                <c:pt idx="10">
                  <c:v>78</c:v>
                </c:pt>
                <c:pt idx="11">
                  <c:v>77</c:v>
                </c:pt>
                <c:pt idx="12">
                  <c:v>77</c:v>
                </c:pt>
                <c:pt idx="13">
                  <c:v>77</c:v>
                </c:pt>
                <c:pt idx="14">
                  <c:v>76</c:v>
                </c:pt>
                <c:pt idx="15">
                  <c:v>76</c:v>
                </c:pt>
                <c:pt idx="16">
                  <c:v>75</c:v>
                </c:pt>
                <c:pt idx="17">
                  <c:v>75</c:v>
                </c:pt>
                <c:pt idx="18">
                  <c:v>74</c:v>
                </c:pt>
                <c:pt idx="19">
                  <c:v>74</c:v>
                </c:pt>
                <c:pt idx="20">
                  <c:v>74</c:v>
                </c:pt>
                <c:pt idx="21">
                  <c:v>73</c:v>
                </c:pt>
                <c:pt idx="22">
                  <c:v>73</c:v>
                </c:pt>
                <c:pt idx="23">
                  <c:v>73</c:v>
                </c:pt>
                <c:pt idx="24">
                  <c:v>73</c:v>
                </c:pt>
                <c:pt idx="25">
                  <c:v>73</c:v>
                </c:pt>
                <c:pt idx="26">
                  <c:v>73</c:v>
                </c:pt>
                <c:pt idx="27">
                  <c:v>73</c:v>
                </c:pt>
                <c:pt idx="28">
                  <c:v>73</c:v>
                </c:pt>
                <c:pt idx="29">
                  <c:v>73</c:v>
                </c:pt>
                <c:pt idx="30">
                  <c:v>72</c:v>
                </c:pt>
                <c:pt idx="31">
                  <c:v>72</c:v>
                </c:pt>
                <c:pt idx="32">
                  <c:v>72</c:v>
                </c:pt>
                <c:pt idx="33">
                  <c:v>72</c:v>
                </c:pt>
                <c:pt idx="34">
                  <c:v>72</c:v>
                </c:pt>
                <c:pt idx="35">
                  <c:v>72</c:v>
                </c:pt>
                <c:pt idx="36">
                  <c:v>71</c:v>
                </c:pt>
                <c:pt idx="37">
                  <c:v>71</c:v>
                </c:pt>
                <c:pt idx="38">
                  <c:v>71</c:v>
                </c:pt>
                <c:pt idx="39">
                  <c:v>71</c:v>
                </c:pt>
                <c:pt idx="40">
                  <c:v>70</c:v>
                </c:pt>
                <c:pt idx="41">
                  <c:v>70</c:v>
                </c:pt>
                <c:pt idx="42">
                  <c:v>70</c:v>
                </c:pt>
                <c:pt idx="43">
                  <c:v>69</c:v>
                </c:pt>
                <c:pt idx="44">
                  <c:v>69</c:v>
                </c:pt>
                <c:pt idx="45">
                  <c:v>68</c:v>
                </c:pt>
                <c:pt idx="46">
                  <c:v>68</c:v>
                </c:pt>
                <c:pt idx="47">
                  <c:v>68</c:v>
                </c:pt>
                <c:pt idx="48">
                  <c:v>68</c:v>
                </c:pt>
                <c:pt idx="49">
                  <c:v>68</c:v>
                </c:pt>
                <c:pt idx="50">
                  <c:v>67</c:v>
                </c:pt>
                <c:pt idx="51">
                  <c:v>67</c:v>
                </c:pt>
                <c:pt idx="52">
                  <c:v>67</c:v>
                </c:pt>
                <c:pt idx="53">
                  <c:v>68</c:v>
                </c:pt>
                <c:pt idx="54">
                  <c:v>67</c:v>
                </c:pt>
                <c:pt idx="55">
                  <c:v>67</c:v>
                </c:pt>
                <c:pt idx="56">
                  <c:v>66</c:v>
                </c:pt>
                <c:pt idx="57">
                  <c:v>67</c:v>
                </c:pt>
                <c:pt idx="58">
                  <c:v>66</c:v>
                </c:pt>
                <c:pt idx="59">
                  <c:v>66</c:v>
                </c:pt>
                <c:pt idx="60">
                  <c:v>66</c:v>
                </c:pt>
                <c:pt idx="61">
                  <c:v>65</c:v>
                </c:pt>
                <c:pt idx="62">
                  <c:v>65</c:v>
                </c:pt>
                <c:pt idx="63">
                  <c:v>65</c:v>
                </c:pt>
                <c:pt idx="64">
                  <c:v>65</c:v>
                </c:pt>
                <c:pt idx="65">
                  <c:v>65</c:v>
                </c:pt>
                <c:pt idx="66">
                  <c:v>65</c:v>
                </c:pt>
                <c:pt idx="67">
                  <c:v>64</c:v>
                </c:pt>
                <c:pt idx="68">
                  <c:v>65</c:v>
                </c:pt>
                <c:pt idx="69">
                  <c:v>65</c:v>
                </c:pt>
                <c:pt idx="70">
                  <c:v>66</c:v>
                </c:pt>
                <c:pt idx="71">
                  <c:v>67</c:v>
                </c:pt>
                <c:pt idx="72">
                  <c:v>67</c:v>
                </c:pt>
                <c:pt idx="73">
                  <c:v>67</c:v>
                </c:pt>
                <c:pt idx="74">
                  <c:v>67</c:v>
                </c:pt>
                <c:pt idx="75">
                  <c:v>67</c:v>
                </c:pt>
                <c:pt idx="76">
                  <c:v>66</c:v>
                </c:pt>
                <c:pt idx="77">
                  <c:v>67</c:v>
                </c:pt>
                <c:pt idx="78">
                  <c:v>66</c:v>
                </c:pt>
                <c:pt idx="79">
                  <c:v>66</c:v>
                </c:pt>
                <c:pt idx="80">
                  <c:v>66</c:v>
                </c:pt>
                <c:pt idx="81">
                  <c:v>67</c:v>
                </c:pt>
                <c:pt idx="82">
                  <c:v>66</c:v>
                </c:pt>
                <c:pt idx="83">
                  <c:v>66</c:v>
                </c:pt>
                <c:pt idx="84">
                  <c:v>67</c:v>
                </c:pt>
                <c:pt idx="85">
                  <c:v>67</c:v>
                </c:pt>
                <c:pt idx="86">
                  <c:v>68</c:v>
                </c:pt>
                <c:pt idx="87">
                  <c:v>67</c:v>
                </c:pt>
                <c:pt idx="88">
                  <c:v>66</c:v>
                </c:pt>
                <c:pt idx="89">
                  <c:v>67</c:v>
                </c:pt>
                <c:pt idx="90">
                  <c:v>67</c:v>
                </c:pt>
                <c:pt idx="91">
                  <c:v>66</c:v>
                </c:pt>
                <c:pt idx="92">
                  <c:v>66</c:v>
                </c:pt>
                <c:pt idx="93">
                  <c:v>67</c:v>
                </c:pt>
                <c:pt idx="94">
                  <c:v>65</c:v>
                </c:pt>
                <c:pt idx="95">
                  <c:v>65</c:v>
                </c:pt>
                <c:pt idx="96">
                  <c:v>67</c:v>
                </c:pt>
                <c:pt idx="97">
                  <c:v>66</c:v>
                </c:pt>
                <c:pt idx="98">
                  <c:v>66</c:v>
                </c:pt>
                <c:pt idx="99">
                  <c:v>66</c:v>
                </c:pt>
                <c:pt idx="100">
                  <c:v>65</c:v>
                </c:pt>
                <c:pt idx="101">
                  <c:v>63</c:v>
                </c:pt>
                <c:pt idx="102">
                  <c:v>65</c:v>
                </c:pt>
                <c:pt idx="103">
                  <c:v>66</c:v>
                </c:pt>
                <c:pt idx="104">
                  <c:v>65</c:v>
                </c:pt>
                <c:pt idx="105">
                  <c:v>64</c:v>
                </c:pt>
                <c:pt idx="106">
                  <c:v>65</c:v>
                </c:pt>
                <c:pt idx="107">
                  <c:v>64</c:v>
                </c:pt>
                <c:pt idx="108">
                  <c:v>65</c:v>
                </c:pt>
                <c:pt idx="109">
                  <c:v>65</c:v>
                </c:pt>
                <c:pt idx="110">
                  <c:v>65</c:v>
                </c:pt>
                <c:pt idx="111">
                  <c:v>64</c:v>
                </c:pt>
                <c:pt idx="112">
                  <c:v>64</c:v>
                </c:pt>
                <c:pt idx="113">
                  <c:v>66</c:v>
                </c:pt>
                <c:pt idx="114">
                  <c:v>67</c:v>
                </c:pt>
                <c:pt idx="115">
                  <c:v>64</c:v>
                </c:pt>
                <c:pt idx="116">
                  <c:v>64</c:v>
                </c:pt>
                <c:pt idx="117">
                  <c:v>64</c:v>
                </c:pt>
                <c:pt idx="118">
                  <c:v>63</c:v>
                </c:pt>
                <c:pt idx="119">
                  <c:v>63</c:v>
                </c:pt>
                <c:pt idx="120">
                  <c:v>64</c:v>
                </c:pt>
              </c:numCache>
            </c:numRef>
          </c:yVal>
          <c:smooth val="0"/>
        </c:ser>
        <c:dLbls>
          <c:showLegendKey val="0"/>
          <c:showVal val="0"/>
          <c:showCatName val="0"/>
          <c:showSerName val="0"/>
          <c:showPercent val="0"/>
          <c:showBubbleSize val="0"/>
        </c:dLbls>
        <c:axId val="90243648"/>
        <c:axId val="90244224"/>
      </c:scatterChart>
      <c:valAx>
        <c:axId val="90243648"/>
        <c:scaling>
          <c:orientation val="minMax"/>
        </c:scaling>
        <c:delete val="0"/>
        <c:axPos val="b"/>
        <c:title>
          <c:tx>
            <c:rich>
              <a:bodyPr/>
              <a:lstStyle/>
              <a:p>
                <a:pPr>
                  <a:defRPr/>
                </a:pPr>
                <a:r>
                  <a:rPr lang="lv-LV" sz="1800" b="0" i="0" cap="small" baseline="0">
                    <a:effectLst/>
                  </a:rPr>
                  <a:t>Laiks, minūtes</a:t>
                </a:r>
                <a:endParaRPr lang="en-US">
                  <a:effectLst/>
                </a:endParaRPr>
              </a:p>
            </c:rich>
          </c:tx>
          <c:layout/>
          <c:overlay val="0"/>
        </c:title>
        <c:numFmt formatCode="General" sourceLinked="1"/>
        <c:majorTickMark val="none"/>
        <c:minorTickMark val="none"/>
        <c:tickLblPos val="nextTo"/>
        <c:txPr>
          <a:bodyPr/>
          <a:lstStyle/>
          <a:p>
            <a:pPr>
              <a:defRPr sz="1200">
                <a:solidFill>
                  <a:schemeClr val="tx1">
                    <a:lumMod val="50000"/>
                    <a:lumOff val="50000"/>
                  </a:schemeClr>
                </a:solidFill>
              </a:defRPr>
            </a:pPr>
            <a:endParaRPr lang="en-US"/>
          </a:p>
        </c:txPr>
        <c:crossAx val="90244224"/>
        <c:crosses val="autoZero"/>
        <c:crossBetween val="midCat"/>
        <c:majorUnit val="1"/>
      </c:valAx>
      <c:valAx>
        <c:axId val="90244224"/>
        <c:scaling>
          <c:orientation val="minMax"/>
          <c:max val="85"/>
          <c:min val="55"/>
        </c:scaling>
        <c:delete val="0"/>
        <c:axPos val="l"/>
        <c:majorGridlines>
          <c:spPr>
            <a:ln>
              <a:solidFill>
                <a:schemeClr val="accent4">
                  <a:lumMod val="20000"/>
                  <a:lumOff val="80000"/>
                </a:schemeClr>
              </a:solidFill>
              <a:prstDash val="sysDash"/>
            </a:ln>
          </c:spPr>
        </c:majorGridlines>
        <c:title>
          <c:tx>
            <c:rich>
              <a:bodyPr/>
              <a:lstStyle/>
              <a:p>
                <a:pPr>
                  <a:defRPr/>
                </a:pPr>
                <a:r>
                  <a:rPr lang="lv-LV" sz="1800" b="0" i="0" cap="small" baseline="0">
                    <a:effectLst/>
                  </a:rPr>
                  <a:t>Ūdens tilpuma daļa, %</a:t>
                </a:r>
                <a:endParaRPr lang="en-US">
                  <a:effectLst/>
                </a:endParaRPr>
              </a:p>
            </c:rich>
          </c:tx>
          <c:layout/>
          <c:overlay val="0"/>
        </c:title>
        <c:numFmt formatCode="General" sourceLinked="1"/>
        <c:majorTickMark val="none"/>
        <c:minorTickMark val="none"/>
        <c:tickLblPos val="nextTo"/>
        <c:spPr>
          <a:ln>
            <a:solidFill>
              <a:schemeClr val="accent1"/>
            </a:solidFill>
          </a:ln>
        </c:spPr>
        <c:txPr>
          <a:bodyPr/>
          <a:lstStyle/>
          <a:p>
            <a:pPr>
              <a:defRPr sz="1200">
                <a:solidFill>
                  <a:schemeClr val="tx1">
                    <a:lumMod val="50000"/>
                    <a:lumOff val="50000"/>
                  </a:schemeClr>
                </a:solidFill>
              </a:defRPr>
            </a:pPr>
            <a:endParaRPr lang="en-US"/>
          </a:p>
        </c:txPr>
        <c:crossAx val="90243648"/>
        <c:crosses val="autoZero"/>
        <c:crossBetween val="midCat"/>
      </c:valAx>
      <c:spPr>
        <a:solidFill>
          <a:schemeClr val="accent4">
            <a:lumMod val="20000"/>
            <a:lumOff val="80000"/>
          </a:schemeClr>
        </a:solidFill>
        <a:ln>
          <a:solidFill>
            <a:schemeClr val="tx1"/>
          </a:solidFill>
        </a:ln>
      </c:spPr>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0.61416</cdr:x>
      <cdr:y>0.08051</cdr:y>
    </cdr:from>
    <cdr:to>
      <cdr:x>0.86243</cdr:x>
      <cdr:y>0.29819</cdr:y>
    </cdr:to>
    <cdr:sp macro="" textlink="">
      <cdr:nvSpPr>
        <cdr:cNvPr id="2" name="Rectangle 1"/>
        <cdr:cNvSpPr/>
      </cdr:nvSpPr>
      <cdr:spPr>
        <a:xfrm xmlns:a="http://schemas.openxmlformats.org/drawingml/2006/main">
          <a:off x="3384376" y="266328"/>
          <a:ext cx="1368152" cy="720080"/>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CA692-3512-4F4A-A88A-CE7B7F520325}" type="datetimeFigureOut">
              <a:rPr lang="lv-LV" smtClean="0"/>
              <a:t>18.06.2015.</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6AA46-7C1C-41EA-A61B-A36E42104891}" type="slidenum">
              <a:rPr lang="lv-LV" smtClean="0"/>
              <a:t>‹#›</a:t>
            </a:fld>
            <a:endParaRPr lang="lv-LV"/>
          </a:p>
        </p:txBody>
      </p:sp>
    </p:spTree>
    <p:extLst>
      <p:ext uri="{BB962C8B-B14F-4D97-AF65-F5344CB8AC3E}">
        <p14:creationId xmlns:p14="http://schemas.microsoft.com/office/powerpoint/2010/main" val="79632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a:defRPr sz="1800"/>
            </a:pPr>
            <a:endParaRPr sz="2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F0A918CE-3D55-4F7A-9F43-654573FCA962}" type="datetimeFigureOut">
              <a:rPr lang="lv-LV" smtClean="0"/>
              <a:t>18.06.2015.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329027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0A918CE-3D55-4F7A-9F43-654573FCA962}" type="datetimeFigureOut">
              <a:rPr lang="lv-LV" smtClean="0"/>
              <a:t>18.06.2015.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411594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0A918CE-3D55-4F7A-9F43-654573FCA962}" type="datetimeFigureOut">
              <a:rPr lang="lv-LV" smtClean="0"/>
              <a:t>18.06.2015.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143975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0A918CE-3D55-4F7A-9F43-654573FCA962}" type="datetimeFigureOut">
              <a:rPr lang="lv-LV" smtClean="0"/>
              <a:t>18.06.2015.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128044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918CE-3D55-4F7A-9F43-654573FCA962}" type="datetimeFigureOut">
              <a:rPr lang="lv-LV" smtClean="0"/>
              <a:t>18.06.2015.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31409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F0A918CE-3D55-4F7A-9F43-654573FCA962}" type="datetimeFigureOut">
              <a:rPr lang="lv-LV" smtClean="0"/>
              <a:t>18.06.2015.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87768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F0A918CE-3D55-4F7A-9F43-654573FCA962}" type="datetimeFigureOut">
              <a:rPr lang="lv-LV" smtClean="0"/>
              <a:t>18.06.2015.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293841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F0A918CE-3D55-4F7A-9F43-654573FCA962}" type="datetimeFigureOut">
              <a:rPr lang="lv-LV" smtClean="0"/>
              <a:t>18.06.2015.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29146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18CE-3D55-4F7A-9F43-654573FCA962}" type="datetimeFigureOut">
              <a:rPr lang="lv-LV" smtClean="0"/>
              <a:t>18.06.2015.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304058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918CE-3D55-4F7A-9F43-654573FCA962}" type="datetimeFigureOut">
              <a:rPr lang="lv-LV" smtClean="0"/>
              <a:t>18.06.2015.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13139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918CE-3D55-4F7A-9F43-654573FCA962}" type="datetimeFigureOut">
              <a:rPr lang="lv-LV" smtClean="0"/>
              <a:t>18.06.2015.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EAD5073-CE15-4EC3-AC9E-B0DEC08DAF14}" type="slidenum">
              <a:rPr lang="lv-LV" smtClean="0"/>
              <a:t>‹#›</a:t>
            </a:fld>
            <a:endParaRPr lang="lv-LV"/>
          </a:p>
        </p:txBody>
      </p:sp>
    </p:spTree>
    <p:extLst>
      <p:ext uri="{BB962C8B-B14F-4D97-AF65-F5344CB8AC3E}">
        <p14:creationId xmlns:p14="http://schemas.microsoft.com/office/powerpoint/2010/main" val="394336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18CE-3D55-4F7A-9F43-654573FCA962}" type="datetimeFigureOut">
              <a:rPr lang="lv-LV" smtClean="0"/>
              <a:t>18.06.2015.</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D5073-CE15-4EC3-AC9E-B0DEC08DAF14}" type="slidenum">
              <a:rPr lang="lv-LV" smtClean="0"/>
              <a:t>‹#›</a:t>
            </a:fld>
            <a:endParaRPr lang="lv-LV"/>
          </a:p>
        </p:txBody>
      </p:sp>
    </p:spTree>
    <p:extLst>
      <p:ext uri="{BB962C8B-B14F-4D97-AF65-F5344CB8AC3E}">
        <p14:creationId xmlns:p14="http://schemas.microsoft.com/office/powerpoint/2010/main" val="156972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0" y="2060848"/>
            <a:ext cx="9144000" cy="2556873"/>
          </a:xfrm>
          <a:prstGeom prst="rect">
            <a:avLst/>
          </a:prstGeom>
        </p:spPr>
        <p:txBody>
          <a:bodyPr>
            <a:normAutofit/>
          </a:bodyPr>
          <a:lstStyle>
            <a:lvl1pPr algn="r">
              <a:defRPr sz="4000" b="1" cap="small">
                <a:latin typeface="Corbel"/>
                <a:ea typeface="Corbel"/>
                <a:cs typeface="Corbel"/>
                <a:sym typeface="Corbel"/>
              </a:defRPr>
            </a:lvl1pPr>
          </a:lstStyle>
          <a:p>
            <a:pPr lvl="0" algn="ctr">
              <a:defRPr sz="1800" b="0" cap="none"/>
            </a:pPr>
            <a:r>
              <a:rPr lang="lv-LV" sz="4400" b="1" cap="small" dirty="0" smtClean="0"/>
              <a:t>Audu stāvokļa novērtējums</a:t>
            </a:r>
            <a:br>
              <a:rPr lang="lv-LV" sz="4400" b="1" cap="small" dirty="0" smtClean="0"/>
            </a:br>
            <a:r>
              <a:rPr lang="lv-LV" sz="4400" b="1" cap="small" dirty="0" smtClean="0"/>
              <a:t>infrasarkanajā spektra diapazonā</a:t>
            </a:r>
            <a:endParaRPr sz="4400" b="1" cap="small" dirty="0"/>
          </a:p>
        </p:txBody>
      </p:sp>
      <p:sp>
        <p:nvSpPr>
          <p:cNvPr id="50" name="Shape 50"/>
          <p:cNvSpPr>
            <a:spLocks noGrp="1"/>
          </p:cNvSpPr>
          <p:nvPr>
            <p:ph type="body" idx="1"/>
          </p:nvPr>
        </p:nvSpPr>
        <p:spPr>
          <a:xfrm>
            <a:off x="7191" y="4760660"/>
            <a:ext cx="9136809" cy="1963578"/>
          </a:xfrm>
          <a:prstGeom prst="rect">
            <a:avLst/>
          </a:prstGeom>
        </p:spPr>
        <p:txBody>
          <a:bodyPr>
            <a:normAutofit/>
          </a:bodyPr>
          <a:lstStyle/>
          <a:p>
            <a:pPr lvl="0">
              <a:spcBef>
                <a:spcPts val="300"/>
              </a:spcBef>
              <a:defRPr sz="1800">
                <a:solidFill>
                  <a:srgbClr val="000000"/>
                </a:solidFill>
              </a:defRPr>
            </a:pPr>
            <a:r>
              <a:rPr sz="1600" b="1" u="sng" cap="small" dirty="0">
                <a:latin typeface="Corbel"/>
                <a:ea typeface="Corbel"/>
                <a:cs typeface="Corbel"/>
                <a:sym typeface="Corbel"/>
              </a:rPr>
              <a:t>Inga </a:t>
            </a:r>
            <a:r>
              <a:rPr sz="1600" b="1" u="sng" cap="small" dirty="0" err="1" smtClean="0">
                <a:latin typeface="Corbel"/>
                <a:ea typeface="Corbel"/>
                <a:cs typeface="Corbel"/>
                <a:sym typeface="Corbel"/>
              </a:rPr>
              <a:t>Sakn</a:t>
            </a:r>
            <a:r>
              <a:rPr lang="lv-LV" sz="1600" b="1" u="sng" cap="small" dirty="0" smtClean="0">
                <a:latin typeface="Corbel"/>
                <a:ea typeface="Corbel"/>
                <a:cs typeface="Corbel"/>
                <a:sym typeface="Corbel"/>
              </a:rPr>
              <a:t>ī</a:t>
            </a:r>
            <a:r>
              <a:rPr sz="1600" b="1" u="sng" cap="small" dirty="0" err="1" smtClean="0">
                <a:latin typeface="Corbel"/>
                <a:ea typeface="Corbel"/>
                <a:cs typeface="Corbel"/>
                <a:sym typeface="Corbel"/>
              </a:rPr>
              <a:t>te</a:t>
            </a:r>
            <a:r>
              <a:rPr sz="1600" cap="small" dirty="0" smtClean="0">
                <a:latin typeface="Corbel"/>
                <a:ea typeface="Corbel"/>
                <a:cs typeface="Corbel"/>
                <a:sym typeface="Corbel"/>
              </a:rPr>
              <a:t>, </a:t>
            </a:r>
            <a:r>
              <a:rPr lang="lv-LV" sz="1600" cap="small" dirty="0" smtClean="0">
                <a:latin typeface="Corbel"/>
                <a:ea typeface="Corbel"/>
                <a:cs typeface="Corbel"/>
                <a:sym typeface="Corbel"/>
              </a:rPr>
              <a:t>Gatis </a:t>
            </a:r>
            <a:r>
              <a:rPr lang="lv-LV" sz="1600" cap="small" dirty="0" err="1" smtClean="0">
                <a:latin typeface="Corbel"/>
                <a:ea typeface="Corbel"/>
                <a:cs typeface="Corbel"/>
                <a:sym typeface="Corbel"/>
              </a:rPr>
              <a:t>Tunēns</a:t>
            </a:r>
            <a:r>
              <a:rPr lang="lv-LV" sz="1600" cap="small" dirty="0" smtClean="0">
                <a:latin typeface="Corbel"/>
                <a:ea typeface="Corbel"/>
                <a:cs typeface="Corbel"/>
                <a:sym typeface="Corbel"/>
              </a:rPr>
              <a:t>, Jānis Spīgulis</a:t>
            </a:r>
            <a:endParaRPr sz="1600" cap="small" dirty="0">
              <a:latin typeface="Corbel"/>
              <a:ea typeface="Corbel"/>
              <a:cs typeface="Corbel"/>
              <a:sym typeface="Corbel"/>
            </a:endParaRPr>
          </a:p>
          <a:p>
            <a:pPr lvl="0">
              <a:spcBef>
                <a:spcPts val="200"/>
              </a:spcBef>
              <a:defRPr sz="1800">
                <a:solidFill>
                  <a:srgbClr val="000000"/>
                </a:solidFill>
              </a:defRPr>
            </a:pPr>
            <a:r>
              <a:rPr sz="1600" cap="small" dirty="0">
                <a:latin typeface="Corbel"/>
                <a:ea typeface="Corbel"/>
                <a:cs typeface="Corbel"/>
                <a:sym typeface="Corbel"/>
              </a:rPr>
              <a:t/>
            </a:r>
            <a:br>
              <a:rPr sz="1600" cap="small" dirty="0">
                <a:latin typeface="Corbel"/>
                <a:ea typeface="Corbel"/>
                <a:cs typeface="Corbel"/>
                <a:sym typeface="Corbel"/>
              </a:rPr>
            </a:br>
            <a:r>
              <a:rPr sz="1400" cap="small" dirty="0" smtClean="0">
                <a:solidFill>
                  <a:srgbClr val="535353"/>
                </a:solidFill>
                <a:latin typeface="Corbel"/>
                <a:ea typeface="Corbel"/>
                <a:cs typeface="Corbel"/>
                <a:sym typeface="Corbel"/>
              </a:rPr>
              <a:t>Bi</a:t>
            </a:r>
            <a:r>
              <a:rPr lang="lv-LV" sz="1400" cap="small" dirty="0" err="1" smtClean="0">
                <a:solidFill>
                  <a:srgbClr val="535353"/>
                </a:solidFill>
                <a:latin typeface="Corbel"/>
                <a:ea typeface="Corbel"/>
                <a:cs typeface="Corbel"/>
                <a:sym typeface="Corbel"/>
              </a:rPr>
              <a:t>ofotonikas</a:t>
            </a:r>
            <a:r>
              <a:rPr lang="lv-LV" sz="1400" cap="small" dirty="0" smtClean="0">
                <a:solidFill>
                  <a:srgbClr val="535353"/>
                </a:solidFill>
                <a:latin typeface="Corbel"/>
                <a:ea typeface="Corbel"/>
                <a:cs typeface="Corbel"/>
                <a:sym typeface="Corbel"/>
              </a:rPr>
              <a:t> laboratorija</a:t>
            </a:r>
          </a:p>
          <a:p>
            <a:pPr lvl="0">
              <a:spcBef>
                <a:spcPts val="200"/>
              </a:spcBef>
              <a:defRPr sz="1800">
                <a:solidFill>
                  <a:srgbClr val="000000"/>
                </a:solidFill>
              </a:defRPr>
            </a:pPr>
            <a:r>
              <a:rPr lang="lv-LV" sz="1400" cap="small" dirty="0" smtClean="0">
                <a:solidFill>
                  <a:srgbClr val="535353"/>
                </a:solidFill>
                <a:latin typeface="Corbel"/>
                <a:ea typeface="Corbel"/>
                <a:cs typeface="Corbel"/>
                <a:sym typeface="Corbel"/>
              </a:rPr>
              <a:t>atomfizikas un spektroskopijas institūts</a:t>
            </a:r>
          </a:p>
          <a:p>
            <a:pPr lvl="0">
              <a:spcBef>
                <a:spcPts val="200"/>
              </a:spcBef>
              <a:defRPr sz="1800">
                <a:solidFill>
                  <a:srgbClr val="000000"/>
                </a:solidFill>
              </a:defRPr>
            </a:pPr>
            <a:r>
              <a:rPr lang="lv-LV" sz="1400" cap="small" dirty="0" smtClean="0">
                <a:solidFill>
                  <a:srgbClr val="535353"/>
                </a:solidFill>
                <a:latin typeface="Corbel"/>
                <a:ea typeface="Corbel"/>
                <a:cs typeface="Corbel"/>
                <a:sym typeface="Corbel"/>
              </a:rPr>
              <a:t>Latvijas Universitāte</a:t>
            </a:r>
            <a:endParaRPr sz="1400" cap="small" dirty="0">
              <a:solidFill>
                <a:srgbClr val="535353"/>
              </a:solidFill>
              <a:latin typeface="Corbel"/>
              <a:ea typeface="Corbel"/>
              <a:cs typeface="Corbel"/>
              <a:sym typeface="Corbel"/>
            </a:endParaRPr>
          </a:p>
        </p:txBody>
      </p:sp>
      <p:sp>
        <p:nvSpPr>
          <p:cNvPr id="52" name="Shape 52"/>
          <p:cNvSpPr/>
          <p:nvPr/>
        </p:nvSpPr>
        <p:spPr>
          <a:xfrm>
            <a:off x="7191" y="6585739"/>
            <a:ext cx="9128740"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Bef>
                <a:spcPts val="200"/>
              </a:spcBef>
              <a:defRPr sz="1800"/>
            </a:pPr>
            <a:r>
              <a:rPr lang="lv-LV" sz="1200" cap="small" dirty="0" smtClean="0">
                <a:solidFill>
                  <a:srgbClr val="595959"/>
                </a:solidFill>
                <a:latin typeface="Corbel" panose="020B0503020204020204" pitchFamily="34" charset="0"/>
                <a:ea typeface="Corbel"/>
                <a:cs typeface="Times New Roman" panose="02020603050405020304" pitchFamily="18" charset="0"/>
                <a:sym typeface="Corbel"/>
              </a:rPr>
              <a:t>18. Jūnijs 2015, Rīga</a:t>
            </a:r>
            <a:endParaRPr sz="1200" cap="small" dirty="0">
              <a:solidFill>
                <a:srgbClr val="595959"/>
              </a:solidFill>
              <a:latin typeface="Corbel" panose="020B0503020204020204" pitchFamily="34" charset="0"/>
              <a:ea typeface="Corbel"/>
              <a:cs typeface="Times New Roman" panose="02020603050405020304" pitchFamily="18" charset="0"/>
              <a:sym typeface="Corbel"/>
            </a:endParaRPr>
          </a:p>
        </p:txBody>
      </p:sp>
      <p:pic>
        <p:nvPicPr>
          <p:cNvPr id="10" name="Picture 2" descr="D:\Ingas Desktop\lu-logo-anglju760x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6778"/>
            <a:ext cx="2764609" cy="963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Ingas Desktop\image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92527"/>
            <a:ext cx="1264697" cy="89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9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err="1" smtClean="0">
                <a:latin typeface="Corbel" panose="020B0503020204020204" pitchFamily="34" charset="0"/>
              </a:rPr>
              <a:t>Diffūzi</a:t>
            </a:r>
            <a:r>
              <a:rPr lang="lv-LV" b="1" cap="small" dirty="0" smtClean="0">
                <a:latin typeface="Corbel" panose="020B0503020204020204" pitchFamily="34" charset="0"/>
              </a:rPr>
              <a:t> atstarotās gaismas attēli, izmantojot dažādus filtrus</a:t>
            </a:r>
            <a:endParaRPr lang="lv-LV" b="1" u="sng" cap="small" dirty="0">
              <a:latin typeface="Corbel" panose="020B0503020204020204" pitchFamily="34" charset="0"/>
            </a:endParaRPr>
          </a:p>
        </p:txBody>
      </p:sp>
      <p:grpSp>
        <p:nvGrpSpPr>
          <p:cNvPr id="33" name="Group 32"/>
          <p:cNvGrpSpPr/>
          <p:nvPr/>
        </p:nvGrpSpPr>
        <p:grpSpPr>
          <a:xfrm>
            <a:off x="1403648" y="2132856"/>
            <a:ext cx="6120680" cy="3861836"/>
            <a:chOff x="28789818" y="16744987"/>
            <a:chExt cx="6339169" cy="3999691"/>
          </a:xfrm>
        </p:grpSpPr>
        <p:pic>
          <p:nvPicPr>
            <p:cNvPr id="34" name="Picture 33" descr="D:\Desktop\Jan 26 - čūla\a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89818" y="16744988"/>
              <a:ext cx="1903476" cy="1525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5" name="Picture 34" descr="D:\Desktop\Jan 26 - čūla\a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7666" y="16744987"/>
              <a:ext cx="1903478" cy="1525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D:\Desktop\Jan 26 - čūla\a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5516" y="16744990"/>
              <a:ext cx="1903471" cy="15252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36" descr="D:\Desktop\Jan 26 - čūla\a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2434" y="18836902"/>
              <a:ext cx="1903474" cy="15252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Picture 37" descr="D:\Desktop\Jan 26 - čūla\a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92243" y="18822577"/>
              <a:ext cx="1903471" cy="15252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38" descr="D:\Desktop\Jan 26 - čūla\a1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773" y="18821721"/>
              <a:ext cx="1903476" cy="1525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28789818" y="18270246"/>
              <a:ext cx="1903476" cy="382516"/>
            </a:xfrm>
            <a:prstGeom prst="rect">
              <a:avLst/>
            </a:prstGeom>
            <a:noFill/>
            <a:ln>
              <a:solidFill>
                <a:schemeClr val="tx1"/>
              </a:solidFill>
            </a:ln>
          </p:spPr>
          <p:txBody>
            <a:bodyPr wrap="square" rtlCol="0">
              <a:spAutoFit/>
            </a:bodyPr>
            <a:lstStyle/>
            <a:p>
              <a:pPr algn="ctr"/>
              <a:r>
                <a:rPr lang="lv-LV" dirty="0" smtClean="0">
                  <a:solidFill>
                    <a:schemeClr val="tx1">
                      <a:lumMod val="65000"/>
                      <a:lumOff val="35000"/>
                    </a:schemeClr>
                  </a:solidFill>
                  <a:latin typeface="Corbel" panose="020B0503020204020204" pitchFamily="34" charset="0"/>
                </a:rPr>
                <a:t>980 </a:t>
              </a:r>
              <a:r>
                <a:rPr lang="lv-LV" dirty="0" err="1" smtClean="0">
                  <a:solidFill>
                    <a:schemeClr val="tx1">
                      <a:lumMod val="65000"/>
                      <a:lumOff val="35000"/>
                    </a:schemeClr>
                  </a:solidFill>
                  <a:latin typeface="Corbel" panose="020B0503020204020204" pitchFamily="34" charset="0"/>
                </a:rPr>
                <a:t>nm</a:t>
              </a:r>
              <a:endParaRPr lang="en-US" dirty="0">
                <a:solidFill>
                  <a:schemeClr val="tx1">
                    <a:lumMod val="65000"/>
                    <a:lumOff val="35000"/>
                  </a:schemeClr>
                </a:solidFill>
                <a:latin typeface="Corbel" panose="020B0503020204020204" pitchFamily="34" charset="0"/>
              </a:endParaRPr>
            </a:p>
          </p:txBody>
        </p:sp>
        <p:sp>
          <p:nvSpPr>
            <p:cNvPr id="77" name="TextBox 76"/>
            <p:cNvSpPr txBox="1"/>
            <p:nvPr/>
          </p:nvSpPr>
          <p:spPr>
            <a:xfrm>
              <a:off x="30992238" y="18270250"/>
              <a:ext cx="1903476" cy="382516"/>
            </a:xfrm>
            <a:prstGeom prst="rect">
              <a:avLst/>
            </a:prstGeom>
            <a:noFill/>
            <a:ln>
              <a:solidFill>
                <a:schemeClr val="tx1"/>
              </a:solidFill>
            </a:ln>
          </p:spPr>
          <p:txBody>
            <a:bodyPr wrap="square" rtlCol="0">
              <a:spAutoFit/>
            </a:bodyPr>
            <a:lstStyle/>
            <a:p>
              <a:pPr algn="ctr"/>
              <a:r>
                <a:rPr lang="lv-LV" dirty="0" smtClean="0">
                  <a:solidFill>
                    <a:schemeClr val="tx1">
                      <a:lumMod val="65000"/>
                      <a:lumOff val="35000"/>
                    </a:schemeClr>
                  </a:solidFill>
                  <a:latin typeface="Corbel" panose="020B0503020204020204" pitchFamily="34" charset="0"/>
                </a:rPr>
                <a:t>1100 </a:t>
              </a:r>
              <a:r>
                <a:rPr lang="lv-LV" dirty="0" err="1" smtClean="0">
                  <a:solidFill>
                    <a:schemeClr val="tx1">
                      <a:lumMod val="65000"/>
                      <a:lumOff val="35000"/>
                    </a:schemeClr>
                  </a:solidFill>
                  <a:latin typeface="Corbel" panose="020B0503020204020204" pitchFamily="34" charset="0"/>
                </a:rPr>
                <a:t>nm</a:t>
              </a:r>
              <a:endParaRPr lang="en-US" dirty="0">
                <a:solidFill>
                  <a:schemeClr val="tx1">
                    <a:lumMod val="65000"/>
                    <a:lumOff val="35000"/>
                  </a:schemeClr>
                </a:solidFill>
                <a:latin typeface="Corbel" panose="020B0503020204020204" pitchFamily="34" charset="0"/>
              </a:endParaRPr>
            </a:p>
          </p:txBody>
        </p:sp>
        <p:sp>
          <p:nvSpPr>
            <p:cNvPr id="78" name="TextBox 77"/>
            <p:cNvSpPr txBox="1"/>
            <p:nvPr/>
          </p:nvSpPr>
          <p:spPr>
            <a:xfrm>
              <a:off x="33222782" y="18270250"/>
              <a:ext cx="1903476" cy="382516"/>
            </a:xfrm>
            <a:prstGeom prst="rect">
              <a:avLst/>
            </a:prstGeom>
            <a:noFill/>
            <a:ln>
              <a:solidFill>
                <a:schemeClr val="tx1"/>
              </a:solidFill>
            </a:ln>
          </p:spPr>
          <p:txBody>
            <a:bodyPr wrap="square" rtlCol="0">
              <a:spAutoFit/>
            </a:bodyPr>
            <a:lstStyle/>
            <a:p>
              <a:pPr algn="ctr"/>
              <a:r>
                <a:rPr lang="lv-LV" dirty="0" smtClean="0">
                  <a:solidFill>
                    <a:schemeClr val="tx1">
                      <a:lumMod val="65000"/>
                      <a:lumOff val="35000"/>
                    </a:schemeClr>
                  </a:solidFill>
                  <a:latin typeface="Corbel" panose="020B0503020204020204" pitchFamily="34" charset="0"/>
                </a:rPr>
                <a:t>1200 </a:t>
              </a:r>
              <a:r>
                <a:rPr lang="lv-LV" dirty="0" err="1" smtClean="0">
                  <a:solidFill>
                    <a:schemeClr val="tx1">
                      <a:lumMod val="65000"/>
                      <a:lumOff val="35000"/>
                    </a:schemeClr>
                  </a:solidFill>
                  <a:latin typeface="Corbel" panose="020B0503020204020204" pitchFamily="34" charset="0"/>
                </a:rPr>
                <a:t>nm</a:t>
              </a:r>
              <a:endParaRPr lang="en-US" dirty="0">
                <a:solidFill>
                  <a:schemeClr val="tx1">
                    <a:lumMod val="65000"/>
                    <a:lumOff val="35000"/>
                  </a:schemeClr>
                </a:solidFill>
                <a:latin typeface="Corbel" panose="020B0503020204020204" pitchFamily="34" charset="0"/>
              </a:endParaRPr>
            </a:p>
          </p:txBody>
        </p:sp>
        <p:sp>
          <p:nvSpPr>
            <p:cNvPr id="79" name="TextBox 78"/>
            <p:cNvSpPr txBox="1"/>
            <p:nvPr/>
          </p:nvSpPr>
          <p:spPr>
            <a:xfrm>
              <a:off x="28822434" y="20362162"/>
              <a:ext cx="1903476" cy="382516"/>
            </a:xfrm>
            <a:prstGeom prst="rect">
              <a:avLst/>
            </a:prstGeom>
            <a:noFill/>
            <a:ln>
              <a:solidFill>
                <a:schemeClr val="tx1"/>
              </a:solidFill>
            </a:ln>
          </p:spPr>
          <p:txBody>
            <a:bodyPr wrap="square" rtlCol="0">
              <a:spAutoFit/>
            </a:bodyPr>
            <a:lstStyle/>
            <a:p>
              <a:pPr algn="ctr"/>
              <a:r>
                <a:rPr lang="lv-LV" dirty="0" smtClean="0">
                  <a:solidFill>
                    <a:schemeClr val="tx1">
                      <a:lumMod val="65000"/>
                      <a:lumOff val="35000"/>
                    </a:schemeClr>
                  </a:solidFill>
                  <a:latin typeface="Corbel" panose="020B0503020204020204" pitchFamily="34" charset="0"/>
                </a:rPr>
                <a:t>1300 </a:t>
              </a:r>
              <a:r>
                <a:rPr lang="lv-LV" dirty="0" err="1" smtClean="0">
                  <a:solidFill>
                    <a:schemeClr val="tx1">
                      <a:lumMod val="65000"/>
                      <a:lumOff val="35000"/>
                    </a:schemeClr>
                  </a:solidFill>
                  <a:latin typeface="Corbel" panose="020B0503020204020204" pitchFamily="34" charset="0"/>
                </a:rPr>
                <a:t>nm</a:t>
              </a:r>
              <a:endParaRPr lang="en-US" dirty="0">
                <a:solidFill>
                  <a:schemeClr val="tx1">
                    <a:lumMod val="65000"/>
                    <a:lumOff val="35000"/>
                  </a:schemeClr>
                </a:solidFill>
                <a:latin typeface="Corbel" panose="020B0503020204020204" pitchFamily="34" charset="0"/>
              </a:endParaRPr>
            </a:p>
          </p:txBody>
        </p:sp>
        <p:sp>
          <p:nvSpPr>
            <p:cNvPr id="80" name="TextBox 79"/>
            <p:cNvSpPr txBox="1"/>
            <p:nvPr/>
          </p:nvSpPr>
          <p:spPr>
            <a:xfrm>
              <a:off x="30992238" y="20347836"/>
              <a:ext cx="1903476" cy="382516"/>
            </a:xfrm>
            <a:prstGeom prst="rect">
              <a:avLst/>
            </a:prstGeom>
            <a:noFill/>
            <a:ln>
              <a:solidFill>
                <a:schemeClr val="tx1"/>
              </a:solidFill>
            </a:ln>
          </p:spPr>
          <p:txBody>
            <a:bodyPr wrap="square" rtlCol="0">
              <a:spAutoFit/>
            </a:bodyPr>
            <a:lstStyle/>
            <a:p>
              <a:pPr algn="ctr"/>
              <a:r>
                <a:rPr lang="lv-LV" dirty="0" smtClean="0">
                  <a:solidFill>
                    <a:schemeClr val="tx1">
                      <a:lumMod val="65000"/>
                      <a:lumOff val="35000"/>
                    </a:schemeClr>
                  </a:solidFill>
                  <a:latin typeface="Corbel" panose="020B0503020204020204" pitchFamily="34" charset="0"/>
                </a:rPr>
                <a:t>1450 </a:t>
              </a:r>
              <a:r>
                <a:rPr lang="lv-LV" dirty="0" err="1" smtClean="0">
                  <a:solidFill>
                    <a:schemeClr val="tx1">
                      <a:lumMod val="65000"/>
                      <a:lumOff val="35000"/>
                    </a:schemeClr>
                  </a:solidFill>
                  <a:latin typeface="Corbel" panose="020B0503020204020204" pitchFamily="34" charset="0"/>
                </a:rPr>
                <a:t>nm</a:t>
              </a:r>
              <a:endParaRPr lang="en-US" dirty="0">
                <a:solidFill>
                  <a:schemeClr val="tx1">
                    <a:lumMod val="65000"/>
                    <a:lumOff val="35000"/>
                  </a:schemeClr>
                </a:solidFill>
                <a:latin typeface="Corbel" panose="020B0503020204020204" pitchFamily="34" charset="0"/>
              </a:endParaRPr>
            </a:p>
          </p:txBody>
        </p:sp>
        <p:sp>
          <p:nvSpPr>
            <p:cNvPr id="81" name="TextBox 80"/>
            <p:cNvSpPr txBox="1"/>
            <p:nvPr/>
          </p:nvSpPr>
          <p:spPr>
            <a:xfrm>
              <a:off x="33217247" y="20346982"/>
              <a:ext cx="1903476" cy="382516"/>
            </a:xfrm>
            <a:prstGeom prst="rect">
              <a:avLst/>
            </a:prstGeom>
            <a:noFill/>
            <a:ln>
              <a:solidFill>
                <a:schemeClr val="tx1"/>
              </a:solidFill>
            </a:ln>
          </p:spPr>
          <p:txBody>
            <a:bodyPr wrap="square" rtlCol="0">
              <a:spAutoFit/>
            </a:bodyPr>
            <a:lstStyle/>
            <a:p>
              <a:pPr algn="ctr"/>
              <a:r>
                <a:rPr lang="lv-LV" dirty="0" smtClean="0">
                  <a:solidFill>
                    <a:schemeClr val="tx1">
                      <a:lumMod val="65000"/>
                      <a:lumOff val="35000"/>
                    </a:schemeClr>
                  </a:solidFill>
                  <a:latin typeface="Corbel" panose="020B0503020204020204" pitchFamily="34" charset="0"/>
                </a:rPr>
                <a:t>1600 </a:t>
              </a:r>
              <a:r>
                <a:rPr lang="lv-LV" dirty="0" err="1" smtClean="0">
                  <a:solidFill>
                    <a:schemeClr val="tx1">
                      <a:lumMod val="65000"/>
                      <a:lumOff val="35000"/>
                    </a:schemeClr>
                  </a:solidFill>
                  <a:latin typeface="Corbel" panose="020B0503020204020204" pitchFamily="34" charset="0"/>
                </a:rPr>
                <a:t>nm</a:t>
              </a:r>
              <a:endParaRPr lang="en-US" dirty="0">
                <a:solidFill>
                  <a:schemeClr val="tx1">
                    <a:lumMod val="65000"/>
                    <a:lumOff val="35000"/>
                  </a:schemeClr>
                </a:solidFill>
                <a:latin typeface="Corbel" panose="020B0503020204020204" pitchFamily="34" charset="0"/>
              </a:endParaRPr>
            </a:p>
          </p:txBody>
        </p:sp>
      </p:grpSp>
    </p:spTree>
    <p:extLst>
      <p:ext uri="{BB962C8B-B14F-4D97-AF65-F5344CB8AC3E}">
        <p14:creationId xmlns:p14="http://schemas.microsoft.com/office/powerpoint/2010/main" val="353279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err="1" smtClean="0">
                <a:latin typeface="Corbel" panose="020B0503020204020204" pitchFamily="34" charset="0"/>
              </a:rPr>
              <a:t>Diffūzi</a:t>
            </a:r>
            <a:r>
              <a:rPr lang="lv-LV" b="1" cap="small" dirty="0" smtClean="0">
                <a:latin typeface="Corbel" panose="020B0503020204020204" pitchFamily="34" charset="0"/>
              </a:rPr>
              <a:t> atstarotās gaismas attēli, izmantojot dažādus filtrus</a:t>
            </a:r>
            <a:endParaRPr lang="lv-LV" b="1" u="sng" cap="small" dirty="0">
              <a:latin typeface="Corbel" panose="020B0503020204020204" pitchFamily="34" charset="0"/>
            </a:endParaRPr>
          </a:p>
        </p:txBody>
      </p:sp>
      <p:grpSp>
        <p:nvGrpSpPr>
          <p:cNvPr id="33" name="Group 32"/>
          <p:cNvGrpSpPr/>
          <p:nvPr/>
        </p:nvGrpSpPr>
        <p:grpSpPr>
          <a:xfrm>
            <a:off x="479012" y="2695115"/>
            <a:ext cx="3816424" cy="2516233"/>
            <a:chOff x="28789818" y="16744987"/>
            <a:chExt cx="6339169" cy="4179521"/>
          </a:xfrm>
        </p:grpSpPr>
        <p:pic>
          <p:nvPicPr>
            <p:cNvPr id="34" name="Picture 33" descr="D:\Desktop\Jan 26 - čūla\a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89818" y="16744988"/>
              <a:ext cx="1903476" cy="1525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5" name="Picture 34" descr="D:\Desktop\Jan 26 - čūla\a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7666" y="16744987"/>
              <a:ext cx="1903478" cy="1525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D:\Desktop\Jan 26 - čūla\a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5516" y="16744990"/>
              <a:ext cx="1903471" cy="15252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36" descr="D:\Desktop\Jan 26 - čūla\a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2434" y="18836902"/>
              <a:ext cx="1903474" cy="15252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Picture 37" descr="D:\Desktop\Jan 26 - čūla\a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92243" y="18822577"/>
              <a:ext cx="1903471" cy="15252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38" descr="D:\Desktop\Jan 26 - čūla\a1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773" y="18821721"/>
              <a:ext cx="1903476" cy="1525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Oval 39"/>
            <p:cNvSpPr/>
            <p:nvPr/>
          </p:nvSpPr>
          <p:spPr>
            <a:xfrm>
              <a:off x="29544977" y="19462423"/>
              <a:ext cx="720080" cy="576064"/>
            </a:xfrm>
            <a:prstGeom prst="ellipse">
              <a:avLst/>
            </a:prstGeom>
            <a:noFill/>
            <a:ln>
              <a:solidFill>
                <a:srgbClr val="F16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1" name="Oval 40"/>
            <p:cNvSpPr/>
            <p:nvPr/>
          </p:nvSpPr>
          <p:spPr>
            <a:xfrm>
              <a:off x="31977982" y="17284717"/>
              <a:ext cx="720080" cy="576064"/>
            </a:xfrm>
            <a:prstGeom prst="ellipse">
              <a:avLst/>
            </a:prstGeom>
            <a:noFill/>
            <a:ln>
              <a:solidFill>
                <a:srgbClr val="F16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2" name="Oval 71"/>
            <p:cNvSpPr/>
            <p:nvPr/>
          </p:nvSpPr>
          <p:spPr>
            <a:xfrm>
              <a:off x="34177251" y="17278467"/>
              <a:ext cx="720080" cy="576064"/>
            </a:xfrm>
            <a:prstGeom prst="ellipse">
              <a:avLst/>
            </a:prstGeom>
            <a:noFill/>
            <a:ln>
              <a:solidFill>
                <a:srgbClr val="F16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3" name="Oval 72"/>
            <p:cNvSpPr/>
            <p:nvPr/>
          </p:nvSpPr>
          <p:spPr>
            <a:xfrm>
              <a:off x="29656928" y="17284717"/>
              <a:ext cx="720080" cy="576064"/>
            </a:xfrm>
            <a:prstGeom prst="ellipse">
              <a:avLst/>
            </a:prstGeom>
            <a:noFill/>
            <a:ln>
              <a:solidFill>
                <a:srgbClr val="F16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4" name="Oval 73"/>
            <p:cNvSpPr/>
            <p:nvPr/>
          </p:nvSpPr>
          <p:spPr>
            <a:xfrm>
              <a:off x="31801196" y="19477192"/>
              <a:ext cx="720080" cy="576064"/>
            </a:xfrm>
            <a:prstGeom prst="ellipse">
              <a:avLst/>
            </a:prstGeom>
            <a:noFill/>
            <a:ln>
              <a:solidFill>
                <a:srgbClr val="F16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5" name="Oval 74"/>
            <p:cNvSpPr/>
            <p:nvPr/>
          </p:nvSpPr>
          <p:spPr>
            <a:xfrm>
              <a:off x="34168511" y="19296319"/>
              <a:ext cx="720080" cy="576064"/>
            </a:xfrm>
            <a:prstGeom prst="ellipse">
              <a:avLst/>
            </a:prstGeom>
            <a:noFill/>
            <a:ln>
              <a:solidFill>
                <a:srgbClr val="F16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6" name="TextBox 75"/>
            <p:cNvSpPr txBox="1"/>
            <p:nvPr/>
          </p:nvSpPr>
          <p:spPr>
            <a:xfrm>
              <a:off x="28789818" y="18270246"/>
              <a:ext cx="1903476" cy="562346"/>
            </a:xfrm>
            <a:prstGeom prst="rect">
              <a:avLst/>
            </a:prstGeom>
            <a:noFill/>
            <a:ln>
              <a:solidFill>
                <a:schemeClr val="tx1"/>
              </a:solidFill>
            </a:ln>
          </p:spPr>
          <p:txBody>
            <a:bodyPr wrap="square" rtlCol="0">
              <a:spAutoFit/>
            </a:bodyPr>
            <a:lstStyle/>
            <a:p>
              <a:pPr algn="ctr"/>
              <a:r>
                <a:rPr lang="lv-LV" sz="1600" dirty="0" smtClean="0">
                  <a:solidFill>
                    <a:schemeClr val="tx1">
                      <a:lumMod val="65000"/>
                      <a:lumOff val="35000"/>
                    </a:schemeClr>
                  </a:solidFill>
                  <a:latin typeface="Corbel" panose="020B0503020204020204" pitchFamily="34" charset="0"/>
                </a:rPr>
                <a:t>980 </a:t>
              </a:r>
              <a:r>
                <a:rPr lang="lv-LV" sz="1600" dirty="0" err="1" smtClean="0">
                  <a:solidFill>
                    <a:schemeClr val="tx1">
                      <a:lumMod val="65000"/>
                      <a:lumOff val="35000"/>
                    </a:schemeClr>
                  </a:solidFill>
                  <a:latin typeface="Corbel" panose="020B0503020204020204" pitchFamily="34" charset="0"/>
                </a:rPr>
                <a:t>nm</a:t>
              </a:r>
              <a:endParaRPr lang="en-US" sz="1600" dirty="0">
                <a:solidFill>
                  <a:schemeClr val="tx1">
                    <a:lumMod val="65000"/>
                    <a:lumOff val="35000"/>
                  </a:schemeClr>
                </a:solidFill>
                <a:latin typeface="Corbel" panose="020B0503020204020204" pitchFamily="34" charset="0"/>
              </a:endParaRPr>
            </a:p>
          </p:txBody>
        </p:sp>
        <p:sp>
          <p:nvSpPr>
            <p:cNvPr id="77" name="TextBox 76"/>
            <p:cNvSpPr txBox="1"/>
            <p:nvPr/>
          </p:nvSpPr>
          <p:spPr>
            <a:xfrm>
              <a:off x="30992238" y="18270250"/>
              <a:ext cx="1903476" cy="562346"/>
            </a:xfrm>
            <a:prstGeom prst="rect">
              <a:avLst/>
            </a:prstGeom>
            <a:noFill/>
            <a:ln>
              <a:solidFill>
                <a:schemeClr val="tx1"/>
              </a:solidFill>
            </a:ln>
          </p:spPr>
          <p:txBody>
            <a:bodyPr wrap="square" rtlCol="0">
              <a:spAutoFit/>
            </a:bodyPr>
            <a:lstStyle/>
            <a:p>
              <a:pPr algn="ctr"/>
              <a:r>
                <a:rPr lang="lv-LV" sz="1600" dirty="0" smtClean="0">
                  <a:solidFill>
                    <a:schemeClr val="tx1">
                      <a:lumMod val="65000"/>
                      <a:lumOff val="35000"/>
                    </a:schemeClr>
                  </a:solidFill>
                  <a:latin typeface="Corbel" panose="020B0503020204020204" pitchFamily="34" charset="0"/>
                </a:rPr>
                <a:t>1100 </a:t>
              </a:r>
              <a:r>
                <a:rPr lang="lv-LV" sz="1600" dirty="0" err="1" smtClean="0">
                  <a:solidFill>
                    <a:schemeClr val="tx1">
                      <a:lumMod val="65000"/>
                      <a:lumOff val="35000"/>
                    </a:schemeClr>
                  </a:solidFill>
                  <a:latin typeface="Corbel" panose="020B0503020204020204" pitchFamily="34" charset="0"/>
                </a:rPr>
                <a:t>nm</a:t>
              </a:r>
              <a:endParaRPr lang="en-US" sz="1600" dirty="0">
                <a:solidFill>
                  <a:schemeClr val="tx1">
                    <a:lumMod val="65000"/>
                    <a:lumOff val="35000"/>
                  </a:schemeClr>
                </a:solidFill>
                <a:latin typeface="Corbel" panose="020B0503020204020204" pitchFamily="34" charset="0"/>
              </a:endParaRPr>
            </a:p>
          </p:txBody>
        </p:sp>
        <p:sp>
          <p:nvSpPr>
            <p:cNvPr id="78" name="TextBox 77"/>
            <p:cNvSpPr txBox="1"/>
            <p:nvPr/>
          </p:nvSpPr>
          <p:spPr>
            <a:xfrm>
              <a:off x="33222782" y="18270250"/>
              <a:ext cx="1903476" cy="562346"/>
            </a:xfrm>
            <a:prstGeom prst="rect">
              <a:avLst/>
            </a:prstGeom>
            <a:noFill/>
            <a:ln>
              <a:solidFill>
                <a:schemeClr val="tx1"/>
              </a:solidFill>
            </a:ln>
          </p:spPr>
          <p:txBody>
            <a:bodyPr wrap="square" rtlCol="0">
              <a:spAutoFit/>
            </a:bodyPr>
            <a:lstStyle/>
            <a:p>
              <a:pPr algn="ctr"/>
              <a:r>
                <a:rPr lang="lv-LV" sz="1600" dirty="0" smtClean="0">
                  <a:solidFill>
                    <a:schemeClr val="tx1">
                      <a:lumMod val="65000"/>
                      <a:lumOff val="35000"/>
                    </a:schemeClr>
                  </a:solidFill>
                  <a:latin typeface="Corbel" panose="020B0503020204020204" pitchFamily="34" charset="0"/>
                </a:rPr>
                <a:t>1200 </a:t>
              </a:r>
              <a:r>
                <a:rPr lang="lv-LV" sz="1600" dirty="0" err="1" smtClean="0">
                  <a:solidFill>
                    <a:schemeClr val="tx1">
                      <a:lumMod val="65000"/>
                      <a:lumOff val="35000"/>
                    </a:schemeClr>
                  </a:solidFill>
                  <a:latin typeface="Corbel" panose="020B0503020204020204" pitchFamily="34" charset="0"/>
                </a:rPr>
                <a:t>nm</a:t>
              </a:r>
              <a:endParaRPr lang="en-US" sz="1600" dirty="0">
                <a:solidFill>
                  <a:schemeClr val="tx1">
                    <a:lumMod val="65000"/>
                    <a:lumOff val="35000"/>
                  </a:schemeClr>
                </a:solidFill>
                <a:latin typeface="Corbel" panose="020B0503020204020204" pitchFamily="34" charset="0"/>
              </a:endParaRPr>
            </a:p>
          </p:txBody>
        </p:sp>
        <p:sp>
          <p:nvSpPr>
            <p:cNvPr id="79" name="TextBox 78"/>
            <p:cNvSpPr txBox="1"/>
            <p:nvPr/>
          </p:nvSpPr>
          <p:spPr>
            <a:xfrm>
              <a:off x="28822434" y="20362162"/>
              <a:ext cx="1903476" cy="562346"/>
            </a:xfrm>
            <a:prstGeom prst="rect">
              <a:avLst/>
            </a:prstGeom>
            <a:noFill/>
            <a:ln>
              <a:solidFill>
                <a:schemeClr val="tx1"/>
              </a:solidFill>
            </a:ln>
          </p:spPr>
          <p:txBody>
            <a:bodyPr wrap="square" rtlCol="0">
              <a:spAutoFit/>
            </a:bodyPr>
            <a:lstStyle/>
            <a:p>
              <a:pPr algn="ctr"/>
              <a:r>
                <a:rPr lang="lv-LV" sz="1600" dirty="0" smtClean="0">
                  <a:solidFill>
                    <a:schemeClr val="tx1">
                      <a:lumMod val="65000"/>
                      <a:lumOff val="35000"/>
                    </a:schemeClr>
                  </a:solidFill>
                  <a:latin typeface="Corbel" panose="020B0503020204020204" pitchFamily="34" charset="0"/>
                </a:rPr>
                <a:t>1300 </a:t>
              </a:r>
              <a:r>
                <a:rPr lang="lv-LV" sz="1600" dirty="0" err="1" smtClean="0">
                  <a:solidFill>
                    <a:schemeClr val="tx1">
                      <a:lumMod val="65000"/>
                      <a:lumOff val="35000"/>
                    </a:schemeClr>
                  </a:solidFill>
                  <a:latin typeface="Corbel" panose="020B0503020204020204" pitchFamily="34" charset="0"/>
                </a:rPr>
                <a:t>nm</a:t>
              </a:r>
              <a:endParaRPr lang="en-US" sz="1600" dirty="0">
                <a:solidFill>
                  <a:schemeClr val="tx1">
                    <a:lumMod val="65000"/>
                    <a:lumOff val="35000"/>
                  </a:schemeClr>
                </a:solidFill>
                <a:latin typeface="Corbel" panose="020B0503020204020204" pitchFamily="34" charset="0"/>
              </a:endParaRPr>
            </a:p>
          </p:txBody>
        </p:sp>
        <p:sp>
          <p:nvSpPr>
            <p:cNvPr id="80" name="TextBox 79"/>
            <p:cNvSpPr txBox="1"/>
            <p:nvPr/>
          </p:nvSpPr>
          <p:spPr>
            <a:xfrm>
              <a:off x="30992238" y="20347836"/>
              <a:ext cx="1903476" cy="562346"/>
            </a:xfrm>
            <a:prstGeom prst="rect">
              <a:avLst/>
            </a:prstGeom>
            <a:noFill/>
            <a:ln>
              <a:solidFill>
                <a:schemeClr val="tx1"/>
              </a:solidFill>
            </a:ln>
          </p:spPr>
          <p:txBody>
            <a:bodyPr wrap="square" rtlCol="0">
              <a:spAutoFit/>
            </a:bodyPr>
            <a:lstStyle/>
            <a:p>
              <a:pPr algn="ctr"/>
              <a:r>
                <a:rPr lang="lv-LV" sz="1600" dirty="0" smtClean="0">
                  <a:solidFill>
                    <a:schemeClr val="tx1">
                      <a:lumMod val="65000"/>
                      <a:lumOff val="35000"/>
                    </a:schemeClr>
                  </a:solidFill>
                  <a:latin typeface="Corbel" panose="020B0503020204020204" pitchFamily="34" charset="0"/>
                </a:rPr>
                <a:t>1450 </a:t>
              </a:r>
              <a:r>
                <a:rPr lang="lv-LV" sz="1600" dirty="0" err="1" smtClean="0">
                  <a:solidFill>
                    <a:schemeClr val="tx1">
                      <a:lumMod val="65000"/>
                      <a:lumOff val="35000"/>
                    </a:schemeClr>
                  </a:solidFill>
                  <a:latin typeface="Corbel" panose="020B0503020204020204" pitchFamily="34" charset="0"/>
                </a:rPr>
                <a:t>nm</a:t>
              </a:r>
              <a:endParaRPr lang="en-US" sz="1600" dirty="0">
                <a:solidFill>
                  <a:schemeClr val="tx1">
                    <a:lumMod val="65000"/>
                    <a:lumOff val="35000"/>
                  </a:schemeClr>
                </a:solidFill>
                <a:latin typeface="Corbel" panose="020B0503020204020204" pitchFamily="34" charset="0"/>
              </a:endParaRPr>
            </a:p>
          </p:txBody>
        </p:sp>
        <p:sp>
          <p:nvSpPr>
            <p:cNvPr id="81" name="TextBox 80"/>
            <p:cNvSpPr txBox="1"/>
            <p:nvPr/>
          </p:nvSpPr>
          <p:spPr>
            <a:xfrm>
              <a:off x="33217247" y="20346982"/>
              <a:ext cx="1903476" cy="562346"/>
            </a:xfrm>
            <a:prstGeom prst="rect">
              <a:avLst/>
            </a:prstGeom>
            <a:noFill/>
            <a:ln>
              <a:solidFill>
                <a:schemeClr val="tx1"/>
              </a:solidFill>
            </a:ln>
          </p:spPr>
          <p:txBody>
            <a:bodyPr wrap="square" rtlCol="0">
              <a:spAutoFit/>
            </a:bodyPr>
            <a:lstStyle/>
            <a:p>
              <a:pPr algn="ctr"/>
              <a:r>
                <a:rPr lang="lv-LV" sz="1600" dirty="0" smtClean="0">
                  <a:solidFill>
                    <a:schemeClr val="tx1">
                      <a:lumMod val="65000"/>
                      <a:lumOff val="35000"/>
                    </a:schemeClr>
                  </a:solidFill>
                  <a:latin typeface="Corbel" panose="020B0503020204020204" pitchFamily="34" charset="0"/>
                </a:rPr>
                <a:t>1600 </a:t>
              </a:r>
              <a:r>
                <a:rPr lang="lv-LV" sz="1600" dirty="0" err="1" smtClean="0">
                  <a:solidFill>
                    <a:schemeClr val="tx1">
                      <a:lumMod val="65000"/>
                      <a:lumOff val="35000"/>
                    </a:schemeClr>
                  </a:solidFill>
                  <a:latin typeface="Corbel" panose="020B0503020204020204" pitchFamily="34" charset="0"/>
                </a:rPr>
                <a:t>nm</a:t>
              </a:r>
              <a:endParaRPr lang="en-US" sz="1600" dirty="0">
                <a:solidFill>
                  <a:schemeClr val="tx1">
                    <a:lumMod val="65000"/>
                    <a:lumOff val="35000"/>
                  </a:schemeClr>
                </a:solidFill>
                <a:latin typeface="Corbel" panose="020B0503020204020204" pitchFamily="34" charset="0"/>
              </a:endParaRPr>
            </a:p>
          </p:txBody>
        </p:sp>
      </p:grpSp>
      <p:graphicFrame>
        <p:nvGraphicFramePr>
          <p:cNvPr id="82" name="Chart 81"/>
          <p:cNvGraphicFramePr>
            <a:graphicFrameLocks/>
          </p:cNvGraphicFramePr>
          <p:nvPr>
            <p:extLst>
              <p:ext uri="{D42A27DB-BD31-4B8C-83A1-F6EECF244321}">
                <p14:modId xmlns:p14="http://schemas.microsoft.com/office/powerpoint/2010/main" val="138086448"/>
              </p:ext>
            </p:extLst>
          </p:nvPr>
        </p:nvGraphicFramePr>
        <p:xfrm>
          <a:off x="4572000" y="2492896"/>
          <a:ext cx="4320480" cy="3282931"/>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p:cNvSpPr/>
          <p:nvPr/>
        </p:nvSpPr>
        <p:spPr>
          <a:xfrm>
            <a:off x="6048164" y="2884141"/>
            <a:ext cx="936104"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3" name="Rectangle 82"/>
          <p:cNvSpPr/>
          <p:nvPr/>
        </p:nvSpPr>
        <p:spPr>
          <a:xfrm>
            <a:off x="6050984" y="3287929"/>
            <a:ext cx="936104"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p:cNvSpPr txBox="1"/>
          <p:nvPr/>
        </p:nvSpPr>
        <p:spPr>
          <a:xfrm>
            <a:off x="6086988" y="2846471"/>
            <a:ext cx="864096" cy="307777"/>
          </a:xfrm>
          <a:prstGeom prst="rect">
            <a:avLst/>
          </a:prstGeom>
          <a:noFill/>
        </p:spPr>
        <p:txBody>
          <a:bodyPr wrap="square" rtlCol="0">
            <a:spAutoFit/>
          </a:bodyPr>
          <a:lstStyle/>
          <a:p>
            <a:r>
              <a:rPr lang="lv-LV" sz="1400" cap="small" dirty="0" smtClean="0">
                <a:latin typeface="Corbel" panose="020B0503020204020204" pitchFamily="34" charset="0"/>
              </a:rPr>
              <a:t>Āda</a:t>
            </a:r>
            <a:endParaRPr lang="lv-LV" sz="1400" cap="small" dirty="0">
              <a:latin typeface="Corbel" panose="020B0503020204020204" pitchFamily="34" charset="0"/>
            </a:endParaRPr>
          </a:p>
        </p:txBody>
      </p:sp>
      <p:sp>
        <p:nvSpPr>
          <p:cNvPr id="84" name="TextBox 83"/>
          <p:cNvSpPr txBox="1"/>
          <p:nvPr/>
        </p:nvSpPr>
        <p:spPr>
          <a:xfrm>
            <a:off x="6086988" y="3212977"/>
            <a:ext cx="864096" cy="307777"/>
          </a:xfrm>
          <a:prstGeom prst="rect">
            <a:avLst/>
          </a:prstGeom>
          <a:noFill/>
        </p:spPr>
        <p:txBody>
          <a:bodyPr wrap="square" rtlCol="0">
            <a:spAutoFit/>
          </a:bodyPr>
          <a:lstStyle/>
          <a:p>
            <a:r>
              <a:rPr lang="lv-LV" sz="1400" cap="small" dirty="0" smtClean="0">
                <a:latin typeface="Corbel" panose="020B0503020204020204" pitchFamily="34" charset="0"/>
              </a:rPr>
              <a:t>Čūla</a:t>
            </a:r>
            <a:endParaRPr lang="lv-LV" sz="1400" cap="small" dirty="0">
              <a:latin typeface="Corbel" panose="020B0503020204020204" pitchFamily="34" charset="0"/>
            </a:endParaRPr>
          </a:p>
        </p:txBody>
      </p:sp>
    </p:spTree>
    <p:extLst>
      <p:ext uri="{BB962C8B-B14F-4D97-AF65-F5344CB8AC3E}">
        <p14:creationId xmlns:p14="http://schemas.microsoft.com/office/powerpoint/2010/main" val="137683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Montekarlo simulācijas</a:t>
            </a:r>
            <a:endParaRPr lang="lv-LV" dirty="0"/>
          </a:p>
        </p:txBody>
      </p:sp>
      <mc:AlternateContent xmlns:mc="http://schemas.openxmlformats.org/markup-compatibility/2006" xmlns:a14="http://schemas.microsoft.com/office/drawing/2010/main">
        <mc:Choice Requires="a14">
          <p:sp>
            <p:nvSpPr>
              <p:cNvPr id="4" name="TextBox 3"/>
              <p:cNvSpPr txBox="1"/>
              <p:nvPr/>
            </p:nvSpPr>
            <p:spPr>
              <a:xfrm>
                <a:off x="467544" y="1844824"/>
                <a:ext cx="3669234" cy="2246769"/>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lv-LV" sz="2000" b="0" i="1" smtClean="0">
                            <a:solidFill>
                              <a:schemeClr val="tx1"/>
                            </a:solidFill>
                            <a:latin typeface="Cambria Math"/>
                          </a:rPr>
                        </m:ctrlPr>
                      </m:sSubPr>
                      <m:e>
                        <m:r>
                          <a:rPr lang="lv-LV" sz="2000" b="0" i="1" smtClean="0">
                            <a:solidFill>
                              <a:schemeClr val="tx1"/>
                            </a:solidFill>
                            <a:latin typeface="Cambria Math"/>
                          </a:rPr>
                          <m:t>𝑑</m:t>
                        </m:r>
                      </m:e>
                      <m:sub>
                        <m:r>
                          <a:rPr lang="lv-LV" sz="2000" b="0" i="1" smtClean="0">
                            <a:solidFill>
                              <a:schemeClr val="tx1"/>
                            </a:solidFill>
                            <a:latin typeface="Cambria Math"/>
                          </a:rPr>
                          <m:t>1</m:t>
                        </m:r>
                      </m:sub>
                    </m:sSub>
                    <m:r>
                      <a:rPr lang="lv-LV" sz="2000" b="0" i="1" smtClean="0">
                        <a:solidFill>
                          <a:schemeClr val="tx1"/>
                        </a:solidFill>
                        <a:latin typeface="Cambria Math"/>
                      </a:rPr>
                      <m:t>=0,1</m:t>
                    </m:r>
                    <m:r>
                      <a:rPr lang="lv-LV" sz="2000" b="0" i="1" smtClean="0">
                        <a:solidFill>
                          <a:schemeClr val="tx1"/>
                        </a:solidFill>
                        <a:latin typeface="Cambria Math"/>
                      </a:rPr>
                      <m:t>𝑚𝑚</m:t>
                    </m:r>
                    <m:r>
                      <a:rPr lang="lv-LV" sz="2000" b="0" i="1" smtClean="0">
                        <a:solidFill>
                          <a:schemeClr val="tx1"/>
                        </a:solidFill>
                        <a:latin typeface="Cambria Math"/>
                      </a:rPr>
                      <m:t>;</m:t>
                    </m:r>
                    <m:sSub>
                      <m:sSubPr>
                        <m:ctrlPr>
                          <a:rPr lang="lv-LV" sz="2000" b="0" i="1" smtClean="0">
                            <a:solidFill>
                              <a:schemeClr val="tx1"/>
                            </a:solidFill>
                            <a:latin typeface="Cambria Math"/>
                          </a:rPr>
                        </m:ctrlPr>
                      </m:sSubPr>
                      <m:e>
                        <m:r>
                          <a:rPr lang="lv-LV" sz="2000" b="0" i="1" smtClean="0">
                            <a:solidFill>
                              <a:schemeClr val="tx1"/>
                            </a:solidFill>
                            <a:latin typeface="Cambria Math"/>
                          </a:rPr>
                          <m:t>𝑑</m:t>
                        </m:r>
                      </m:e>
                      <m:sub>
                        <m:r>
                          <a:rPr lang="lv-LV" sz="2000" b="0" i="1" smtClean="0">
                            <a:solidFill>
                              <a:schemeClr val="tx1"/>
                            </a:solidFill>
                            <a:latin typeface="Cambria Math"/>
                          </a:rPr>
                          <m:t>2</m:t>
                        </m:r>
                      </m:sub>
                    </m:sSub>
                    <m:r>
                      <a:rPr lang="lv-LV" sz="2000" b="0" i="1" smtClean="0">
                        <a:solidFill>
                          <a:schemeClr val="tx1"/>
                        </a:solidFill>
                        <a:latin typeface="Cambria Math"/>
                      </a:rPr>
                      <m:t>=1,1</m:t>
                    </m:r>
                    <m:r>
                      <a:rPr lang="lv-LV" sz="2000" b="0" i="1" smtClean="0">
                        <a:solidFill>
                          <a:schemeClr val="tx1"/>
                        </a:solidFill>
                        <a:latin typeface="Cambria Math"/>
                      </a:rPr>
                      <m:t>𝑚𝑚</m:t>
                    </m:r>
                    <m:r>
                      <a:rPr lang="lv-LV" sz="2000" b="0" i="1" smtClean="0">
                        <a:solidFill>
                          <a:schemeClr val="tx1"/>
                        </a:solidFill>
                        <a:latin typeface="Cambria Math"/>
                      </a:rPr>
                      <m:t>;</m:t>
                    </m:r>
                  </m:oMath>
                </a14:m>
                <a:endParaRPr lang="lv-LV" sz="2000" b="0" dirty="0" smtClean="0">
                  <a:solidFill>
                    <a:schemeClr val="tx1"/>
                  </a:solidFill>
                  <a:latin typeface="Corbel" panose="020B0503020204020204" pitchFamily="34" charset="0"/>
                </a:endParaRPr>
              </a:p>
              <a:p>
                <a:pPr marL="342900" indent="-342900">
                  <a:buFont typeface="Arial" panose="020B0604020202020204" pitchFamily="34" charset="0"/>
                  <a:buChar char="•"/>
                </a:pPr>
                <a14:m>
                  <m:oMath xmlns:m="http://schemas.openxmlformats.org/officeDocument/2006/math">
                    <m:sSub>
                      <m:sSubPr>
                        <m:ctrlPr>
                          <a:rPr lang="lv-LV" sz="2000" b="0" i="1" smtClean="0">
                            <a:solidFill>
                              <a:schemeClr val="tx1"/>
                            </a:solidFill>
                            <a:latin typeface="Cambria Math"/>
                          </a:rPr>
                        </m:ctrlPr>
                      </m:sSubPr>
                      <m:e>
                        <m:r>
                          <a:rPr lang="lv-LV" sz="2000" b="0" i="1" smtClean="0">
                            <a:solidFill>
                              <a:schemeClr val="tx1"/>
                            </a:solidFill>
                            <a:latin typeface="Cambria Math"/>
                          </a:rPr>
                          <m:t>𝑛</m:t>
                        </m:r>
                      </m:e>
                      <m:sub>
                        <m:r>
                          <a:rPr lang="lv-LV" sz="2000" b="0" i="1" smtClean="0">
                            <a:solidFill>
                              <a:schemeClr val="tx1"/>
                            </a:solidFill>
                            <a:latin typeface="Cambria Math"/>
                          </a:rPr>
                          <m:t>1</m:t>
                        </m:r>
                      </m:sub>
                    </m:sSub>
                    <m:r>
                      <a:rPr lang="lv-LV" sz="2000" b="0" i="1" smtClean="0">
                        <a:solidFill>
                          <a:schemeClr val="tx1"/>
                        </a:solidFill>
                        <a:latin typeface="Cambria Math"/>
                      </a:rPr>
                      <m:t>=1,52 ;</m:t>
                    </m:r>
                    <m:sSub>
                      <m:sSubPr>
                        <m:ctrlPr>
                          <a:rPr lang="lv-LV" sz="2000" b="0" i="1" smtClean="0">
                            <a:solidFill>
                              <a:schemeClr val="tx1"/>
                            </a:solidFill>
                            <a:latin typeface="Cambria Math"/>
                          </a:rPr>
                        </m:ctrlPr>
                      </m:sSubPr>
                      <m:e>
                        <m:r>
                          <a:rPr lang="lv-LV" sz="2000" b="0" i="1" smtClean="0">
                            <a:solidFill>
                              <a:schemeClr val="tx1"/>
                            </a:solidFill>
                            <a:latin typeface="Cambria Math"/>
                          </a:rPr>
                          <m:t>𝑛</m:t>
                        </m:r>
                      </m:e>
                      <m:sub>
                        <m:r>
                          <a:rPr lang="lv-LV" sz="2000" b="0" i="1" smtClean="0">
                            <a:solidFill>
                              <a:schemeClr val="tx1"/>
                            </a:solidFill>
                            <a:latin typeface="Cambria Math"/>
                          </a:rPr>
                          <m:t>2</m:t>
                        </m:r>
                      </m:sub>
                    </m:sSub>
                    <m:r>
                      <a:rPr lang="lv-LV" sz="2000" b="0" i="1" smtClean="0">
                        <a:solidFill>
                          <a:schemeClr val="tx1"/>
                        </a:solidFill>
                        <a:latin typeface="Cambria Math"/>
                      </a:rPr>
                      <m:t>=1,4;</m:t>
                    </m:r>
                  </m:oMath>
                </a14:m>
                <a:endParaRPr lang="lv-LV" sz="2000" b="0" dirty="0" smtClean="0">
                  <a:solidFill>
                    <a:schemeClr val="tx1"/>
                  </a:solidFill>
                  <a:latin typeface="Corbel" panose="020B0503020204020204" pitchFamily="34" charset="0"/>
                </a:endParaRPr>
              </a:p>
              <a:p>
                <a:pPr marL="342900" indent="-342900">
                  <a:buFont typeface="Arial" panose="020B0604020202020204" pitchFamily="34" charset="0"/>
                  <a:buChar char="•"/>
                </a:pPr>
                <a14:m>
                  <m:oMath xmlns:m="http://schemas.openxmlformats.org/officeDocument/2006/math">
                    <m:sSub>
                      <m:sSubPr>
                        <m:ctrlPr>
                          <a:rPr lang="lv-LV" sz="2000" b="0" i="1" smtClean="0">
                            <a:solidFill>
                              <a:schemeClr val="tx1"/>
                            </a:solidFill>
                            <a:latin typeface="Cambria Math"/>
                          </a:rPr>
                        </m:ctrlPr>
                      </m:sSubPr>
                      <m:e>
                        <m:r>
                          <a:rPr lang="lv-LV" sz="2000" b="0" i="1" smtClean="0">
                            <a:solidFill>
                              <a:schemeClr val="tx1"/>
                            </a:solidFill>
                            <a:latin typeface="Cambria Math"/>
                          </a:rPr>
                          <m:t>𝑔</m:t>
                        </m:r>
                      </m:e>
                      <m:sub>
                        <m:r>
                          <a:rPr lang="lv-LV" sz="2000" b="0" i="1" smtClean="0">
                            <a:solidFill>
                              <a:schemeClr val="tx1"/>
                            </a:solidFill>
                            <a:latin typeface="Cambria Math"/>
                          </a:rPr>
                          <m:t>1</m:t>
                        </m:r>
                      </m:sub>
                    </m:sSub>
                    <m:r>
                      <a:rPr lang="lv-LV" sz="2000" b="0" i="1" smtClean="0">
                        <a:solidFill>
                          <a:schemeClr val="tx1"/>
                        </a:solidFill>
                        <a:latin typeface="Cambria Math"/>
                      </a:rPr>
                      <m:t>=0,85 ;</m:t>
                    </m:r>
                    <m:sSub>
                      <m:sSubPr>
                        <m:ctrlPr>
                          <a:rPr lang="lv-LV" sz="2000" b="0" i="1" smtClean="0">
                            <a:solidFill>
                              <a:schemeClr val="tx1"/>
                            </a:solidFill>
                            <a:latin typeface="Cambria Math"/>
                          </a:rPr>
                        </m:ctrlPr>
                      </m:sSubPr>
                      <m:e>
                        <m:r>
                          <a:rPr lang="lv-LV" sz="2000" b="0" i="1" smtClean="0">
                            <a:solidFill>
                              <a:schemeClr val="tx1"/>
                            </a:solidFill>
                            <a:latin typeface="Cambria Math"/>
                          </a:rPr>
                          <m:t>𝑔</m:t>
                        </m:r>
                      </m:e>
                      <m:sub>
                        <m:r>
                          <a:rPr lang="lv-LV" sz="2000" b="0" i="1" smtClean="0">
                            <a:solidFill>
                              <a:schemeClr val="tx1"/>
                            </a:solidFill>
                            <a:latin typeface="Cambria Math"/>
                          </a:rPr>
                          <m:t>2</m:t>
                        </m:r>
                      </m:sub>
                    </m:sSub>
                    <m:r>
                      <a:rPr lang="lv-LV" sz="2000" b="0" i="1" smtClean="0">
                        <a:solidFill>
                          <a:schemeClr val="tx1"/>
                        </a:solidFill>
                        <a:latin typeface="Cambria Math"/>
                      </a:rPr>
                      <m:t>=0,9;</m:t>
                    </m:r>
                  </m:oMath>
                </a14:m>
                <a:endParaRPr lang="lv-LV" sz="2000" b="0" dirty="0" smtClean="0">
                  <a:solidFill>
                    <a:schemeClr val="tx1"/>
                  </a:solidFill>
                  <a:latin typeface="Corbel" panose="020B0503020204020204" pitchFamily="34" charset="0"/>
                </a:endParaRPr>
              </a:p>
              <a:p>
                <a:pPr marL="342900" indent="-342900">
                  <a:buFont typeface="Arial" panose="020B0604020202020204" pitchFamily="34" charset="0"/>
                  <a:buChar char="•"/>
                </a:pPr>
                <a14:m>
                  <m:oMath xmlns:m="http://schemas.openxmlformats.org/officeDocument/2006/math">
                    <m:sSub>
                      <m:sSubPr>
                        <m:ctrlPr>
                          <a:rPr lang="lv-LV" sz="2000" b="0" i="1" smtClean="0">
                            <a:solidFill>
                              <a:srgbClr val="FF0000"/>
                            </a:solidFill>
                            <a:latin typeface="Cambria Math"/>
                          </a:rPr>
                        </m:ctrlPr>
                      </m:sSubPr>
                      <m:e>
                        <m:r>
                          <a:rPr lang="lv-LV" sz="2000" b="0" i="1" smtClean="0">
                            <a:solidFill>
                              <a:srgbClr val="FF0000"/>
                            </a:solidFill>
                            <a:latin typeface="Cambria Math"/>
                          </a:rPr>
                          <m:t>𝐶</m:t>
                        </m:r>
                      </m:e>
                      <m:sub>
                        <m:r>
                          <a:rPr lang="lv-LV" sz="2000" b="0" i="1" smtClean="0">
                            <a:solidFill>
                              <a:srgbClr val="FF0000"/>
                            </a:solidFill>
                            <a:latin typeface="Cambria Math"/>
                          </a:rPr>
                          <m:t>1</m:t>
                        </m:r>
                      </m:sub>
                    </m:sSub>
                    <m:r>
                      <a:rPr lang="lv-LV" sz="2000" b="0" i="1" smtClean="0">
                        <a:solidFill>
                          <a:srgbClr val="FF0000"/>
                        </a:solidFill>
                        <a:latin typeface="Cambria Math"/>
                      </a:rPr>
                      <m:t>=60% </m:t>
                    </m:r>
                    <m:r>
                      <a:rPr lang="lv-LV" sz="2000" b="0" i="1" smtClean="0">
                        <a:solidFill>
                          <a:schemeClr val="tx1"/>
                        </a:solidFill>
                        <a:latin typeface="Cambria Math"/>
                      </a:rPr>
                      <m:t>;</m:t>
                    </m:r>
                    <m:sSub>
                      <m:sSubPr>
                        <m:ctrlPr>
                          <a:rPr lang="lv-LV" sz="2000" b="0" i="1" smtClean="0">
                            <a:solidFill>
                              <a:schemeClr val="tx1"/>
                            </a:solidFill>
                            <a:latin typeface="Cambria Math"/>
                          </a:rPr>
                        </m:ctrlPr>
                      </m:sSubPr>
                      <m:e>
                        <m:r>
                          <a:rPr lang="lv-LV" sz="2000" b="0" i="1" smtClean="0">
                            <a:solidFill>
                              <a:schemeClr val="tx1"/>
                            </a:solidFill>
                            <a:latin typeface="Cambria Math"/>
                          </a:rPr>
                          <m:t>𝐶</m:t>
                        </m:r>
                      </m:e>
                      <m:sub>
                        <m:r>
                          <a:rPr lang="lv-LV" sz="2000" b="0" i="1" smtClean="0">
                            <a:solidFill>
                              <a:schemeClr val="tx1"/>
                            </a:solidFill>
                            <a:latin typeface="Cambria Math"/>
                          </a:rPr>
                          <m:t>2</m:t>
                        </m:r>
                      </m:sub>
                    </m:sSub>
                    <m:r>
                      <a:rPr lang="lv-LV" sz="2000" b="0" i="1" smtClean="0">
                        <a:solidFill>
                          <a:schemeClr val="tx1"/>
                        </a:solidFill>
                        <a:latin typeface="Cambria Math"/>
                      </a:rPr>
                      <m:t>=65%</m:t>
                    </m:r>
                  </m:oMath>
                </a14:m>
                <a:r>
                  <a:rPr lang="lv-LV" sz="2000" b="0" dirty="0" smtClean="0">
                    <a:solidFill>
                      <a:schemeClr val="tx1"/>
                    </a:solidFill>
                    <a:latin typeface="Corbel" panose="020B0503020204020204" pitchFamily="34" charset="0"/>
                  </a:rPr>
                  <a:t>;</a:t>
                </a:r>
              </a:p>
              <a:p>
                <a:pPr marL="342900" indent="-342900">
                  <a:buFont typeface="Arial" panose="020B0604020202020204" pitchFamily="34" charset="0"/>
                  <a:buChar char="•"/>
                </a:pPr>
                <a14:m>
                  <m:oMath xmlns:m="http://schemas.openxmlformats.org/officeDocument/2006/math">
                    <m:sSub>
                      <m:sSubPr>
                        <m:ctrlPr>
                          <a:rPr lang="lv-LV" sz="2000" b="0" i="1" smtClean="0">
                            <a:solidFill>
                              <a:schemeClr val="tx1">
                                <a:lumMod val="65000"/>
                                <a:lumOff val="35000"/>
                              </a:schemeClr>
                            </a:solidFill>
                            <a:latin typeface="Cambria Math"/>
                          </a:rPr>
                        </m:ctrlPr>
                      </m:sSubPr>
                      <m:e>
                        <m:r>
                          <a:rPr lang="lv-LV" sz="2000" b="0" i="1" smtClean="0">
                            <a:solidFill>
                              <a:schemeClr val="tx1">
                                <a:lumMod val="65000"/>
                                <a:lumOff val="35000"/>
                              </a:schemeClr>
                            </a:solidFill>
                            <a:latin typeface="Cambria Math"/>
                          </a:rPr>
                          <m:t>𝑘</m:t>
                        </m:r>
                      </m:e>
                      <m:sub>
                        <m:r>
                          <a:rPr lang="lv-LV" sz="2000" b="0" i="1" smtClean="0">
                            <a:solidFill>
                              <a:schemeClr val="tx1">
                                <a:lumMod val="65000"/>
                                <a:lumOff val="35000"/>
                              </a:schemeClr>
                            </a:solidFill>
                            <a:latin typeface="Cambria Math"/>
                          </a:rPr>
                          <m:t>1</m:t>
                        </m:r>
                      </m:sub>
                    </m:sSub>
                    <m:r>
                      <a:rPr lang="lv-LV" sz="2000" b="0" i="1" smtClean="0">
                        <a:solidFill>
                          <a:schemeClr val="tx1">
                            <a:lumMod val="65000"/>
                            <a:lumOff val="35000"/>
                          </a:schemeClr>
                        </a:solidFill>
                        <a:latin typeface="Cambria Math"/>
                      </a:rPr>
                      <m:t>=0,16 ;</m:t>
                    </m:r>
                    <m:sSub>
                      <m:sSubPr>
                        <m:ctrlPr>
                          <a:rPr lang="lv-LV" sz="2000" b="0" i="1" smtClean="0">
                            <a:solidFill>
                              <a:schemeClr val="tx1">
                                <a:lumMod val="65000"/>
                                <a:lumOff val="35000"/>
                              </a:schemeClr>
                            </a:solidFill>
                            <a:latin typeface="Cambria Math"/>
                          </a:rPr>
                        </m:ctrlPr>
                      </m:sSubPr>
                      <m:e>
                        <m:r>
                          <a:rPr lang="lv-LV" sz="2000" b="0" i="1" smtClean="0">
                            <a:solidFill>
                              <a:schemeClr val="tx1">
                                <a:lumMod val="65000"/>
                                <a:lumOff val="35000"/>
                              </a:schemeClr>
                            </a:solidFill>
                            <a:latin typeface="Cambria Math"/>
                          </a:rPr>
                          <m:t>𝑘</m:t>
                        </m:r>
                      </m:e>
                      <m:sub>
                        <m:r>
                          <a:rPr lang="lv-LV" sz="2000" b="0" i="1" smtClean="0">
                            <a:solidFill>
                              <a:schemeClr val="tx1">
                                <a:lumMod val="65000"/>
                                <a:lumOff val="35000"/>
                              </a:schemeClr>
                            </a:solidFill>
                            <a:latin typeface="Cambria Math"/>
                          </a:rPr>
                          <m:t>2</m:t>
                        </m:r>
                      </m:sub>
                    </m:sSub>
                    <m:r>
                      <a:rPr lang="lv-LV" sz="2000" b="0" i="1" smtClean="0">
                        <a:solidFill>
                          <a:schemeClr val="tx1">
                            <a:lumMod val="65000"/>
                            <a:lumOff val="35000"/>
                          </a:schemeClr>
                        </a:solidFill>
                        <a:latin typeface="Cambria Math"/>
                      </a:rPr>
                      <m:t>=0,04</m:t>
                    </m:r>
                  </m:oMath>
                </a14:m>
                <a:r>
                  <a:rPr lang="lv-LV" sz="2000" b="0" dirty="0" smtClean="0">
                    <a:solidFill>
                      <a:schemeClr val="tx1">
                        <a:lumMod val="65000"/>
                        <a:lumOff val="35000"/>
                      </a:schemeClr>
                    </a:solidFill>
                    <a:latin typeface="Corbel" panose="020B0503020204020204" pitchFamily="34" charset="0"/>
                  </a:rPr>
                  <a:t>;</a:t>
                </a:r>
              </a:p>
              <a:p>
                <a:pPr marL="342900" indent="-342900">
                  <a:buFont typeface="Arial" panose="020B0604020202020204" pitchFamily="34" charset="0"/>
                  <a:buChar char="•"/>
                </a:pPr>
                <a14:m>
                  <m:oMath xmlns:m="http://schemas.openxmlformats.org/officeDocument/2006/math">
                    <m:sSub>
                      <m:sSubPr>
                        <m:ctrlPr>
                          <a:rPr lang="lv-LV" sz="2000" b="0" i="1" smtClean="0">
                            <a:solidFill>
                              <a:schemeClr val="tx1">
                                <a:lumMod val="65000"/>
                                <a:lumOff val="35000"/>
                              </a:schemeClr>
                            </a:solidFill>
                            <a:latin typeface="Cambria Math"/>
                          </a:rPr>
                        </m:ctrlPr>
                      </m:sSubPr>
                      <m:e>
                        <m:r>
                          <a:rPr lang="lv-LV" sz="2000" b="0" i="1" smtClean="0">
                            <a:solidFill>
                              <a:schemeClr val="tx1">
                                <a:lumMod val="65000"/>
                                <a:lumOff val="35000"/>
                              </a:schemeClr>
                            </a:solidFill>
                            <a:latin typeface="Cambria Math"/>
                          </a:rPr>
                          <m:t>𝑝</m:t>
                        </m:r>
                      </m:e>
                      <m:sub>
                        <m:r>
                          <a:rPr lang="lv-LV" sz="2000" b="0" i="1" smtClean="0">
                            <a:solidFill>
                              <a:schemeClr val="tx1">
                                <a:lumMod val="65000"/>
                                <a:lumOff val="35000"/>
                              </a:schemeClr>
                            </a:solidFill>
                            <a:latin typeface="Cambria Math"/>
                          </a:rPr>
                          <m:t>1</m:t>
                        </m:r>
                      </m:sub>
                    </m:sSub>
                    <m:r>
                      <a:rPr lang="lv-LV" sz="2000" b="0" i="1" smtClean="0">
                        <a:solidFill>
                          <a:schemeClr val="tx1">
                            <a:lumMod val="65000"/>
                            <a:lumOff val="35000"/>
                          </a:schemeClr>
                        </a:solidFill>
                        <a:latin typeface="Cambria Math"/>
                      </a:rPr>
                      <m:t>=0,1 ;</m:t>
                    </m:r>
                    <m:sSub>
                      <m:sSubPr>
                        <m:ctrlPr>
                          <a:rPr lang="lv-LV" sz="2000" b="0" i="1" smtClean="0">
                            <a:solidFill>
                              <a:schemeClr val="tx1">
                                <a:lumMod val="65000"/>
                                <a:lumOff val="35000"/>
                              </a:schemeClr>
                            </a:solidFill>
                            <a:latin typeface="Cambria Math"/>
                          </a:rPr>
                        </m:ctrlPr>
                      </m:sSubPr>
                      <m:e>
                        <m:r>
                          <a:rPr lang="lv-LV" sz="2000" b="0" i="1" smtClean="0">
                            <a:solidFill>
                              <a:schemeClr val="tx1">
                                <a:lumMod val="65000"/>
                                <a:lumOff val="35000"/>
                              </a:schemeClr>
                            </a:solidFill>
                            <a:latin typeface="Cambria Math"/>
                          </a:rPr>
                          <m:t>𝑝</m:t>
                        </m:r>
                      </m:e>
                      <m:sub>
                        <m:r>
                          <a:rPr lang="lv-LV" sz="2000" b="0" i="1" smtClean="0">
                            <a:solidFill>
                              <a:schemeClr val="tx1">
                                <a:lumMod val="65000"/>
                                <a:lumOff val="35000"/>
                              </a:schemeClr>
                            </a:solidFill>
                            <a:latin typeface="Cambria Math"/>
                          </a:rPr>
                          <m:t>2</m:t>
                        </m:r>
                      </m:sub>
                    </m:sSub>
                    <m:r>
                      <a:rPr lang="lv-LV" sz="2000" b="0" i="1" smtClean="0">
                        <a:solidFill>
                          <a:schemeClr val="tx1">
                            <a:lumMod val="65000"/>
                            <a:lumOff val="35000"/>
                          </a:schemeClr>
                        </a:solidFill>
                        <a:latin typeface="Cambria Math"/>
                      </a:rPr>
                      <m:t>=0,08</m:t>
                    </m:r>
                  </m:oMath>
                </a14:m>
                <a:r>
                  <a:rPr lang="lv-LV" sz="2000" b="0" dirty="0" smtClean="0">
                    <a:solidFill>
                      <a:schemeClr val="tx1">
                        <a:lumMod val="65000"/>
                        <a:lumOff val="35000"/>
                      </a:schemeClr>
                    </a:solidFill>
                    <a:latin typeface="Corbel" panose="020B0503020204020204" pitchFamily="34" charset="0"/>
                  </a:rPr>
                  <a:t>.</a:t>
                </a:r>
              </a:p>
              <a:p>
                <a:pPr marL="342900" indent="-342900">
                  <a:buFont typeface="Arial" panose="020B0604020202020204" pitchFamily="34" charset="0"/>
                  <a:buChar char="•"/>
                </a:pPr>
                <a:endParaRPr lang="lv-LV" sz="2000" dirty="0">
                  <a:solidFill>
                    <a:schemeClr val="tx1"/>
                  </a:solidFill>
                  <a:latin typeface="Corbel" panose="020B0503020204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7544" y="1844824"/>
                <a:ext cx="3669234" cy="2246769"/>
              </a:xfrm>
              <a:prstGeom prst="rect">
                <a:avLst/>
              </a:prstGeom>
              <a:blipFill rotWithShape="1">
                <a:blip r:embed="rId2"/>
                <a:stretch>
                  <a:fillRect l="-1495" t="-815"/>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5" name="TextBox 5"/>
              <p:cNvSpPr txBox="1"/>
              <p:nvPr/>
            </p:nvSpPr>
            <p:spPr>
              <a:xfrm>
                <a:off x="467544" y="4688493"/>
                <a:ext cx="8595967" cy="4747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left"/>
                    </m:oMathParaPr>
                    <m:oMath xmlns:m="http://schemas.openxmlformats.org/officeDocument/2006/math">
                      <m:sSubSup>
                        <m:sSubSupPr>
                          <m:ctrlPr>
                            <a:rPr lang="lv-LV" sz="2000" b="0" i="1" smtClean="0">
                              <a:solidFill>
                                <a:schemeClr val="tx1"/>
                              </a:solidFill>
                              <a:latin typeface="Cambria Math"/>
                            </a:rPr>
                          </m:ctrlPr>
                        </m:sSubSupPr>
                        <m:e>
                          <m:r>
                            <a:rPr lang="lv-LV" sz="2000" b="0" i="1">
                              <a:solidFill>
                                <a:schemeClr val="tx1"/>
                              </a:solidFill>
                              <a:latin typeface="Cambria Math"/>
                            </a:rPr>
                            <m:t>𝜇</m:t>
                          </m:r>
                        </m:e>
                        <m:sub>
                          <m:r>
                            <a:rPr lang="lv-LV" sz="2000" b="0" i="1">
                              <a:solidFill>
                                <a:schemeClr val="tx1"/>
                              </a:solidFill>
                              <a:latin typeface="Cambria Math"/>
                            </a:rPr>
                            <m:t>𝑎</m:t>
                          </m:r>
                        </m:sub>
                        <m:sup/>
                      </m:sSubSup>
                      <m:d>
                        <m:dPr>
                          <m:ctrlPr>
                            <a:rPr lang="lv-LV" sz="2000" b="0" i="1">
                              <a:solidFill>
                                <a:schemeClr val="tx1"/>
                              </a:solidFill>
                              <a:latin typeface="Cambria Math"/>
                            </a:rPr>
                          </m:ctrlPr>
                        </m:dPr>
                        <m:e>
                          <m:r>
                            <a:rPr lang="lv-LV" sz="2000" b="0" i="1">
                              <a:solidFill>
                                <a:schemeClr val="tx1"/>
                              </a:solidFill>
                              <a:latin typeface="Cambria Math"/>
                            </a:rPr>
                            <m:t>𝜆</m:t>
                          </m:r>
                        </m:e>
                      </m:d>
                      <m:r>
                        <a:rPr lang="lv-LV" sz="2000" b="0" i="1">
                          <a:solidFill>
                            <a:schemeClr val="tx1"/>
                          </a:solidFill>
                          <a:latin typeface="Cambria Math"/>
                        </a:rPr>
                        <m:t>=</m:t>
                      </m:r>
                      <m:d>
                        <m:dPr>
                          <m:ctrlPr>
                            <a:rPr lang="lv-LV" sz="2000" b="0" i="1">
                              <a:solidFill>
                                <a:schemeClr val="tx1"/>
                              </a:solidFill>
                              <a:latin typeface="Cambria Math"/>
                            </a:rPr>
                          </m:ctrlPr>
                        </m:dPr>
                        <m:e>
                          <m:d>
                            <m:dPr>
                              <m:ctrlPr>
                                <a:rPr lang="lv-LV" sz="2000" b="0" i="1">
                                  <a:solidFill>
                                    <a:schemeClr val="tx1"/>
                                  </a:solidFill>
                                  <a:latin typeface="Cambria Math"/>
                                </a:rPr>
                              </m:ctrlPr>
                            </m:dPr>
                            <m:e>
                              <m:r>
                                <a:rPr lang="lv-LV" sz="2000" b="0" i="1">
                                  <a:solidFill>
                                    <a:schemeClr val="tx1"/>
                                  </a:solidFill>
                                  <a:latin typeface="Cambria Math"/>
                                </a:rPr>
                                <m:t>0.1−0.3</m:t>
                              </m:r>
                              <m:r>
                                <a:rPr lang="lv-LV" sz="2000" b="0" i="1">
                                  <a:solidFill>
                                    <a:schemeClr val="tx1"/>
                                  </a:solidFill>
                                  <a:latin typeface="Cambria Math"/>
                                  <a:ea typeface="Cambria Math"/>
                                </a:rPr>
                                <m:t>∙</m:t>
                              </m:r>
                              <m:sSup>
                                <m:sSupPr>
                                  <m:ctrlPr>
                                    <a:rPr lang="lv-LV" sz="2000" b="0" i="1">
                                      <a:solidFill>
                                        <a:schemeClr val="tx1"/>
                                      </a:solidFill>
                                      <a:latin typeface="Cambria Math"/>
                                      <a:ea typeface="Cambria Math"/>
                                    </a:rPr>
                                  </m:ctrlPr>
                                </m:sSupPr>
                                <m:e>
                                  <m:r>
                                    <a:rPr lang="lv-LV" sz="2000" b="0" i="1">
                                      <a:solidFill>
                                        <a:schemeClr val="tx1"/>
                                      </a:solidFill>
                                      <a:latin typeface="Cambria Math"/>
                                      <a:ea typeface="Cambria Math"/>
                                    </a:rPr>
                                    <m:t>10</m:t>
                                  </m:r>
                                </m:e>
                                <m:sup>
                                  <m:r>
                                    <a:rPr lang="lv-LV" sz="2000" b="0" i="1">
                                      <a:solidFill>
                                        <a:schemeClr val="tx1"/>
                                      </a:solidFill>
                                      <a:latin typeface="Cambria Math"/>
                                      <a:ea typeface="Cambria Math"/>
                                    </a:rPr>
                                    <m:t>−4</m:t>
                                  </m:r>
                                </m:sup>
                              </m:sSup>
                              <m:r>
                                <a:rPr lang="lv-LV" sz="2000" b="0" i="1">
                                  <a:solidFill>
                                    <a:schemeClr val="tx1"/>
                                  </a:solidFill>
                                  <a:latin typeface="Cambria Math"/>
                                  <a:ea typeface="Cambria Math"/>
                                </a:rPr>
                                <m:t>∙</m:t>
                              </m:r>
                              <m:r>
                                <a:rPr lang="lv-LV" sz="2000" b="0" i="1">
                                  <a:solidFill>
                                    <a:schemeClr val="tx1"/>
                                  </a:solidFill>
                                  <a:latin typeface="Cambria Math"/>
                                  <a:ea typeface="Cambria Math"/>
                                </a:rPr>
                                <m:t>𝜆</m:t>
                              </m:r>
                            </m:e>
                          </m:d>
                          <m:r>
                            <a:rPr lang="lv-LV" sz="2000" b="0" i="1">
                              <a:solidFill>
                                <a:schemeClr val="tx1"/>
                              </a:solidFill>
                              <a:latin typeface="Cambria Math"/>
                              <a:ea typeface="Cambria Math"/>
                            </a:rPr>
                            <m:t>+0.125∙</m:t>
                          </m:r>
                          <m:sSubSup>
                            <m:sSubSupPr>
                              <m:ctrlPr>
                                <a:rPr lang="lv-LV" sz="2000" i="1">
                                  <a:solidFill>
                                    <a:schemeClr val="tx1"/>
                                  </a:solidFill>
                                  <a:latin typeface="Cambria Math"/>
                                </a:rPr>
                              </m:ctrlPr>
                            </m:sSubSupPr>
                            <m:e>
                              <m:r>
                                <a:rPr lang="lv-LV" sz="2000" i="1">
                                  <a:solidFill>
                                    <a:schemeClr val="tx1"/>
                                  </a:solidFill>
                                  <a:latin typeface="Cambria Math"/>
                                </a:rPr>
                                <m:t>𝜇</m:t>
                              </m:r>
                            </m:e>
                            <m:sub>
                              <m:r>
                                <a:rPr lang="lv-LV" sz="2000" i="1">
                                  <a:solidFill>
                                    <a:schemeClr val="tx1"/>
                                  </a:solidFill>
                                  <a:latin typeface="Cambria Math"/>
                                </a:rPr>
                                <m:t>𝑎</m:t>
                              </m:r>
                            </m:sub>
                            <m:sup>
                              <m:r>
                                <a:rPr lang="lv-LV" sz="2000" i="1">
                                  <a:solidFill>
                                    <a:schemeClr val="tx1"/>
                                  </a:solidFill>
                                  <a:latin typeface="Cambria Math"/>
                                </a:rPr>
                                <m:t>0</m:t>
                              </m:r>
                            </m:sup>
                          </m:sSubSup>
                          <m:d>
                            <m:dPr>
                              <m:ctrlPr>
                                <a:rPr lang="lv-LV" sz="2000" i="1">
                                  <a:solidFill>
                                    <a:schemeClr val="tx1"/>
                                  </a:solidFill>
                                  <a:latin typeface="Cambria Math"/>
                                </a:rPr>
                              </m:ctrlPr>
                            </m:dPr>
                            <m:e>
                              <m:r>
                                <a:rPr lang="lv-LV" sz="2000" i="1">
                                  <a:solidFill>
                                    <a:schemeClr val="tx1"/>
                                  </a:solidFill>
                                  <a:latin typeface="Cambria Math"/>
                                </a:rPr>
                                <m:t>𝜆</m:t>
                              </m:r>
                            </m:e>
                          </m:d>
                        </m:e>
                      </m:d>
                      <m:d>
                        <m:dPr>
                          <m:ctrlPr>
                            <a:rPr lang="lv-LV" sz="2000" b="0" i="1">
                              <a:solidFill>
                                <a:schemeClr val="tx1"/>
                              </a:solidFill>
                              <a:latin typeface="Cambria Math"/>
                            </a:rPr>
                          </m:ctrlPr>
                        </m:dPr>
                        <m:e>
                          <m:r>
                            <a:rPr lang="lv-LV" sz="2000" b="0" i="1">
                              <a:solidFill>
                                <a:schemeClr val="tx1"/>
                              </a:solidFill>
                              <a:latin typeface="Cambria Math"/>
                            </a:rPr>
                            <m:t>1−</m:t>
                          </m:r>
                          <m:sSub>
                            <m:sSubPr>
                              <m:ctrlPr>
                                <a:rPr lang="lv-LV" sz="2000" b="0" i="1" smtClean="0">
                                  <a:solidFill>
                                    <a:srgbClr val="FF0000"/>
                                  </a:solidFill>
                                  <a:latin typeface="Cambria Math"/>
                                </a:rPr>
                              </m:ctrlPr>
                            </m:sSubPr>
                            <m:e>
                              <m:r>
                                <a:rPr lang="lv-LV" sz="2000" b="0" i="1">
                                  <a:solidFill>
                                    <a:srgbClr val="FF0000"/>
                                  </a:solidFill>
                                  <a:latin typeface="Cambria Math"/>
                                </a:rPr>
                                <m:t>𝐶</m:t>
                              </m:r>
                            </m:e>
                            <m:sub>
                              <m:sSub>
                                <m:sSubPr>
                                  <m:ctrlPr>
                                    <a:rPr lang="lv-LV" sz="2000" b="0" i="1">
                                      <a:solidFill>
                                        <a:srgbClr val="FF0000"/>
                                      </a:solidFill>
                                      <a:latin typeface="Cambria Math"/>
                                    </a:rPr>
                                  </m:ctrlPr>
                                </m:sSubPr>
                                <m:e>
                                  <m:r>
                                    <a:rPr lang="lv-LV" sz="2000" b="0" i="1">
                                      <a:solidFill>
                                        <a:srgbClr val="FF0000"/>
                                      </a:solidFill>
                                      <a:latin typeface="Cambria Math"/>
                                    </a:rPr>
                                    <m:t>𝐻</m:t>
                                  </m:r>
                                </m:e>
                                <m:sub>
                                  <m:r>
                                    <a:rPr lang="lv-LV" sz="2000" b="0" i="1">
                                      <a:solidFill>
                                        <a:srgbClr val="FF0000"/>
                                      </a:solidFill>
                                      <a:latin typeface="Cambria Math"/>
                                    </a:rPr>
                                    <m:t>2</m:t>
                                  </m:r>
                                </m:sub>
                              </m:sSub>
                              <m:r>
                                <a:rPr lang="lv-LV" sz="2000" b="0" i="1">
                                  <a:solidFill>
                                    <a:srgbClr val="FF0000"/>
                                  </a:solidFill>
                                  <a:latin typeface="Cambria Math"/>
                                </a:rPr>
                                <m:t>𝑂</m:t>
                              </m:r>
                            </m:sub>
                          </m:sSub>
                        </m:e>
                      </m:d>
                      <m:r>
                        <a:rPr lang="lv-LV" sz="2000" b="0" i="1">
                          <a:solidFill>
                            <a:schemeClr val="tx1"/>
                          </a:solidFill>
                          <a:latin typeface="Cambria Math"/>
                        </a:rPr>
                        <m:t>+</m:t>
                      </m:r>
                      <m:sSub>
                        <m:sSubPr>
                          <m:ctrlPr>
                            <a:rPr lang="lv-LV" sz="2000" i="1" smtClean="0">
                              <a:solidFill>
                                <a:srgbClr val="FF0000"/>
                              </a:solidFill>
                              <a:latin typeface="Cambria Math"/>
                            </a:rPr>
                          </m:ctrlPr>
                        </m:sSubPr>
                        <m:e>
                          <m:r>
                            <a:rPr lang="lv-LV" sz="2000" i="1">
                              <a:solidFill>
                                <a:srgbClr val="FF0000"/>
                              </a:solidFill>
                              <a:latin typeface="Cambria Math"/>
                            </a:rPr>
                            <m:t>𝐶</m:t>
                          </m:r>
                        </m:e>
                        <m:sub>
                          <m:sSub>
                            <m:sSubPr>
                              <m:ctrlPr>
                                <a:rPr lang="lv-LV" sz="2000" i="1">
                                  <a:solidFill>
                                    <a:srgbClr val="FF0000"/>
                                  </a:solidFill>
                                  <a:latin typeface="Cambria Math"/>
                                </a:rPr>
                              </m:ctrlPr>
                            </m:sSubPr>
                            <m:e>
                              <m:r>
                                <a:rPr lang="lv-LV" sz="2000" i="1">
                                  <a:solidFill>
                                    <a:srgbClr val="FF0000"/>
                                  </a:solidFill>
                                  <a:latin typeface="Cambria Math"/>
                                </a:rPr>
                                <m:t>𝐻</m:t>
                              </m:r>
                            </m:e>
                            <m:sub>
                              <m:r>
                                <a:rPr lang="lv-LV" sz="2000" i="1">
                                  <a:solidFill>
                                    <a:srgbClr val="FF0000"/>
                                  </a:solidFill>
                                  <a:latin typeface="Cambria Math"/>
                                </a:rPr>
                                <m:t>2</m:t>
                              </m:r>
                            </m:sub>
                          </m:sSub>
                          <m:r>
                            <a:rPr lang="lv-LV" sz="2000" i="1">
                              <a:solidFill>
                                <a:srgbClr val="FF0000"/>
                              </a:solidFill>
                              <a:latin typeface="Cambria Math"/>
                            </a:rPr>
                            <m:t>𝑂</m:t>
                          </m:r>
                        </m:sub>
                      </m:sSub>
                      <m:r>
                        <a:rPr lang="lv-LV" sz="2000" i="1">
                          <a:solidFill>
                            <a:schemeClr val="tx1"/>
                          </a:solidFill>
                          <a:latin typeface="Cambria Math"/>
                          <a:ea typeface="Cambria Math"/>
                        </a:rPr>
                        <m:t>∙</m:t>
                      </m:r>
                      <m:sSubSup>
                        <m:sSubSupPr>
                          <m:ctrlPr>
                            <a:rPr lang="lv-LV" sz="2000" i="1">
                              <a:solidFill>
                                <a:schemeClr val="tx1"/>
                              </a:solidFill>
                              <a:latin typeface="Cambria Math"/>
                            </a:rPr>
                          </m:ctrlPr>
                        </m:sSubSupPr>
                        <m:e>
                          <m:r>
                            <a:rPr lang="lv-LV" sz="2000" i="1">
                              <a:solidFill>
                                <a:schemeClr val="tx1"/>
                              </a:solidFill>
                              <a:latin typeface="Cambria Math"/>
                            </a:rPr>
                            <m:t>𝜇</m:t>
                          </m:r>
                        </m:e>
                        <m:sub>
                          <m:r>
                            <a:rPr lang="lv-LV" sz="2000" i="1">
                              <a:solidFill>
                                <a:schemeClr val="tx1"/>
                              </a:solidFill>
                              <a:latin typeface="Cambria Math"/>
                            </a:rPr>
                            <m:t>𝑎</m:t>
                          </m:r>
                        </m:sub>
                        <m:sup>
                          <m:sSub>
                            <m:sSubPr>
                              <m:ctrlPr>
                                <a:rPr lang="lv-LV" sz="2000" b="0" i="1">
                                  <a:solidFill>
                                    <a:schemeClr val="tx1"/>
                                  </a:solidFill>
                                  <a:latin typeface="Cambria Math"/>
                                </a:rPr>
                              </m:ctrlPr>
                            </m:sSubPr>
                            <m:e>
                              <m:r>
                                <a:rPr lang="lv-LV" sz="2000" b="0" i="1">
                                  <a:solidFill>
                                    <a:schemeClr val="tx1"/>
                                  </a:solidFill>
                                  <a:latin typeface="Cambria Math"/>
                                </a:rPr>
                                <m:t>𝐻</m:t>
                              </m:r>
                            </m:e>
                            <m:sub>
                              <m:r>
                                <a:rPr lang="lv-LV" sz="2000" b="0" i="1">
                                  <a:solidFill>
                                    <a:schemeClr val="tx1"/>
                                  </a:solidFill>
                                  <a:latin typeface="Cambria Math"/>
                                </a:rPr>
                                <m:t>2</m:t>
                              </m:r>
                            </m:sub>
                          </m:sSub>
                          <m:r>
                            <a:rPr lang="lv-LV" sz="2000" b="0" i="1">
                              <a:solidFill>
                                <a:schemeClr val="tx1"/>
                              </a:solidFill>
                              <a:latin typeface="Cambria Math"/>
                            </a:rPr>
                            <m:t>𝑂</m:t>
                          </m:r>
                        </m:sup>
                      </m:sSubSup>
                      <m:d>
                        <m:dPr>
                          <m:ctrlPr>
                            <a:rPr lang="lv-LV" sz="2000" i="1">
                              <a:solidFill>
                                <a:schemeClr val="tx1"/>
                              </a:solidFill>
                              <a:latin typeface="Cambria Math"/>
                            </a:rPr>
                          </m:ctrlPr>
                        </m:dPr>
                        <m:e>
                          <m:r>
                            <a:rPr lang="lv-LV" sz="2000" i="1">
                              <a:solidFill>
                                <a:schemeClr val="tx1"/>
                              </a:solidFill>
                              <a:latin typeface="Cambria Math"/>
                            </a:rPr>
                            <m:t>𝜆</m:t>
                          </m:r>
                        </m:e>
                      </m:d>
                    </m:oMath>
                  </m:oMathPara>
                </a14:m>
                <a:endParaRPr lang="lv-LV" sz="2000" dirty="0">
                  <a:solidFill>
                    <a:schemeClr val="tx1"/>
                  </a:solidFill>
                </a:endParaRPr>
              </a:p>
            </p:txBody>
          </p:sp>
        </mc:Choice>
        <mc:Fallback xmlns="">
          <p:sp>
            <p:nvSpPr>
              <p:cNvPr id="5" name="TextBox 5"/>
              <p:cNvSpPr txBox="1">
                <a:spLocks noRot="1" noChangeAspect="1" noMove="1" noResize="1" noEditPoints="1" noAdjustHandles="1" noChangeArrowheads="1" noChangeShapeType="1" noTextEdit="1"/>
              </p:cNvSpPr>
              <p:nvPr/>
            </p:nvSpPr>
            <p:spPr>
              <a:xfrm>
                <a:off x="467544" y="4688493"/>
                <a:ext cx="8595967" cy="474745"/>
              </a:xfrm>
              <a:prstGeom prst="rect">
                <a:avLst/>
              </a:prstGeom>
              <a:blipFill rotWithShape="1">
                <a:blip r:embed="rId3"/>
                <a:stretch>
                  <a:fillRect/>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6" name="TextBox 4"/>
              <p:cNvSpPr txBox="1"/>
              <p:nvPr/>
            </p:nvSpPr>
            <p:spPr>
              <a:xfrm>
                <a:off x="5292080" y="5387138"/>
                <a:ext cx="3657600" cy="40363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left"/>
                    </m:oMathParaPr>
                    <m:oMath xmlns:m="http://schemas.openxmlformats.org/officeDocument/2006/math">
                      <m:sSubSup>
                        <m:sSubSupPr>
                          <m:ctrlPr>
                            <a:rPr lang="lv-LV" sz="2000" b="0" i="1" smtClean="0">
                              <a:solidFill>
                                <a:schemeClr val="tx1">
                                  <a:lumMod val="50000"/>
                                  <a:lumOff val="50000"/>
                                </a:schemeClr>
                              </a:solidFill>
                              <a:latin typeface="Cambria Math"/>
                            </a:rPr>
                          </m:ctrlPr>
                        </m:sSubSupPr>
                        <m:e>
                          <m:r>
                            <a:rPr lang="lv-LV" sz="2000" b="0" i="1">
                              <a:solidFill>
                                <a:schemeClr val="tx1">
                                  <a:lumMod val="50000"/>
                                  <a:lumOff val="50000"/>
                                </a:schemeClr>
                              </a:solidFill>
                              <a:latin typeface="Cambria Math"/>
                            </a:rPr>
                            <m:t>𝜇</m:t>
                          </m:r>
                        </m:e>
                        <m:sub>
                          <m:r>
                            <a:rPr lang="lv-LV" sz="2000" b="0" i="1">
                              <a:solidFill>
                                <a:schemeClr val="tx1">
                                  <a:lumMod val="50000"/>
                                  <a:lumOff val="50000"/>
                                </a:schemeClr>
                              </a:solidFill>
                              <a:latin typeface="Cambria Math"/>
                            </a:rPr>
                            <m:t>𝑎</m:t>
                          </m:r>
                        </m:sub>
                        <m:sup>
                          <m:r>
                            <a:rPr lang="lv-LV" sz="2000" b="0" i="1">
                              <a:solidFill>
                                <a:schemeClr val="tx1">
                                  <a:lumMod val="50000"/>
                                  <a:lumOff val="50000"/>
                                </a:schemeClr>
                              </a:solidFill>
                              <a:latin typeface="Cambria Math"/>
                            </a:rPr>
                            <m:t>0</m:t>
                          </m:r>
                        </m:sup>
                      </m:sSubSup>
                      <m:r>
                        <a:rPr lang="lv-LV" sz="2000" b="0" i="1">
                          <a:solidFill>
                            <a:schemeClr val="tx1">
                              <a:lumMod val="50000"/>
                              <a:lumOff val="50000"/>
                            </a:schemeClr>
                          </a:solidFill>
                          <a:latin typeface="Cambria Math"/>
                        </a:rPr>
                        <m:t>(</m:t>
                      </m:r>
                      <m:r>
                        <a:rPr lang="lv-LV" sz="2000" b="0" i="1">
                          <a:solidFill>
                            <a:schemeClr val="tx1">
                              <a:lumMod val="50000"/>
                              <a:lumOff val="50000"/>
                            </a:schemeClr>
                          </a:solidFill>
                          <a:latin typeface="Cambria Math"/>
                        </a:rPr>
                        <m:t>𝜆</m:t>
                      </m:r>
                      <m:r>
                        <a:rPr lang="lv-LV" sz="2000" b="0" i="1">
                          <a:solidFill>
                            <a:schemeClr val="tx1">
                              <a:lumMod val="50000"/>
                              <a:lumOff val="50000"/>
                            </a:schemeClr>
                          </a:solidFill>
                          <a:latin typeface="Cambria Math"/>
                        </a:rPr>
                        <m:t>)=7.84∙</m:t>
                      </m:r>
                      <m:sSup>
                        <m:sSupPr>
                          <m:ctrlPr>
                            <a:rPr lang="lv-LV" sz="2000" b="0" i="1">
                              <a:solidFill>
                                <a:schemeClr val="tx1">
                                  <a:lumMod val="50000"/>
                                  <a:lumOff val="50000"/>
                                </a:schemeClr>
                              </a:solidFill>
                              <a:latin typeface="Cambria Math"/>
                              <a:ea typeface="Cambria Math"/>
                            </a:rPr>
                          </m:ctrlPr>
                        </m:sSupPr>
                        <m:e>
                          <m:r>
                            <a:rPr lang="lv-LV" sz="2000" b="0" i="1">
                              <a:solidFill>
                                <a:schemeClr val="tx1">
                                  <a:lumMod val="50000"/>
                                  <a:lumOff val="50000"/>
                                </a:schemeClr>
                              </a:solidFill>
                              <a:latin typeface="Cambria Math"/>
                              <a:ea typeface="Cambria Math"/>
                            </a:rPr>
                            <m:t>10</m:t>
                          </m:r>
                        </m:e>
                        <m:sup>
                          <m:r>
                            <a:rPr lang="lv-LV" sz="2000" b="0" i="1">
                              <a:solidFill>
                                <a:schemeClr val="tx1">
                                  <a:lumMod val="50000"/>
                                  <a:lumOff val="50000"/>
                                </a:schemeClr>
                              </a:solidFill>
                              <a:latin typeface="Cambria Math"/>
                              <a:ea typeface="Cambria Math"/>
                            </a:rPr>
                            <m:t>7</m:t>
                          </m:r>
                        </m:sup>
                      </m:sSup>
                      <m:r>
                        <a:rPr lang="lv-LV" sz="2000" b="0" i="1">
                          <a:solidFill>
                            <a:schemeClr val="tx1">
                              <a:lumMod val="50000"/>
                              <a:lumOff val="50000"/>
                            </a:schemeClr>
                          </a:solidFill>
                          <a:latin typeface="Cambria Math"/>
                          <a:ea typeface="Cambria Math"/>
                        </a:rPr>
                        <m:t>∙</m:t>
                      </m:r>
                      <m:sSup>
                        <m:sSupPr>
                          <m:ctrlPr>
                            <a:rPr lang="lv-LV" sz="2000" b="0" i="1">
                              <a:solidFill>
                                <a:schemeClr val="tx1">
                                  <a:lumMod val="50000"/>
                                  <a:lumOff val="50000"/>
                                </a:schemeClr>
                              </a:solidFill>
                              <a:latin typeface="Cambria Math"/>
                              <a:ea typeface="Cambria Math"/>
                            </a:rPr>
                          </m:ctrlPr>
                        </m:sSupPr>
                        <m:e>
                          <m:r>
                            <a:rPr lang="lv-LV" sz="2000" b="0" i="1">
                              <a:solidFill>
                                <a:schemeClr val="tx1">
                                  <a:lumMod val="50000"/>
                                  <a:lumOff val="50000"/>
                                </a:schemeClr>
                              </a:solidFill>
                              <a:latin typeface="Cambria Math"/>
                              <a:ea typeface="Cambria Math"/>
                            </a:rPr>
                            <m:t>𝜆</m:t>
                          </m:r>
                        </m:e>
                        <m:sup>
                          <m:r>
                            <a:rPr lang="lv-LV" sz="2000" b="0" i="1">
                              <a:solidFill>
                                <a:schemeClr val="tx1">
                                  <a:lumMod val="50000"/>
                                  <a:lumOff val="50000"/>
                                </a:schemeClr>
                              </a:solidFill>
                              <a:latin typeface="Cambria Math"/>
                              <a:ea typeface="Cambria Math"/>
                            </a:rPr>
                            <m:t>−3.255</m:t>
                          </m:r>
                        </m:sup>
                      </m:sSup>
                    </m:oMath>
                  </m:oMathPara>
                </a14:m>
                <a:endParaRPr lang="lv-LV" sz="2000" dirty="0">
                  <a:solidFill>
                    <a:schemeClr val="tx1">
                      <a:lumMod val="50000"/>
                      <a:lumOff val="50000"/>
                    </a:schemeClr>
                  </a:solidFill>
                </a:endParaRPr>
              </a:p>
            </p:txBody>
          </p:sp>
        </mc:Choice>
        <mc:Fallback xmlns="">
          <p:sp>
            <p:nvSpPr>
              <p:cNvPr id="6" name="TextBox 4"/>
              <p:cNvSpPr txBox="1">
                <a:spLocks noRot="1" noChangeAspect="1" noMove="1" noResize="1" noEditPoints="1" noAdjustHandles="1" noChangeArrowheads="1" noChangeShapeType="1" noTextEdit="1"/>
              </p:cNvSpPr>
              <p:nvPr/>
            </p:nvSpPr>
            <p:spPr>
              <a:xfrm>
                <a:off x="5292080" y="5387138"/>
                <a:ext cx="3657600" cy="403637"/>
              </a:xfrm>
              <a:prstGeom prst="rect">
                <a:avLst/>
              </a:prstGeom>
              <a:blipFill rotWithShape="1">
                <a:blip r:embed="rId4"/>
                <a:stretch>
                  <a:fillRect b="-15152"/>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7" name="TextBox 7"/>
              <p:cNvSpPr txBox="1"/>
              <p:nvPr/>
            </p:nvSpPr>
            <p:spPr>
              <a:xfrm>
                <a:off x="467544" y="5765194"/>
                <a:ext cx="388620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lv-LV" sz="2000" b="0" i="1" smtClean="0">
                              <a:solidFill>
                                <a:schemeClr val="tx1"/>
                              </a:solidFill>
                              <a:latin typeface="Cambria Math"/>
                            </a:rPr>
                          </m:ctrlPr>
                        </m:sSubPr>
                        <m:e>
                          <m:r>
                            <a:rPr lang="lv-LV" sz="2000" b="0" i="1">
                              <a:solidFill>
                                <a:schemeClr val="tx1"/>
                              </a:solidFill>
                              <a:latin typeface="Cambria Math"/>
                            </a:rPr>
                            <m:t>𝜇</m:t>
                          </m:r>
                        </m:e>
                        <m:sub>
                          <m:r>
                            <a:rPr lang="lv-LV" sz="2000" b="0" i="1">
                              <a:solidFill>
                                <a:schemeClr val="tx1"/>
                              </a:solidFill>
                              <a:latin typeface="Cambria Math"/>
                            </a:rPr>
                            <m:t>𝑠</m:t>
                          </m:r>
                        </m:sub>
                      </m:sSub>
                      <m:r>
                        <a:rPr lang="lv-LV" sz="2000" b="0" i="1" smtClean="0">
                          <a:solidFill>
                            <a:schemeClr val="tx1"/>
                          </a:solidFill>
                          <a:latin typeface="Cambria Math"/>
                        </a:rPr>
                        <m:t>(</m:t>
                      </m:r>
                      <m:r>
                        <a:rPr lang="lv-LV" sz="2000" b="0" i="1" smtClean="0">
                          <a:solidFill>
                            <a:schemeClr val="tx1"/>
                          </a:solidFill>
                          <a:latin typeface="Cambria Math"/>
                        </a:rPr>
                        <m:t>𝜆</m:t>
                      </m:r>
                      <m:r>
                        <a:rPr lang="lv-LV" sz="2000" b="0" i="1" smtClean="0">
                          <a:solidFill>
                            <a:schemeClr val="tx1"/>
                          </a:solidFill>
                          <a:latin typeface="Cambria Math"/>
                        </a:rPr>
                        <m:t>)=</m:t>
                      </m:r>
                      <m:r>
                        <a:rPr lang="lv-LV" sz="2000" b="0" i="1" smtClean="0">
                          <a:solidFill>
                            <a:schemeClr val="tx1"/>
                          </a:solidFill>
                          <a:latin typeface="Cambria Math"/>
                        </a:rPr>
                        <m:t>𝑝</m:t>
                      </m:r>
                      <m:r>
                        <a:rPr lang="lv-LV" sz="2000" b="0" i="1">
                          <a:solidFill>
                            <a:schemeClr val="tx1"/>
                          </a:solidFill>
                          <a:latin typeface="Cambria Math"/>
                        </a:rPr>
                        <m:t>+</m:t>
                      </m:r>
                      <m:r>
                        <a:rPr lang="lv-LV" sz="2000" b="0" i="1">
                          <a:solidFill>
                            <a:schemeClr val="tx1"/>
                          </a:solidFill>
                          <a:latin typeface="Cambria Math"/>
                        </a:rPr>
                        <m:t>𝑘</m:t>
                      </m:r>
                      <m:r>
                        <a:rPr lang="lv-LV" sz="2000" b="0" i="1">
                          <a:solidFill>
                            <a:schemeClr val="tx1"/>
                          </a:solidFill>
                          <a:latin typeface="Cambria Math"/>
                          <a:ea typeface="Cambria Math"/>
                        </a:rPr>
                        <m:t>∙</m:t>
                      </m:r>
                      <m:r>
                        <a:rPr lang="lv-LV" sz="2000" b="0" i="1">
                          <a:solidFill>
                            <a:schemeClr val="tx1"/>
                          </a:solidFill>
                          <a:latin typeface="Cambria Math"/>
                        </a:rPr>
                        <m:t>2</m:t>
                      </m:r>
                      <m:r>
                        <a:rPr lang="lv-LV" sz="2000" b="0" i="1">
                          <a:solidFill>
                            <a:schemeClr val="tx1"/>
                          </a:solidFill>
                          <a:latin typeface="Cambria Math"/>
                          <a:ea typeface="Cambria Math"/>
                        </a:rPr>
                        <m:t>∙</m:t>
                      </m:r>
                      <m:sSup>
                        <m:sSupPr>
                          <m:ctrlPr>
                            <a:rPr lang="lv-LV" sz="2000" b="0" i="1">
                              <a:solidFill>
                                <a:schemeClr val="tx1"/>
                              </a:solidFill>
                              <a:latin typeface="Cambria Math"/>
                              <a:ea typeface="Cambria Math"/>
                            </a:rPr>
                          </m:ctrlPr>
                        </m:sSupPr>
                        <m:e>
                          <m:r>
                            <a:rPr lang="lv-LV" sz="2000" b="0" i="1">
                              <a:solidFill>
                                <a:schemeClr val="tx1"/>
                              </a:solidFill>
                              <a:latin typeface="Cambria Math"/>
                              <a:ea typeface="Cambria Math"/>
                            </a:rPr>
                            <m:t>10</m:t>
                          </m:r>
                        </m:e>
                        <m:sup>
                          <m:r>
                            <a:rPr lang="lv-LV" sz="2000" b="0" i="1">
                              <a:solidFill>
                                <a:schemeClr val="tx1"/>
                              </a:solidFill>
                              <a:latin typeface="Cambria Math"/>
                              <a:ea typeface="Cambria Math"/>
                            </a:rPr>
                            <m:t>12</m:t>
                          </m:r>
                        </m:sup>
                      </m:sSup>
                      <m:r>
                        <a:rPr lang="lv-LV" sz="2000" b="0" i="1">
                          <a:solidFill>
                            <a:schemeClr val="tx1"/>
                          </a:solidFill>
                          <a:latin typeface="Cambria Math"/>
                          <a:ea typeface="Cambria Math"/>
                        </a:rPr>
                        <m:t>∙</m:t>
                      </m:r>
                      <m:sSup>
                        <m:sSupPr>
                          <m:ctrlPr>
                            <a:rPr lang="lv-LV" sz="2000" b="0" i="1">
                              <a:solidFill>
                                <a:schemeClr val="tx1"/>
                              </a:solidFill>
                              <a:latin typeface="Cambria Math"/>
                              <a:ea typeface="Cambria Math"/>
                            </a:rPr>
                          </m:ctrlPr>
                        </m:sSupPr>
                        <m:e>
                          <m:r>
                            <a:rPr lang="lv-LV" sz="2000" b="0" i="1">
                              <a:solidFill>
                                <a:schemeClr val="tx1"/>
                              </a:solidFill>
                              <a:latin typeface="Cambria Math"/>
                              <a:ea typeface="Cambria Math"/>
                            </a:rPr>
                            <m:t>𝜆</m:t>
                          </m:r>
                        </m:e>
                        <m:sup>
                          <m:r>
                            <a:rPr lang="lv-LV" sz="2000" b="0" i="1">
                              <a:solidFill>
                                <a:schemeClr val="tx1"/>
                              </a:solidFill>
                              <a:latin typeface="Cambria Math"/>
                              <a:ea typeface="Cambria Math"/>
                            </a:rPr>
                            <m:t>−4</m:t>
                          </m:r>
                        </m:sup>
                      </m:sSup>
                    </m:oMath>
                  </m:oMathPara>
                </a14:m>
                <a:endParaRPr lang="lv-LV" sz="2000" dirty="0">
                  <a:solidFill>
                    <a:schemeClr val="tx1"/>
                  </a:solidFill>
                </a:endParaRPr>
              </a:p>
            </p:txBody>
          </p:sp>
        </mc:Choice>
        <mc:Fallback xmlns="">
          <p:sp>
            <p:nvSpPr>
              <p:cNvPr id="7" name="TextBox 7"/>
              <p:cNvSpPr txBox="1">
                <a:spLocks noRot="1" noChangeAspect="1" noMove="1" noResize="1" noEditPoints="1" noAdjustHandles="1" noChangeArrowheads="1" noChangeShapeType="1" noTextEdit="1"/>
              </p:cNvSpPr>
              <p:nvPr/>
            </p:nvSpPr>
            <p:spPr>
              <a:xfrm>
                <a:off x="467544" y="5765194"/>
                <a:ext cx="3886200" cy="400110"/>
              </a:xfrm>
              <a:prstGeom prst="rect">
                <a:avLst/>
              </a:prstGeom>
              <a:blipFill rotWithShape="1">
                <a:blip r:embed="rId5"/>
                <a:stretch>
                  <a:fillRect b="-15385"/>
                </a:stretch>
              </a:blipFill>
            </p:spPr>
            <p:txBody>
              <a:bodyPr/>
              <a:lstStyle/>
              <a:p>
                <a:r>
                  <a:rPr lang="lv-LV">
                    <a:noFill/>
                  </a:rPr>
                  <a:t> </a:t>
                </a:r>
              </a:p>
            </p:txBody>
          </p:sp>
        </mc:Fallback>
      </mc:AlternateContent>
      <p:cxnSp>
        <p:nvCxnSpPr>
          <p:cNvPr id="9" name="Straight Arrow Connector 8"/>
          <p:cNvCxnSpPr/>
          <p:nvPr/>
        </p:nvCxnSpPr>
        <p:spPr>
          <a:xfrm>
            <a:off x="5148064" y="5163238"/>
            <a:ext cx="144016" cy="206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6834"/>
          <a:stretch/>
        </p:blipFill>
        <p:spPr bwMode="auto">
          <a:xfrm>
            <a:off x="6156000" y="1819424"/>
            <a:ext cx="2355530" cy="149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4713608" y="1916832"/>
                <a:ext cx="14423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lv-LV" b="0" i="1" smtClean="0">
                              <a:solidFill>
                                <a:schemeClr val="tx1"/>
                              </a:solidFill>
                              <a:latin typeface="Cambria Math"/>
                            </a:rPr>
                          </m:ctrlPr>
                        </m:sSubPr>
                        <m:e>
                          <m:r>
                            <a:rPr lang="lv-LV" b="0" i="1" smtClean="0">
                              <a:solidFill>
                                <a:schemeClr val="tx1"/>
                              </a:solidFill>
                              <a:latin typeface="Cambria Math"/>
                            </a:rPr>
                            <m:t>𝑑</m:t>
                          </m:r>
                        </m:e>
                        <m:sub>
                          <m:r>
                            <a:rPr lang="lv-LV" b="0" i="1" smtClean="0">
                              <a:solidFill>
                                <a:schemeClr val="tx1"/>
                              </a:solidFill>
                              <a:latin typeface="Cambria Math"/>
                            </a:rPr>
                            <m:t>1</m:t>
                          </m:r>
                        </m:sub>
                      </m:sSub>
                      <m:r>
                        <a:rPr lang="lv-LV" b="0" i="1" smtClean="0">
                          <a:solidFill>
                            <a:schemeClr val="tx1"/>
                          </a:solidFill>
                          <a:latin typeface="Cambria Math"/>
                        </a:rPr>
                        <m:t>=0,1</m:t>
                      </m:r>
                      <m:r>
                        <a:rPr lang="lv-LV" b="0" i="1" smtClean="0">
                          <a:solidFill>
                            <a:schemeClr val="tx1"/>
                          </a:solidFill>
                          <a:latin typeface="Cambria Math"/>
                        </a:rPr>
                        <m:t>𝑚𝑚</m:t>
                      </m:r>
                    </m:oMath>
                  </m:oMathPara>
                </a14:m>
                <a:endParaRPr lang="lv-LV" dirty="0"/>
              </a:p>
            </p:txBody>
          </p:sp>
        </mc:Choice>
        <mc:Fallback xmlns="">
          <p:sp>
            <p:nvSpPr>
              <p:cNvPr id="10" name="TextBox 9"/>
              <p:cNvSpPr txBox="1">
                <a:spLocks noRot="1" noChangeAspect="1" noMove="1" noResize="1" noEditPoints="1" noAdjustHandles="1" noChangeArrowheads="1" noChangeShapeType="1" noTextEdit="1"/>
              </p:cNvSpPr>
              <p:nvPr/>
            </p:nvSpPr>
            <p:spPr>
              <a:xfrm>
                <a:off x="4713608" y="1916832"/>
                <a:ext cx="1442392" cy="369332"/>
              </a:xfrm>
              <a:prstGeom prst="rect">
                <a:avLst/>
              </a:prstGeom>
              <a:blipFill rotWithShape="1">
                <a:blip r:embed="rId7"/>
                <a:stretch>
                  <a:fillRect/>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29687" y="2564356"/>
                <a:ext cx="14423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lv-LV" b="0" i="1" smtClean="0">
                              <a:solidFill>
                                <a:schemeClr val="tx1"/>
                              </a:solidFill>
                              <a:latin typeface="Cambria Math"/>
                            </a:rPr>
                          </m:ctrlPr>
                        </m:sSubPr>
                        <m:e>
                          <m:r>
                            <a:rPr lang="lv-LV" b="0" i="1" smtClean="0">
                              <a:solidFill>
                                <a:schemeClr val="tx1"/>
                              </a:solidFill>
                              <a:latin typeface="Cambria Math"/>
                            </a:rPr>
                            <m:t>𝑑</m:t>
                          </m:r>
                        </m:e>
                        <m:sub>
                          <m:r>
                            <a:rPr lang="lv-LV" b="0" i="1" smtClean="0">
                              <a:solidFill>
                                <a:schemeClr val="tx1"/>
                              </a:solidFill>
                              <a:latin typeface="Cambria Math"/>
                            </a:rPr>
                            <m:t>2</m:t>
                          </m:r>
                        </m:sub>
                      </m:sSub>
                      <m:r>
                        <a:rPr lang="lv-LV" b="0" i="1" smtClean="0">
                          <a:solidFill>
                            <a:schemeClr val="tx1"/>
                          </a:solidFill>
                          <a:latin typeface="Cambria Math"/>
                        </a:rPr>
                        <m:t>=1,1</m:t>
                      </m:r>
                      <m:r>
                        <a:rPr lang="lv-LV" b="0" i="1" smtClean="0">
                          <a:solidFill>
                            <a:schemeClr val="tx1"/>
                          </a:solidFill>
                          <a:latin typeface="Cambria Math"/>
                        </a:rPr>
                        <m:t>𝑚𝑚</m:t>
                      </m:r>
                    </m:oMath>
                  </m:oMathPara>
                </a14:m>
                <a:endParaRPr lang="lv-LV" dirty="0"/>
              </a:p>
            </p:txBody>
          </p:sp>
        </mc:Choice>
        <mc:Fallback xmlns="">
          <p:sp>
            <p:nvSpPr>
              <p:cNvPr id="12" name="TextBox 11"/>
              <p:cNvSpPr txBox="1">
                <a:spLocks noRot="1" noChangeAspect="1" noMove="1" noResize="1" noEditPoints="1" noAdjustHandles="1" noChangeArrowheads="1" noChangeShapeType="1" noTextEdit="1"/>
              </p:cNvSpPr>
              <p:nvPr/>
            </p:nvSpPr>
            <p:spPr>
              <a:xfrm>
                <a:off x="4729687" y="2564356"/>
                <a:ext cx="1442392" cy="369332"/>
              </a:xfrm>
              <a:prstGeom prst="rect">
                <a:avLst/>
              </a:prstGeom>
              <a:blipFill rotWithShape="1">
                <a:blip r:embed="rId8"/>
                <a:stretch>
                  <a:fillRect/>
                </a:stretch>
              </a:blipFill>
            </p:spPr>
            <p:txBody>
              <a:bodyPr/>
              <a:lstStyle/>
              <a:p>
                <a:r>
                  <a:rPr lang="lv-LV">
                    <a:noFill/>
                  </a:rPr>
                  <a:t> </a:t>
                </a:r>
              </a:p>
            </p:txBody>
          </p:sp>
        </mc:Fallback>
      </mc:AlternateContent>
    </p:spTree>
    <p:extLst>
      <p:ext uri="{BB962C8B-B14F-4D97-AF65-F5344CB8AC3E}">
        <p14:creationId xmlns:p14="http://schemas.microsoft.com/office/powerpoint/2010/main" val="1810114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Montekarlo simulācijas</a:t>
            </a:r>
            <a:endParaRPr lang="lv-LV" dirty="0"/>
          </a:p>
        </p:txBody>
      </p:sp>
      <p:graphicFrame>
        <p:nvGraphicFramePr>
          <p:cNvPr id="8" name="Chart 7"/>
          <p:cNvGraphicFramePr>
            <a:graphicFrameLocks/>
          </p:cNvGraphicFramePr>
          <p:nvPr>
            <p:extLst>
              <p:ext uri="{D42A27DB-BD31-4B8C-83A1-F6EECF244321}">
                <p14:modId xmlns:p14="http://schemas.microsoft.com/office/powerpoint/2010/main" val="3041981522"/>
              </p:ext>
            </p:extLst>
          </p:nvPr>
        </p:nvGraphicFramePr>
        <p:xfrm>
          <a:off x="1763688" y="2204864"/>
          <a:ext cx="5510615" cy="330802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148064" y="2471192"/>
            <a:ext cx="1944216" cy="307777"/>
          </a:xfrm>
          <a:prstGeom prst="rect">
            <a:avLst/>
          </a:prstGeom>
          <a:noFill/>
        </p:spPr>
        <p:txBody>
          <a:bodyPr wrap="square" rtlCol="0">
            <a:spAutoFit/>
          </a:bodyPr>
          <a:lstStyle/>
          <a:p>
            <a:r>
              <a:rPr lang="lv-LV" sz="1400" cap="small" dirty="0" smtClean="0">
                <a:latin typeface="Corbel" panose="020B0503020204020204" pitchFamily="34" charset="0"/>
              </a:rPr>
              <a:t>Eksperimentāli iegūts</a:t>
            </a:r>
            <a:endParaRPr lang="lv-LV" sz="1400" cap="small" dirty="0">
              <a:latin typeface="Corbel" panose="020B0503020204020204" pitchFamily="34" charset="0"/>
            </a:endParaRPr>
          </a:p>
        </p:txBody>
      </p:sp>
      <p:sp>
        <p:nvSpPr>
          <p:cNvPr id="11" name="TextBox 10"/>
          <p:cNvSpPr txBox="1"/>
          <p:nvPr/>
        </p:nvSpPr>
        <p:spPr>
          <a:xfrm>
            <a:off x="5191472" y="2852936"/>
            <a:ext cx="1944216" cy="307777"/>
          </a:xfrm>
          <a:prstGeom prst="rect">
            <a:avLst/>
          </a:prstGeom>
          <a:noFill/>
        </p:spPr>
        <p:txBody>
          <a:bodyPr wrap="square" rtlCol="0">
            <a:spAutoFit/>
          </a:bodyPr>
          <a:lstStyle/>
          <a:p>
            <a:r>
              <a:rPr lang="lv-LV" sz="1400" cap="small" dirty="0" smtClean="0">
                <a:latin typeface="Corbel" panose="020B0503020204020204" pitchFamily="34" charset="0"/>
              </a:rPr>
              <a:t>Modelēts</a:t>
            </a:r>
            <a:endParaRPr lang="lv-LV" sz="1400" cap="small" dirty="0">
              <a:latin typeface="Corbel" panose="020B0503020204020204" pitchFamily="34" charset="0"/>
            </a:endParaRPr>
          </a:p>
        </p:txBody>
      </p:sp>
    </p:spTree>
    <p:extLst>
      <p:ext uri="{BB962C8B-B14F-4D97-AF65-F5344CB8AC3E}">
        <p14:creationId xmlns:p14="http://schemas.microsoft.com/office/powerpoint/2010/main" val="3450807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Montekarlo simulācijas</a:t>
            </a:r>
            <a:endParaRPr lang="lv-LV" dirty="0"/>
          </a:p>
        </p:txBody>
      </p:sp>
      <p:grpSp>
        <p:nvGrpSpPr>
          <p:cNvPr id="7" name="Group 6"/>
          <p:cNvGrpSpPr/>
          <p:nvPr/>
        </p:nvGrpSpPr>
        <p:grpSpPr>
          <a:xfrm>
            <a:off x="7028752" y="5008439"/>
            <a:ext cx="2767083" cy="1668705"/>
            <a:chOff x="-323264" y="152595"/>
            <a:chExt cx="4139688" cy="2496870"/>
          </a:xfrm>
        </p:grpSpPr>
        <p:pic>
          <p:nvPicPr>
            <p:cNvPr id="9" name="Picture 8" descr="D:\Desktop\NIR mērījumi\Jan 10 - Inga 2 krēmi laikā NIR spektr\Inga\bez beigu laikiem\AbsorptionMaxima14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 y="152595"/>
              <a:ext cx="3081536" cy="23111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950110"/>
              <a:ext cx="344386"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Rectangle 12"/>
            <p:cNvSpPr/>
            <p:nvPr/>
          </p:nvSpPr>
          <p:spPr>
            <a:xfrm rot="5400000">
              <a:off x="1412838" y="1620182"/>
              <a:ext cx="274240"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p:cNvSpPr/>
            <p:nvPr/>
          </p:nvSpPr>
          <p:spPr>
            <a:xfrm>
              <a:off x="2448272" y="615866"/>
              <a:ext cx="1368152" cy="913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TextBox 2"/>
            <p:cNvSpPr txBox="1"/>
            <p:nvPr/>
          </p:nvSpPr>
          <p:spPr>
            <a:xfrm>
              <a:off x="539345" y="2171959"/>
              <a:ext cx="1858253" cy="477506"/>
            </a:xfrm>
            <a:prstGeom prst="rect">
              <a:avLst/>
            </a:prstGeom>
            <a:noFill/>
          </p:spPr>
          <p:txBody>
            <a:bodyPr wrap="square" rtlCol="0">
              <a:spAutoFit/>
            </a:bodyPr>
            <a:lstStyle/>
            <a:p>
              <a:pPr algn="ctr">
                <a:lnSpc>
                  <a:spcPct val="150000"/>
                </a:lnSpc>
                <a:spcAft>
                  <a:spcPts val="0"/>
                </a:spcAft>
              </a:pPr>
              <a:r>
                <a:rPr lang="lv-LV" sz="1050" kern="1200" dirty="0">
                  <a:solidFill>
                    <a:srgbClr val="000000"/>
                  </a:solidFill>
                  <a:effectLst/>
                  <a:latin typeface="Corbel"/>
                  <a:ea typeface="MS Mincho"/>
                  <a:cs typeface="Times New Roman"/>
                </a:rPr>
                <a:t>Laiks, minūtes</a:t>
              </a:r>
              <a:endParaRPr lang="en-US" sz="1050" dirty="0">
                <a:effectLst/>
                <a:latin typeface="Times New Roman"/>
                <a:ea typeface="MS Mincho"/>
              </a:endParaRPr>
            </a:p>
          </p:txBody>
        </p:sp>
        <p:sp>
          <p:nvSpPr>
            <p:cNvPr id="16" name="TextBox 6"/>
            <p:cNvSpPr txBox="1"/>
            <p:nvPr/>
          </p:nvSpPr>
          <p:spPr>
            <a:xfrm rot="16200000">
              <a:off x="-1217349" y="1046681"/>
              <a:ext cx="2432797" cy="644627"/>
            </a:xfrm>
            <a:prstGeom prst="rect">
              <a:avLst/>
            </a:prstGeom>
            <a:noFill/>
          </p:spPr>
          <p:txBody>
            <a:bodyPr wrap="square" rtlCol="0">
              <a:spAutoFit/>
            </a:bodyPr>
            <a:lstStyle/>
            <a:p>
              <a:pPr algn="ctr">
                <a:spcAft>
                  <a:spcPts val="0"/>
                </a:spcAft>
              </a:pPr>
              <a:r>
                <a:rPr lang="lv-LV" sz="1050" b="1" kern="1200" dirty="0">
                  <a:solidFill>
                    <a:srgbClr val="000000"/>
                  </a:solidFill>
                  <a:effectLst/>
                  <a:latin typeface="Corbel"/>
                  <a:ea typeface="MS Mincho"/>
                  <a:cs typeface="Times New Roman"/>
                </a:rPr>
                <a:t>Absorbcija</a:t>
              </a:r>
              <a:r>
                <a:rPr lang="lv-LV" sz="1050" kern="1200" dirty="0">
                  <a:solidFill>
                    <a:srgbClr val="000000"/>
                  </a:solidFill>
                  <a:effectLst/>
                  <a:latin typeface="Corbel"/>
                  <a:ea typeface="MS Mincho"/>
                  <a:cs typeface="Times New Roman"/>
                </a:rPr>
                <a:t>, </a:t>
              </a:r>
              <a:r>
                <a:rPr lang="lv-LV" sz="1050" kern="1200" dirty="0" smtClean="0">
                  <a:solidFill>
                    <a:srgbClr val="000000"/>
                  </a:solidFill>
                  <a:effectLst/>
                  <a:latin typeface="Corbel"/>
                  <a:ea typeface="MS Mincho"/>
                  <a:cs typeface="Times New Roman"/>
                </a:rPr>
                <a:t/>
              </a:r>
              <a:br>
                <a:rPr lang="lv-LV" sz="1050" kern="1200" dirty="0" smtClean="0">
                  <a:solidFill>
                    <a:srgbClr val="000000"/>
                  </a:solidFill>
                  <a:effectLst/>
                  <a:latin typeface="Corbel"/>
                  <a:ea typeface="MS Mincho"/>
                  <a:cs typeface="Times New Roman"/>
                </a:rPr>
              </a:br>
              <a:r>
                <a:rPr lang="lv-LV" sz="1050" kern="1200" dirty="0" smtClean="0">
                  <a:solidFill>
                    <a:srgbClr val="000000"/>
                  </a:solidFill>
                  <a:effectLst/>
                  <a:latin typeface="Corbel"/>
                  <a:ea typeface="MS Mincho"/>
                  <a:cs typeface="Times New Roman"/>
                </a:rPr>
                <a:t>relatīvas </a:t>
              </a:r>
              <a:r>
                <a:rPr lang="lv-LV" sz="1050" kern="1200" dirty="0">
                  <a:solidFill>
                    <a:srgbClr val="000000"/>
                  </a:solidFill>
                  <a:effectLst/>
                  <a:latin typeface="Corbel"/>
                  <a:ea typeface="MS Mincho"/>
                  <a:cs typeface="Times New Roman"/>
                </a:rPr>
                <a:t>vienības</a:t>
              </a:r>
              <a:endParaRPr lang="en-US" sz="1050" dirty="0">
                <a:effectLst/>
                <a:latin typeface="Times New Roman"/>
                <a:ea typeface="MS Mincho"/>
              </a:endParaRPr>
            </a:p>
          </p:txBody>
        </p:sp>
      </p:grpSp>
      <p:graphicFrame>
        <p:nvGraphicFramePr>
          <p:cNvPr id="17" name="Chart 16"/>
          <p:cNvGraphicFramePr>
            <a:graphicFrameLocks/>
          </p:cNvGraphicFramePr>
          <p:nvPr>
            <p:extLst>
              <p:ext uri="{D42A27DB-BD31-4B8C-83A1-F6EECF244321}">
                <p14:modId xmlns:p14="http://schemas.microsoft.com/office/powerpoint/2010/main" val="3294638807"/>
              </p:ext>
            </p:extLst>
          </p:nvPr>
        </p:nvGraphicFramePr>
        <p:xfrm>
          <a:off x="1691679" y="2060849"/>
          <a:ext cx="5649415" cy="3480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645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cap="small" dirty="0" smtClean="0">
                <a:latin typeface="Corbel" panose="020B0503020204020204" pitchFamily="34" charset="0"/>
              </a:rPr>
              <a:t>Secinājumi</a:t>
            </a:r>
            <a:endParaRPr lang="lv-LV" b="1" cap="small"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147248" cy="4421088"/>
              </a:xfrm>
            </p:spPr>
            <p:txBody>
              <a:bodyPr>
                <a:noAutofit/>
              </a:bodyPr>
              <a:lstStyle/>
              <a:p>
                <a:pPr algn="just">
                  <a:spcBef>
                    <a:spcPts val="600"/>
                  </a:spcBef>
                </a:pPr>
                <a:r>
                  <a:rPr lang="lv-LV" sz="1600" dirty="0" smtClean="0">
                    <a:solidFill>
                      <a:schemeClr val="tx1">
                        <a:lumMod val="65000"/>
                        <a:lumOff val="35000"/>
                      </a:schemeClr>
                    </a:solidFill>
                  </a:rPr>
                  <a:t>Izstrādātā metode ādas mitruma izmaiņu novērtēšanai laikā pēc mitrinoša krēma uzklāšanas ar atstarotās gaismas </a:t>
                </a:r>
                <a:r>
                  <a:rPr lang="lv-LV" sz="1600" dirty="0" err="1" smtClean="0">
                    <a:solidFill>
                      <a:schemeClr val="tx1">
                        <a:lumMod val="65000"/>
                        <a:lumOff val="35000"/>
                      </a:schemeClr>
                    </a:solidFill>
                  </a:rPr>
                  <a:t>spektroskopiju</a:t>
                </a:r>
                <a:r>
                  <a:rPr lang="lv-LV" sz="1600" dirty="0" smtClean="0">
                    <a:solidFill>
                      <a:schemeClr val="tx1">
                        <a:lumMod val="65000"/>
                        <a:lumOff val="35000"/>
                      </a:schemeClr>
                    </a:solidFill>
                  </a:rPr>
                  <a:t> parāda tuvā infrasarkanā spektra </a:t>
                </a:r>
                <a:r>
                  <a:rPr lang="lv-LV" sz="1600" b="1" dirty="0" smtClean="0">
                    <a:solidFill>
                      <a:schemeClr val="tx1"/>
                    </a:solidFill>
                  </a:rPr>
                  <a:t>diapazona līdz </a:t>
                </a:r>
                <a14:m>
                  <m:oMath xmlns:m="http://schemas.openxmlformats.org/officeDocument/2006/math">
                    <m:r>
                      <a:rPr lang="lv-LV" sz="1600" b="1" i="1" smtClean="0">
                        <a:solidFill>
                          <a:schemeClr val="tx1"/>
                        </a:solidFill>
                        <a:latin typeface="Cambria Math"/>
                      </a:rPr>
                      <m:t>𝟏</m:t>
                    </m:r>
                    <m:r>
                      <a:rPr lang="lv-LV" sz="1600" b="1" i="1" smtClean="0">
                        <a:solidFill>
                          <a:schemeClr val="tx1"/>
                        </a:solidFill>
                        <a:latin typeface="Cambria Math"/>
                      </a:rPr>
                      <m:t>,</m:t>
                    </m:r>
                    <m:r>
                      <a:rPr lang="lv-LV" sz="1600" b="1" i="1" smtClean="0">
                        <a:solidFill>
                          <a:schemeClr val="tx1"/>
                        </a:solidFill>
                        <a:latin typeface="Cambria Math"/>
                      </a:rPr>
                      <m:t>𝟕</m:t>
                    </m:r>
                    <m:r>
                      <a:rPr lang="lv-LV" sz="1600" b="1" i="1" smtClean="0">
                        <a:solidFill>
                          <a:schemeClr val="tx1"/>
                        </a:solidFill>
                        <a:latin typeface="Cambria Math"/>
                      </a:rPr>
                      <m:t> </m:t>
                    </m:r>
                    <m:r>
                      <a:rPr lang="lv-LV" sz="1600" b="1" i="1" smtClean="0">
                        <a:solidFill>
                          <a:schemeClr val="tx1"/>
                        </a:solidFill>
                        <a:latin typeface="Cambria Math"/>
                      </a:rPr>
                      <m:t>𝝁</m:t>
                    </m:r>
                    <m:r>
                      <a:rPr lang="lv-LV" sz="1600" b="1" i="1" smtClean="0">
                        <a:solidFill>
                          <a:schemeClr val="tx1"/>
                        </a:solidFill>
                        <a:latin typeface="Cambria Math"/>
                      </a:rPr>
                      <m:t>𝒎</m:t>
                    </m:r>
                  </m:oMath>
                </a14:m>
                <a:r>
                  <a:rPr lang="lv-LV" sz="1600" b="1" dirty="0" smtClean="0">
                    <a:solidFill>
                      <a:schemeClr val="tx1"/>
                    </a:solidFill>
                  </a:rPr>
                  <a:t> potenciālu </a:t>
                </a:r>
                <a:r>
                  <a:rPr lang="lv-LV" sz="1600" b="1" dirty="0" err="1" smtClean="0">
                    <a:solidFill>
                      <a:schemeClr val="tx1"/>
                    </a:solidFill>
                  </a:rPr>
                  <a:t>neinvazīvam</a:t>
                </a:r>
                <a:r>
                  <a:rPr lang="lv-LV" sz="1600" b="1" dirty="0" smtClean="0">
                    <a:solidFill>
                      <a:schemeClr val="tx1"/>
                    </a:solidFill>
                  </a:rPr>
                  <a:t> ādas mitruma novērtējumam</a:t>
                </a:r>
                <a:r>
                  <a:rPr lang="lv-LV" sz="1600" dirty="0" smtClean="0">
                    <a:solidFill>
                      <a:schemeClr val="tx1">
                        <a:lumMod val="65000"/>
                        <a:lumOff val="35000"/>
                      </a:schemeClr>
                    </a:solidFill>
                  </a:rPr>
                  <a:t>; tomēr eksperimentu gaitā tika secināts, ka pat nelielas optisko šķiedru zondes </a:t>
                </a:r>
                <a:r>
                  <a:rPr lang="lv-LV" sz="1600" dirty="0" err="1" smtClean="0">
                    <a:solidFill>
                      <a:schemeClr val="tx1">
                        <a:lumMod val="65000"/>
                        <a:lumOff val="35000"/>
                      </a:schemeClr>
                    </a:solidFill>
                  </a:rPr>
                  <a:t>piespiediena</a:t>
                </a:r>
                <a:r>
                  <a:rPr lang="lv-LV" sz="1600" dirty="0" smtClean="0">
                    <a:solidFill>
                      <a:schemeClr val="tx1">
                        <a:lumMod val="65000"/>
                        <a:lumOff val="35000"/>
                      </a:schemeClr>
                    </a:solidFill>
                  </a:rPr>
                  <a:t> izmaiņas rada relatīvi lielas izmaiņas atstarotās gaismas spektrā, kas norāda uz vajadzību pēc standartizētas metodes salīdzinošiem mērījumiem; </a:t>
                </a:r>
              </a:p>
              <a:p>
                <a:pPr algn="just">
                  <a:spcBef>
                    <a:spcPts val="600"/>
                  </a:spcBef>
                </a:pPr>
                <a:r>
                  <a:rPr lang="lv-LV" sz="1600" dirty="0" smtClean="0">
                    <a:solidFill>
                      <a:schemeClr val="tx1">
                        <a:lumMod val="65000"/>
                        <a:lumOff val="35000"/>
                      </a:schemeClr>
                    </a:solidFill>
                  </a:rPr>
                  <a:t>Izstrādātā metode ādas mitruma kartēšanai tuvajā infrasarkanajā spektra diapazonā parāda iespēju </a:t>
                </a:r>
                <a:r>
                  <a:rPr lang="lv-LV" sz="1600" b="1" dirty="0" smtClean="0"/>
                  <a:t>izšķirt ādas apgabalus ar dažādu mitruma pakāpi</a:t>
                </a:r>
                <a:r>
                  <a:rPr lang="lv-LV" sz="1600" dirty="0" smtClean="0">
                    <a:solidFill>
                      <a:schemeClr val="tx1">
                        <a:lumMod val="65000"/>
                        <a:lumOff val="35000"/>
                      </a:schemeClr>
                    </a:solidFill>
                  </a:rPr>
                  <a:t>, tomēr bija iespējams izšķirt tikai tādus apgabalus, kuru biezums ir vismaz ~1mm; iespējams, tas daļēji izskaidrojams ar to, ka tuvais infrasarkanais starojums iespiežas ādā 1-3mm, līdz ar to tas var nest informāciju par zemākiem dermas un pat zemādas tauku slāņiem, kur ādā esošā ūdens koncentrācija tāpat ir augsta, un nelielas izmaiņas virsējā ādas slāņa koncentrācijā ir grūti detektējamas;</a:t>
                </a:r>
              </a:p>
              <a:p>
                <a:pPr algn="just">
                  <a:spcBef>
                    <a:spcPts val="600"/>
                  </a:spcBef>
                </a:pPr>
                <a:r>
                  <a:rPr lang="lv-LV" sz="1600" dirty="0" smtClean="0">
                    <a:solidFill>
                      <a:schemeClr val="tx1">
                        <a:lumMod val="65000"/>
                        <a:lumOff val="35000"/>
                      </a:schemeClr>
                    </a:solidFill>
                  </a:rPr>
                  <a:t>ar Montekarlo simulāciju palīdzību tika </a:t>
                </a:r>
                <a:r>
                  <a:rPr lang="lv-LV" sz="1600" b="1" dirty="0" smtClean="0"/>
                  <a:t>novērtēta ūdens koncentrācijas izmaiņa laikā</a:t>
                </a:r>
                <a:r>
                  <a:rPr lang="lv-LV" sz="1600" dirty="0" smtClean="0">
                    <a:solidFill>
                      <a:schemeClr val="tx1">
                        <a:lumMod val="65000"/>
                        <a:lumOff val="35000"/>
                      </a:schemeClr>
                    </a:solidFill>
                  </a:rPr>
                  <a:t> pēc mitrinoša krēma uzklāšanas, kā arī </a:t>
                </a:r>
                <a:r>
                  <a:rPr lang="lv-LV" sz="1600" b="1" dirty="0" smtClean="0"/>
                  <a:t>dažādu ādas parametru </a:t>
                </a:r>
                <a:r>
                  <a:rPr lang="lv-LV" sz="1600" dirty="0" smtClean="0">
                    <a:solidFill>
                      <a:schemeClr val="tx1">
                        <a:lumMod val="65000"/>
                        <a:lumOff val="35000"/>
                      </a:schemeClr>
                    </a:solidFill>
                  </a:rPr>
                  <a:t>(slāņa biezuma, </a:t>
                </a:r>
                <a:r>
                  <a:rPr lang="lv-LV" sz="1600" dirty="0" err="1" smtClean="0">
                    <a:solidFill>
                      <a:schemeClr val="tx1">
                        <a:lumMod val="65000"/>
                        <a:lumOff val="35000"/>
                      </a:schemeClr>
                    </a:solidFill>
                  </a:rPr>
                  <a:t>anizotropijas</a:t>
                </a:r>
                <a:r>
                  <a:rPr lang="lv-LV" sz="1600" dirty="0" smtClean="0">
                    <a:solidFill>
                      <a:schemeClr val="tx1">
                        <a:lumMod val="65000"/>
                        <a:lumOff val="35000"/>
                      </a:schemeClr>
                    </a:solidFill>
                  </a:rPr>
                  <a:t> faktora, absorbcijas un izkliedes</a:t>
                </a:r>
                <a:r>
                  <a:rPr lang="lv-LV" sz="1600" b="1" dirty="0" smtClean="0">
                    <a:solidFill>
                      <a:schemeClr val="tx1">
                        <a:lumMod val="65000"/>
                        <a:lumOff val="35000"/>
                      </a:schemeClr>
                    </a:solidFill>
                  </a:rPr>
                  <a:t>) </a:t>
                </a:r>
                <a:r>
                  <a:rPr lang="lv-LV" sz="1600" b="1" dirty="0" smtClean="0"/>
                  <a:t>ietekme uz difūzi atstarotās gaismas spektru</a:t>
                </a:r>
                <a:r>
                  <a:rPr lang="lv-LV" sz="1600" dirty="0" smtClean="0">
                    <a:solidFill>
                      <a:schemeClr val="tx1">
                        <a:lumMod val="65000"/>
                        <a:lumOff val="35000"/>
                      </a:schemeClr>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147248" cy="4421088"/>
              </a:xfrm>
              <a:blipFill rotWithShape="1">
                <a:blip r:embed="rId2"/>
                <a:stretch>
                  <a:fillRect l="-225" t="-414" r="-374"/>
                </a:stretch>
              </a:blipFill>
            </p:spPr>
            <p:txBody>
              <a:bodyPr/>
              <a:lstStyle/>
              <a:p>
                <a:r>
                  <a:rPr lang="lv-LV">
                    <a:noFill/>
                  </a:rPr>
                  <a:t> </a:t>
                </a:r>
              </a:p>
            </p:txBody>
          </p:sp>
        </mc:Fallback>
      </mc:AlternateContent>
    </p:spTree>
    <p:extLst>
      <p:ext uri="{BB962C8B-B14F-4D97-AF65-F5344CB8AC3E}">
        <p14:creationId xmlns:p14="http://schemas.microsoft.com/office/powerpoint/2010/main" val="1302184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cap="small" dirty="0" smtClean="0">
                <a:latin typeface="Corbel" panose="020B0503020204020204" pitchFamily="34" charset="0"/>
              </a:rPr>
              <a:t>Publicitāte</a:t>
            </a:r>
            <a:endParaRPr lang="lv-LV" b="1" cap="small" dirty="0">
              <a:latin typeface="Corbel" panose="020B0503020204020204" pitchFamily="34" charset="0"/>
            </a:endParaRPr>
          </a:p>
        </p:txBody>
      </p:sp>
      <p:sp>
        <p:nvSpPr>
          <p:cNvPr id="3" name="Content Placeholder 2"/>
          <p:cNvSpPr>
            <a:spLocks noGrp="1"/>
          </p:cNvSpPr>
          <p:nvPr>
            <p:ph idx="1"/>
          </p:nvPr>
        </p:nvSpPr>
        <p:spPr>
          <a:xfrm>
            <a:off x="457200" y="1600200"/>
            <a:ext cx="8147248" cy="4421088"/>
          </a:xfrm>
        </p:spPr>
        <p:txBody>
          <a:bodyPr>
            <a:noAutofit/>
          </a:bodyPr>
          <a:lstStyle/>
          <a:p>
            <a:pPr lvl="0" algn="just">
              <a:spcBef>
                <a:spcPts val="600"/>
              </a:spcBef>
            </a:pPr>
            <a:r>
              <a:rPr lang="lv-LV" sz="1400" dirty="0" smtClean="0"/>
              <a:t>I.Saknīte, J.Spīgulis </a:t>
            </a:r>
            <a:r>
              <a:rPr lang="en-US" sz="1400" dirty="0" smtClean="0"/>
              <a:t>“Determination of in vivo skin moisture level by near-infrared reflectance spectroscopy”</a:t>
            </a:r>
            <a:r>
              <a:rPr lang="lv-LV" sz="1400" dirty="0" smtClean="0"/>
              <a:t>; stenda referāts konferencē ‘’</a:t>
            </a:r>
            <a:r>
              <a:rPr lang="lv-LV" sz="1400" dirty="0" err="1" smtClean="0"/>
              <a:t>Photonics</a:t>
            </a:r>
            <a:r>
              <a:rPr lang="lv-LV" sz="1400" dirty="0" smtClean="0"/>
              <a:t> </a:t>
            </a:r>
            <a:r>
              <a:rPr lang="lv-LV" sz="1400" dirty="0" err="1" smtClean="0"/>
              <a:t>West</a:t>
            </a:r>
            <a:r>
              <a:rPr lang="lv-LV" sz="1400" dirty="0" smtClean="0"/>
              <a:t> 2015’’ 7.-12. februārī (2015) Sanfrancisko, ASV</a:t>
            </a:r>
            <a:r>
              <a:rPr lang="en-US" sz="1400" dirty="0" smtClean="0"/>
              <a:t>;</a:t>
            </a:r>
            <a:endParaRPr lang="lv-LV" sz="1400" dirty="0" smtClean="0"/>
          </a:p>
          <a:p>
            <a:pPr algn="just">
              <a:spcBef>
                <a:spcPts val="600"/>
              </a:spcBef>
            </a:pPr>
            <a:r>
              <a:rPr lang="lv-LV" sz="1400" dirty="0" err="1" smtClean="0"/>
              <a:t>G.Tunēns</a:t>
            </a:r>
            <a:r>
              <a:rPr lang="lv-LV" sz="1400" dirty="0" smtClean="0"/>
              <a:t>, I.Saknīte, J.Spīgulis ‘’</a:t>
            </a:r>
            <a:r>
              <a:rPr lang="lv-LV" sz="1400" dirty="0" err="1" smtClean="0"/>
              <a:t>Modelling</a:t>
            </a:r>
            <a:r>
              <a:rPr lang="lv-LV" sz="1400" dirty="0" smtClean="0"/>
              <a:t> </a:t>
            </a:r>
            <a:r>
              <a:rPr lang="lv-LV" sz="1400" dirty="0" err="1" smtClean="0"/>
              <a:t>diffuse</a:t>
            </a:r>
            <a:r>
              <a:rPr lang="lv-LV" sz="1400" dirty="0" smtClean="0"/>
              <a:t> </a:t>
            </a:r>
            <a:r>
              <a:rPr lang="lv-LV" sz="1400" dirty="0" err="1" smtClean="0"/>
              <a:t>reflectance</a:t>
            </a:r>
            <a:r>
              <a:rPr lang="lv-LV" sz="1400" dirty="0" smtClean="0"/>
              <a:t> </a:t>
            </a:r>
            <a:r>
              <a:rPr lang="lv-LV" sz="1400" dirty="0" err="1" smtClean="0"/>
              <a:t>spectrum</a:t>
            </a:r>
            <a:r>
              <a:rPr lang="lv-LV" sz="1400" dirty="0" smtClean="0"/>
              <a:t> </a:t>
            </a:r>
            <a:r>
              <a:rPr lang="lv-LV" sz="1400" dirty="0" err="1" smtClean="0"/>
              <a:t>of</a:t>
            </a:r>
            <a:r>
              <a:rPr lang="lv-LV" sz="1400" dirty="0" smtClean="0"/>
              <a:t> </a:t>
            </a:r>
            <a:r>
              <a:rPr lang="lv-LV" sz="1400" dirty="0" err="1" smtClean="0"/>
              <a:t>skin</a:t>
            </a:r>
            <a:r>
              <a:rPr lang="lv-LV" sz="1400" dirty="0" smtClean="0"/>
              <a:t> </a:t>
            </a:r>
            <a:r>
              <a:rPr lang="lv-LV" sz="1400" dirty="0" err="1" smtClean="0"/>
              <a:t>in</a:t>
            </a:r>
            <a:r>
              <a:rPr lang="lv-LV" sz="1400" dirty="0" smtClean="0"/>
              <a:t> </a:t>
            </a:r>
            <a:r>
              <a:rPr lang="lv-LV" sz="1400" dirty="0" err="1" smtClean="0"/>
              <a:t>the</a:t>
            </a:r>
            <a:r>
              <a:rPr lang="lv-LV" sz="1400" dirty="0" smtClean="0"/>
              <a:t> near-</a:t>
            </a:r>
            <a:r>
              <a:rPr lang="lv-LV" sz="1400" dirty="0" err="1" smtClean="0"/>
              <a:t>infrared</a:t>
            </a:r>
            <a:r>
              <a:rPr lang="lv-LV" sz="1400" dirty="0" smtClean="0"/>
              <a:t> </a:t>
            </a:r>
            <a:r>
              <a:rPr lang="lv-LV" sz="1400" dirty="0" err="1" smtClean="0"/>
              <a:t>spectral</a:t>
            </a:r>
            <a:r>
              <a:rPr lang="lv-LV" sz="1400" dirty="0" smtClean="0"/>
              <a:t> </a:t>
            </a:r>
            <a:r>
              <a:rPr lang="lv-LV" sz="1400" dirty="0" err="1" smtClean="0"/>
              <a:t>range</a:t>
            </a:r>
            <a:r>
              <a:rPr lang="lv-LV" sz="1400" dirty="0" smtClean="0"/>
              <a:t> </a:t>
            </a:r>
            <a:r>
              <a:rPr lang="lv-LV" sz="1400" dirty="0" err="1" smtClean="0"/>
              <a:t>by</a:t>
            </a:r>
            <a:r>
              <a:rPr lang="lv-LV" sz="1400" dirty="0" smtClean="0"/>
              <a:t> </a:t>
            </a:r>
            <a:r>
              <a:rPr lang="lv-LV" sz="1400" dirty="0" err="1" smtClean="0"/>
              <a:t>Monte</a:t>
            </a:r>
            <a:r>
              <a:rPr lang="lv-LV" sz="1400" dirty="0" smtClean="0"/>
              <a:t> </a:t>
            </a:r>
            <a:r>
              <a:rPr lang="lv-LV" sz="1400" dirty="0" err="1" smtClean="0"/>
              <a:t>Carlo</a:t>
            </a:r>
            <a:r>
              <a:rPr lang="lv-LV" sz="1400" dirty="0" smtClean="0"/>
              <a:t> </a:t>
            </a:r>
            <a:r>
              <a:rPr lang="lv-LV" sz="1400" dirty="0" err="1" smtClean="0"/>
              <a:t>simulations</a:t>
            </a:r>
            <a:r>
              <a:rPr lang="lv-LV" sz="1400" dirty="0" smtClean="0"/>
              <a:t>’’; stenda referāts starptautiskajā studentu konferencē ‘’</a:t>
            </a:r>
            <a:r>
              <a:rPr lang="lv-LV" sz="1400" dirty="0" err="1" smtClean="0"/>
              <a:t>Developments</a:t>
            </a:r>
            <a:r>
              <a:rPr lang="lv-LV" sz="1400" dirty="0" smtClean="0"/>
              <a:t> </a:t>
            </a:r>
            <a:r>
              <a:rPr lang="lv-LV" sz="1400" dirty="0" err="1" smtClean="0"/>
              <a:t>in</a:t>
            </a:r>
            <a:r>
              <a:rPr lang="lv-LV" sz="1400" dirty="0" smtClean="0"/>
              <a:t> </a:t>
            </a:r>
            <a:r>
              <a:rPr lang="lv-LV" sz="1400" dirty="0" err="1" smtClean="0"/>
              <a:t>Optics</a:t>
            </a:r>
            <a:r>
              <a:rPr lang="lv-LV" sz="1400" dirty="0" smtClean="0"/>
              <a:t> </a:t>
            </a:r>
            <a:r>
              <a:rPr lang="lv-LV" sz="1400" dirty="0" err="1" smtClean="0"/>
              <a:t>and</a:t>
            </a:r>
            <a:r>
              <a:rPr lang="lv-LV" sz="1400" dirty="0" smtClean="0"/>
              <a:t> </a:t>
            </a:r>
            <a:r>
              <a:rPr lang="lv-LV" sz="1400" dirty="0" err="1" smtClean="0"/>
              <a:t>Communications</a:t>
            </a:r>
            <a:r>
              <a:rPr lang="lv-LV" sz="1400" dirty="0" smtClean="0"/>
              <a:t> 2015’’ 8.-10. aprīlī (2015) Rīgā, Latvijā;</a:t>
            </a:r>
          </a:p>
          <a:p>
            <a:pPr algn="just">
              <a:spcBef>
                <a:spcPts val="600"/>
              </a:spcBef>
            </a:pPr>
            <a:r>
              <a:rPr lang="lv-LV" sz="1400" dirty="0" err="1" smtClean="0"/>
              <a:t>G.Tunēns</a:t>
            </a:r>
            <a:r>
              <a:rPr lang="lv-LV" sz="1400" dirty="0" smtClean="0"/>
              <a:t>, I.Saknīte ‘’</a:t>
            </a:r>
            <a:r>
              <a:rPr lang="lv-LV" sz="1400" dirty="0" err="1" smtClean="0"/>
              <a:t>Monte</a:t>
            </a:r>
            <a:r>
              <a:rPr lang="lv-LV" sz="1400" dirty="0" smtClean="0"/>
              <a:t> </a:t>
            </a:r>
            <a:r>
              <a:rPr lang="lv-LV" sz="1400" dirty="0" err="1" smtClean="0"/>
              <a:t>Karlo</a:t>
            </a:r>
            <a:r>
              <a:rPr lang="lv-LV" sz="1400" dirty="0" smtClean="0"/>
              <a:t> simulācijas tuvajā infrasarkanajā spektra diapazonā ādas mitruma noteikšanai’’, prezentācija LU ASI zinātniskajā seminārā 28. maijā (2015) Rīgā, Latvijā;</a:t>
            </a:r>
          </a:p>
          <a:p>
            <a:pPr algn="just">
              <a:spcBef>
                <a:spcPts val="600"/>
              </a:spcBef>
            </a:pPr>
            <a:r>
              <a:rPr lang="lv-LV" sz="1400" dirty="0" smtClean="0"/>
              <a:t>I.Saknīte, </a:t>
            </a:r>
            <a:r>
              <a:rPr lang="lv-LV" sz="1400" dirty="0" err="1" smtClean="0"/>
              <a:t>G.Tunēns</a:t>
            </a:r>
            <a:r>
              <a:rPr lang="lv-LV" sz="1400" dirty="0" smtClean="0"/>
              <a:t>, J.Spīgulis ‘’</a:t>
            </a:r>
            <a:r>
              <a:rPr lang="lv-LV" sz="1400" dirty="0" err="1" smtClean="0"/>
              <a:t>Study</a:t>
            </a:r>
            <a:r>
              <a:rPr lang="lv-LV" sz="1400" dirty="0" smtClean="0"/>
              <a:t> </a:t>
            </a:r>
            <a:r>
              <a:rPr lang="lv-LV" sz="1400" dirty="0" err="1" smtClean="0"/>
              <a:t>on</a:t>
            </a:r>
            <a:r>
              <a:rPr lang="lv-LV" sz="1400" dirty="0" smtClean="0"/>
              <a:t> near-</a:t>
            </a:r>
            <a:r>
              <a:rPr lang="lv-LV" sz="1400" dirty="0" err="1" smtClean="0"/>
              <a:t>infrared</a:t>
            </a:r>
            <a:r>
              <a:rPr lang="lv-LV" sz="1400" dirty="0" smtClean="0"/>
              <a:t> </a:t>
            </a:r>
            <a:r>
              <a:rPr lang="lv-LV" sz="1400" dirty="0" err="1" smtClean="0"/>
              <a:t>reflectance</a:t>
            </a:r>
            <a:r>
              <a:rPr lang="lv-LV" sz="1400" dirty="0" smtClean="0"/>
              <a:t> </a:t>
            </a:r>
            <a:r>
              <a:rPr lang="lv-LV" sz="1400" dirty="0" err="1" smtClean="0"/>
              <a:t>spectroscopy</a:t>
            </a:r>
            <a:r>
              <a:rPr lang="lv-LV" sz="1400" dirty="0" smtClean="0"/>
              <a:t> </a:t>
            </a:r>
            <a:r>
              <a:rPr lang="lv-LV" sz="1400" dirty="0" err="1" smtClean="0"/>
              <a:t>of</a:t>
            </a:r>
            <a:r>
              <a:rPr lang="lv-LV" sz="1400" dirty="0" smtClean="0"/>
              <a:t> </a:t>
            </a:r>
            <a:r>
              <a:rPr lang="lv-LV" sz="1400" dirty="0" err="1" smtClean="0"/>
              <a:t>skin</a:t>
            </a:r>
            <a:r>
              <a:rPr lang="lv-LV" sz="1400" dirty="0" smtClean="0"/>
              <a:t> </a:t>
            </a:r>
            <a:r>
              <a:rPr lang="lv-LV" sz="1400" dirty="0" err="1" smtClean="0"/>
              <a:t>for</a:t>
            </a:r>
            <a:r>
              <a:rPr lang="lv-LV" sz="1400" dirty="0" smtClean="0"/>
              <a:t> </a:t>
            </a:r>
            <a:r>
              <a:rPr lang="lv-LV" sz="1400" dirty="0" err="1" smtClean="0"/>
              <a:t>noninvasive</a:t>
            </a:r>
            <a:r>
              <a:rPr lang="lv-LV" sz="1400" dirty="0" smtClean="0"/>
              <a:t> </a:t>
            </a:r>
            <a:r>
              <a:rPr lang="lv-LV" sz="1400" dirty="0" err="1" smtClean="0"/>
              <a:t>determination</a:t>
            </a:r>
            <a:r>
              <a:rPr lang="lv-LV" sz="1400" dirty="0" smtClean="0"/>
              <a:t> </a:t>
            </a:r>
            <a:r>
              <a:rPr lang="lv-LV" sz="1400" dirty="0" err="1" smtClean="0"/>
              <a:t>of</a:t>
            </a:r>
            <a:r>
              <a:rPr lang="lv-LV" sz="1400" dirty="0" smtClean="0"/>
              <a:t> </a:t>
            </a:r>
            <a:r>
              <a:rPr lang="lv-LV" sz="1400" dirty="0" err="1" smtClean="0"/>
              <a:t>skin</a:t>
            </a:r>
            <a:r>
              <a:rPr lang="lv-LV" sz="1400" dirty="0" smtClean="0"/>
              <a:t> </a:t>
            </a:r>
            <a:r>
              <a:rPr lang="lv-LV" sz="1400" dirty="0" err="1" smtClean="0"/>
              <a:t>hydration</a:t>
            </a:r>
            <a:r>
              <a:rPr lang="lv-LV" sz="1400" dirty="0" smtClean="0"/>
              <a:t>’’, stenda referāts </a:t>
            </a:r>
            <a:r>
              <a:rPr lang="lv-LV" sz="1400" dirty="0" err="1" smtClean="0"/>
              <a:t>Biofotonikas</a:t>
            </a:r>
            <a:r>
              <a:rPr lang="lv-LV" sz="1400" dirty="0" smtClean="0"/>
              <a:t> vasaras skolā 6.-13. jūnijā </a:t>
            </a:r>
            <a:r>
              <a:rPr lang="lv-LV" sz="1400" dirty="0" err="1" smtClean="0"/>
              <a:t>Venas</a:t>
            </a:r>
            <a:r>
              <a:rPr lang="lv-LV" sz="1400" dirty="0" smtClean="0"/>
              <a:t> salā, Zviedrijā.</a:t>
            </a:r>
          </a:p>
          <a:p>
            <a:pPr algn="just">
              <a:spcBef>
                <a:spcPts val="600"/>
              </a:spcBef>
            </a:pPr>
            <a:endParaRPr lang="lv-LV" sz="1400" dirty="0">
              <a:solidFill>
                <a:schemeClr val="tx1">
                  <a:lumMod val="65000"/>
                  <a:lumOff val="35000"/>
                </a:schemeClr>
              </a:solidFill>
            </a:endParaRPr>
          </a:p>
          <a:p>
            <a:pPr lvl="0" algn="just">
              <a:spcBef>
                <a:spcPts val="600"/>
              </a:spcBef>
            </a:pPr>
            <a:r>
              <a:rPr lang="en-US" sz="1400" dirty="0" smtClean="0"/>
              <a:t>I. </a:t>
            </a:r>
            <a:r>
              <a:rPr lang="en-US" sz="1400" dirty="0" err="1" smtClean="0"/>
              <a:t>Saknite</a:t>
            </a:r>
            <a:r>
              <a:rPr lang="en-US" sz="1400" dirty="0" smtClean="0"/>
              <a:t> and J. </a:t>
            </a:r>
            <a:r>
              <a:rPr lang="en-US" sz="1400" dirty="0" err="1" smtClean="0"/>
              <a:t>Spigulis</a:t>
            </a:r>
            <a:r>
              <a:rPr lang="en-US" sz="1400" dirty="0" smtClean="0"/>
              <a:t>, “Determination of in vivo skin moisture level by near-infrared reflectance spectroscopy,” </a:t>
            </a:r>
            <a:r>
              <a:rPr lang="en-US" sz="1400" i="1" dirty="0" smtClean="0"/>
              <a:t>Proc. SPIE</a:t>
            </a:r>
            <a:r>
              <a:rPr lang="en-US" sz="1400" dirty="0" smtClean="0"/>
              <a:t>, 9332, 93320Y (2015).</a:t>
            </a:r>
          </a:p>
          <a:p>
            <a:pPr marL="342900" lvl="1" indent="-342900" algn="just">
              <a:spcBef>
                <a:spcPts val="600"/>
              </a:spcBef>
              <a:buFont typeface="Arial" panose="020B0604020202020204" pitchFamily="34" charset="0"/>
              <a:buChar char="•"/>
            </a:pPr>
            <a:r>
              <a:rPr lang="en-US" sz="1400" dirty="0" smtClean="0">
                <a:solidFill>
                  <a:schemeClr val="tx1">
                    <a:lumMod val="65000"/>
                    <a:lumOff val="35000"/>
                  </a:schemeClr>
                </a:solidFill>
              </a:rPr>
              <a:t>I. </a:t>
            </a:r>
            <a:r>
              <a:rPr lang="en-US" sz="1400" dirty="0" err="1" smtClean="0">
                <a:solidFill>
                  <a:schemeClr val="tx1">
                    <a:lumMod val="65000"/>
                    <a:lumOff val="35000"/>
                  </a:schemeClr>
                </a:solidFill>
              </a:rPr>
              <a:t>Saknite</a:t>
            </a:r>
            <a:r>
              <a:rPr lang="en-US" sz="1400" dirty="0" smtClean="0">
                <a:solidFill>
                  <a:schemeClr val="tx1">
                    <a:lumMod val="65000"/>
                    <a:lumOff val="35000"/>
                  </a:schemeClr>
                </a:solidFill>
              </a:rPr>
              <a:t>, G. </a:t>
            </a:r>
            <a:r>
              <a:rPr lang="en-US" sz="1400" dirty="0" err="1" smtClean="0">
                <a:solidFill>
                  <a:schemeClr val="tx1">
                    <a:lumMod val="65000"/>
                    <a:lumOff val="35000"/>
                  </a:schemeClr>
                </a:solidFill>
              </a:rPr>
              <a:t>Tunens</a:t>
            </a:r>
            <a:r>
              <a:rPr lang="en-US" sz="1400" dirty="0" smtClean="0">
                <a:solidFill>
                  <a:schemeClr val="tx1">
                    <a:lumMod val="65000"/>
                    <a:lumOff val="35000"/>
                  </a:schemeClr>
                </a:solidFill>
              </a:rPr>
              <a:t>, J. </a:t>
            </a:r>
            <a:r>
              <a:rPr lang="en-US" sz="1400" dirty="0" err="1" smtClean="0">
                <a:solidFill>
                  <a:schemeClr val="tx1">
                    <a:lumMod val="65000"/>
                    <a:lumOff val="35000"/>
                  </a:schemeClr>
                </a:solidFill>
              </a:rPr>
              <a:t>Spigulis</a:t>
            </a:r>
            <a:r>
              <a:rPr lang="en-US" sz="1400" dirty="0" smtClean="0">
                <a:solidFill>
                  <a:schemeClr val="tx1">
                    <a:lumMod val="65000"/>
                    <a:lumOff val="35000"/>
                  </a:schemeClr>
                </a:solidFill>
              </a:rPr>
              <a:t>, “Study on near-infrared reflectance spectroscopy of skin for noninvasive determination of skin hydration” (</a:t>
            </a:r>
            <a:r>
              <a:rPr lang="lv-LV" sz="1400" i="1" dirty="0" smtClean="0">
                <a:solidFill>
                  <a:schemeClr val="tx1">
                    <a:lumMod val="65000"/>
                    <a:lumOff val="35000"/>
                  </a:schemeClr>
                </a:solidFill>
              </a:rPr>
              <a:t>tiks iesniegts publicēšanai </a:t>
            </a:r>
            <a:r>
              <a:rPr lang="lv-LV" sz="1400" i="1" dirty="0" err="1" smtClean="0">
                <a:solidFill>
                  <a:schemeClr val="tx1">
                    <a:lumMod val="65000"/>
                    <a:lumOff val="35000"/>
                  </a:schemeClr>
                </a:solidFill>
              </a:rPr>
              <a:t>Journal</a:t>
            </a:r>
            <a:r>
              <a:rPr lang="lv-LV" sz="1400" i="1" dirty="0" smtClean="0">
                <a:solidFill>
                  <a:schemeClr val="tx1">
                    <a:lumMod val="65000"/>
                    <a:lumOff val="35000"/>
                  </a:schemeClr>
                </a:solidFill>
              </a:rPr>
              <a:t> </a:t>
            </a:r>
            <a:r>
              <a:rPr lang="lv-LV" sz="1400" i="1" dirty="0" err="1" smtClean="0">
                <a:solidFill>
                  <a:schemeClr val="tx1">
                    <a:lumMod val="65000"/>
                    <a:lumOff val="35000"/>
                  </a:schemeClr>
                </a:solidFill>
              </a:rPr>
              <a:t>of</a:t>
            </a:r>
            <a:r>
              <a:rPr lang="lv-LV" sz="1400" i="1" dirty="0" smtClean="0">
                <a:solidFill>
                  <a:schemeClr val="tx1">
                    <a:lumMod val="65000"/>
                    <a:lumOff val="35000"/>
                  </a:schemeClr>
                </a:solidFill>
              </a:rPr>
              <a:t> </a:t>
            </a:r>
            <a:r>
              <a:rPr lang="lv-LV" sz="1400" i="1" dirty="0" err="1" smtClean="0">
                <a:solidFill>
                  <a:schemeClr val="tx1">
                    <a:lumMod val="65000"/>
                    <a:lumOff val="35000"/>
                  </a:schemeClr>
                </a:solidFill>
              </a:rPr>
              <a:t>Biomedical</a:t>
            </a:r>
            <a:r>
              <a:rPr lang="lv-LV" sz="1400" i="1" dirty="0" smtClean="0">
                <a:solidFill>
                  <a:schemeClr val="tx1">
                    <a:lumMod val="65000"/>
                    <a:lumOff val="35000"/>
                  </a:schemeClr>
                </a:solidFill>
              </a:rPr>
              <a:t> </a:t>
            </a:r>
            <a:r>
              <a:rPr lang="lv-LV" sz="1400" i="1" dirty="0" err="1" smtClean="0">
                <a:solidFill>
                  <a:schemeClr val="tx1">
                    <a:lumMod val="65000"/>
                    <a:lumOff val="35000"/>
                  </a:schemeClr>
                </a:solidFill>
              </a:rPr>
              <a:t>Optics</a:t>
            </a:r>
            <a:r>
              <a:rPr lang="lv-LV" sz="1400" i="1" dirty="0" smtClean="0">
                <a:solidFill>
                  <a:schemeClr val="tx1">
                    <a:lumMod val="65000"/>
                    <a:lumOff val="35000"/>
                  </a:schemeClr>
                </a:solidFill>
              </a:rPr>
              <a:t>).</a:t>
            </a:r>
            <a:endParaRPr lang="en-US" sz="1400" dirty="0" smtClean="0">
              <a:solidFill>
                <a:schemeClr val="tx1">
                  <a:lumMod val="65000"/>
                  <a:lumOff val="35000"/>
                </a:schemeClr>
              </a:solidFill>
            </a:endParaRPr>
          </a:p>
          <a:p>
            <a:pPr algn="just">
              <a:spcBef>
                <a:spcPts val="600"/>
              </a:spcBef>
            </a:pPr>
            <a:endParaRPr lang="lv-LV" sz="1400" dirty="0" smtClean="0">
              <a:solidFill>
                <a:schemeClr val="tx1">
                  <a:lumMod val="65000"/>
                  <a:lumOff val="35000"/>
                </a:schemeClr>
              </a:solidFill>
            </a:endParaRPr>
          </a:p>
          <a:p>
            <a:pPr algn="just">
              <a:spcBef>
                <a:spcPts val="600"/>
              </a:spcBef>
            </a:pPr>
            <a:endParaRPr lang="lv-LV" sz="1400" dirty="0" smtClean="0">
              <a:solidFill>
                <a:schemeClr val="tx1">
                  <a:lumMod val="65000"/>
                  <a:lumOff val="35000"/>
                </a:schemeClr>
              </a:solidFill>
            </a:endParaRPr>
          </a:p>
        </p:txBody>
      </p:sp>
    </p:spTree>
    <p:extLst>
      <p:ext uri="{BB962C8B-B14F-4D97-AF65-F5344CB8AC3E}">
        <p14:creationId xmlns:p14="http://schemas.microsoft.com/office/powerpoint/2010/main" val="1731342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4" name="Picture 1" descr="H:\Bildes un video\2011\2011.07.31 - Dikļu pils\DSC_06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4" t="395" r="8282" b="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00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cap="small" dirty="0" smtClean="0">
                <a:latin typeface="Corbel" panose="020B0503020204020204" pitchFamily="34" charset="0"/>
              </a:rPr>
              <a:t>Aktualitāte</a:t>
            </a:r>
            <a:endParaRPr lang="lv-LV" b="1" cap="small" dirty="0">
              <a:latin typeface="Corbel" panose="020B0503020204020204" pitchFamily="34" charset="0"/>
            </a:endParaRPr>
          </a:p>
        </p:txBody>
      </p:sp>
      <p:sp>
        <p:nvSpPr>
          <p:cNvPr id="3" name="Content Placeholder 2"/>
          <p:cNvSpPr>
            <a:spLocks noGrp="1"/>
          </p:cNvSpPr>
          <p:nvPr>
            <p:ph idx="1"/>
          </p:nvPr>
        </p:nvSpPr>
        <p:spPr>
          <a:xfrm>
            <a:off x="457200" y="1600201"/>
            <a:ext cx="8147248" cy="1756792"/>
          </a:xfrm>
        </p:spPr>
        <p:txBody>
          <a:bodyPr>
            <a:normAutofit/>
          </a:bodyPr>
          <a:lstStyle/>
          <a:p>
            <a:pPr algn="just"/>
            <a:r>
              <a:rPr lang="lv-LV" sz="1600" dirty="0" smtClean="0">
                <a:ea typeface="Times"/>
                <a:cs typeface="Times New Roman" panose="02020603050405020304" pitchFamily="18" charset="0"/>
                <a:sym typeface="Wingdings" panose="05000000000000000000" pitchFamily="2" charset="2"/>
              </a:rPr>
              <a:t>Ādas mitruma noteikšana – šobrīd esošās metodes pārsvarā balstās uz pretestības/kapacitātes izmaiņām ādā mitruma ietekmē (tiek uzskatītas par neprecīzām);</a:t>
            </a:r>
          </a:p>
          <a:p>
            <a:pPr algn="just"/>
            <a:r>
              <a:rPr lang="lv-LV" sz="1600" dirty="0" smtClean="0">
                <a:ea typeface="Times"/>
                <a:cs typeface="Times New Roman" panose="02020603050405020304" pitchFamily="18" charset="0"/>
                <a:sym typeface="Wingdings" panose="05000000000000000000" pitchFamily="2" charset="2"/>
              </a:rPr>
              <a:t>Optisko metožu potenciāls ādas mitruma novērtējumam; joprojām neeksistē vienotas skaidras metodoloģijas un izpratnes  </a:t>
            </a:r>
            <a:r>
              <a:rPr lang="lv-LV" sz="1600" b="1" dirty="0" smtClean="0">
                <a:ea typeface="Times"/>
                <a:cs typeface="Times New Roman" panose="02020603050405020304" pitchFamily="18" charset="0"/>
                <a:sym typeface="Wingdings" panose="05000000000000000000" pitchFamily="2" charset="2"/>
              </a:rPr>
              <a:t>izpēte optisko metožu pielietojumiem tuvajā infrasarkanajā diapazonā</a:t>
            </a:r>
            <a:endParaRPr lang="lv-LV" sz="1600" dirty="0" smtClean="0">
              <a:ea typeface="Times"/>
              <a:cs typeface="Times New Roman" panose="02020603050405020304" pitchFamily="18" charset="0"/>
              <a:sym typeface="Wingdings" panose="05000000000000000000" pitchFamily="2" charset="2"/>
            </a:endParaRPr>
          </a:p>
          <a:p>
            <a:pPr algn="just"/>
            <a:endParaRPr lang="lv-LV" sz="1400" dirty="0"/>
          </a:p>
        </p:txBody>
      </p:sp>
      <p:sp>
        <p:nvSpPr>
          <p:cNvPr id="16" name="TextBox 15"/>
          <p:cNvSpPr txBox="1"/>
          <p:nvPr/>
        </p:nvSpPr>
        <p:spPr>
          <a:xfrm>
            <a:off x="0" y="6483606"/>
            <a:ext cx="9144000" cy="400110"/>
          </a:xfrm>
          <a:prstGeom prst="rect">
            <a:avLst/>
          </a:prstGeom>
          <a:noFill/>
        </p:spPr>
        <p:txBody>
          <a:bodyPr wrap="square" rtlCol="0">
            <a:spAutoFit/>
          </a:bodyPr>
          <a:lstStyle/>
          <a:p>
            <a:pPr algn="just"/>
            <a:r>
              <a:rPr lang="lv-LV" sz="1000" b="1" dirty="0" err="1">
                <a:solidFill>
                  <a:schemeClr val="tx1">
                    <a:lumMod val="65000"/>
                    <a:lumOff val="35000"/>
                  </a:schemeClr>
                </a:solidFill>
              </a:rPr>
              <a:t>Caspers</a:t>
            </a:r>
            <a:r>
              <a:rPr lang="lv-LV" sz="1000" b="1" dirty="0">
                <a:solidFill>
                  <a:schemeClr val="tx1">
                    <a:lumMod val="65000"/>
                    <a:lumOff val="35000"/>
                  </a:schemeClr>
                </a:solidFill>
              </a:rPr>
              <a:t> PJ</a:t>
            </a:r>
            <a:r>
              <a:rPr lang="lv-LV" sz="1000" dirty="0">
                <a:solidFill>
                  <a:schemeClr val="tx1">
                    <a:lumMod val="65000"/>
                    <a:lumOff val="35000"/>
                  </a:schemeClr>
                </a:solidFill>
              </a:rPr>
              <a:t>, </a:t>
            </a:r>
            <a:r>
              <a:rPr lang="lv-LV" sz="1000" dirty="0" err="1">
                <a:solidFill>
                  <a:schemeClr val="tx1">
                    <a:lumMod val="65000"/>
                    <a:lumOff val="35000"/>
                  </a:schemeClr>
                </a:solidFill>
              </a:rPr>
              <a:t>Lucassen</a:t>
            </a:r>
            <a:r>
              <a:rPr lang="lv-LV" sz="1000" dirty="0">
                <a:solidFill>
                  <a:schemeClr val="tx1">
                    <a:lumMod val="65000"/>
                    <a:lumOff val="35000"/>
                  </a:schemeClr>
                </a:solidFill>
              </a:rPr>
              <a:t> GW, </a:t>
            </a:r>
            <a:r>
              <a:rPr lang="lv-LV" sz="1000" dirty="0" err="1">
                <a:solidFill>
                  <a:schemeClr val="tx1">
                    <a:lumMod val="65000"/>
                    <a:lumOff val="35000"/>
                  </a:schemeClr>
                </a:solidFill>
              </a:rPr>
              <a:t>Carter</a:t>
            </a:r>
            <a:r>
              <a:rPr lang="lv-LV" sz="1000" dirty="0">
                <a:solidFill>
                  <a:schemeClr val="tx1">
                    <a:lumMod val="65000"/>
                    <a:lumOff val="35000"/>
                  </a:schemeClr>
                </a:solidFill>
              </a:rPr>
              <a:t> E a, </a:t>
            </a:r>
            <a:r>
              <a:rPr lang="lv-LV" sz="1000" dirty="0" err="1">
                <a:solidFill>
                  <a:schemeClr val="tx1">
                    <a:lumMod val="65000"/>
                    <a:lumOff val="35000"/>
                  </a:schemeClr>
                </a:solidFill>
              </a:rPr>
              <a:t>Bruining</a:t>
            </a:r>
            <a:r>
              <a:rPr lang="lv-LV" sz="1000" dirty="0">
                <a:solidFill>
                  <a:schemeClr val="tx1">
                    <a:lumMod val="65000"/>
                    <a:lumOff val="35000"/>
                  </a:schemeClr>
                </a:solidFill>
              </a:rPr>
              <a:t> H a, </a:t>
            </a:r>
            <a:r>
              <a:rPr lang="lv-LV" sz="1000" dirty="0" err="1">
                <a:solidFill>
                  <a:schemeClr val="tx1">
                    <a:lumMod val="65000"/>
                    <a:lumOff val="35000"/>
                  </a:schemeClr>
                </a:solidFill>
              </a:rPr>
              <a:t>Puppels</a:t>
            </a:r>
            <a:r>
              <a:rPr lang="lv-LV" sz="1000" dirty="0">
                <a:solidFill>
                  <a:schemeClr val="tx1">
                    <a:lumMod val="65000"/>
                    <a:lumOff val="35000"/>
                  </a:schemeClr>
                </a:solidFill>
              </a:rPr>
              <a:t> GJ. “</a:t>
            </a:r>
            <a:r>
              <a:rPr lang="lv-LV" sz="1000" dirty="0" err="1">
                <a:solidFill>
                  <a:schemeClr val="tx1">
                    <a:lumMod val="65000"/>
                    <a:lumOff val="35000"/>
                  </a:schemeClr>
                </a:solidFill>
              </a:rPr>
              <a:t>In</a:t>
            </a:r>
            <a:r>
              <a:rPr lang="lv-LV" sz="1000" dirty="0">
                <a:solidFill>
                  <a:schemeClr val="tx1">
                    <a:lumMod val="65000"/>
                    <a:lumOff val="35000"/>
                  </a:schemeClr>
                </a:solidFill>
              </a:rPr>
              <a:t> </a:t>
            </a:r>
            <a:r>
              <a:rPr lang="lv-LV" sz="1000" dirty="0" err="1">
                <a:solidFill>
                  <a:schemeClr val="tx1">
                    <a:lumMod val="65000"/>
                    <a:lumOff val="35000"/>
                  </a:schemeClr>
                </a:solidFill>
              </a:rPr>
              <a:t>vivo</a:t>
            </a:r>
            <a:r>
              <a:rPr lang="lv-LV" sz="1000" dirty="0">
                <a:solidFill>
                  <a:schemeClr val="tx1">
                    <a:lumMod val="65000"/>
                    <a:lumOff val="35000"/>
                  </a:schemeClr>
                </a:solidFill>
              </a:rPr>
              <a:t> </a:t>
            </a:r>
            <a:r>
              <a:rPr lang="lv-LV" sz="1000" dirty="0" err="1">
                <a:solidFill>
                  <a:schemeClr val="tx1">
                    <a:lumMod val="65000"/>
                    <a:lumOff val="35000"/>
                  </a:schemeClr>
                </a:solidFill>
              </a:rPr>
              <a:t>confocal</a:t>
            </a:r>
            <a:r>
              <a:rPr lang="lv-LV" sz="1000" dirty="0">
                <a:solidFill>
                  <a:schemeClr val="tx1">
                    <a:lumMod val="65000"/>
                    <a:lumOff val="35000"/>
                  </a:schemeClr>
                </a:solidFill>
              </a:rPr>
              <a:t> </a:t>
            </a:r>
            <a:r>
              <a:rPr lang="lv-LV" sz="1000" dirty="0" err="1">
                <a:solidFill>
                  <a:schemeClr val="tx1">
                    <a:lumMod val="65000"/>
                    <a:lumOff val="35000"/>
                  </a:schemeClr>
                </a:solidFill>
              </a:rPr>
              <a:t>Raman</a:t>
            </a:r>
            <a:r>
              <a:rPr lang="lv-LV" sz="1000" dirty="0">
                <a:solidFill>
                  <a:schemeClr val="tx1">
                    <a:lumMod val="65000"/>
                    <a:lumOff val="35000"/>
                  </a:schemeClr>
                </a:solidFill>
              </a:rPr>
              <a:t> </a:t>
            </a:r>
            <a:r>
              <a:rPr lang="lv-LV" sz="1000" dirty="0" err="1">
                <a:solidFill>
                  <a:schemeClr val="tx1">
                    <a:lumMod val="65000"/>
                    <a:lumOff val="35000"/>
                  </a:schemeClr>
                </a:solidFill>
              </a:rPr>
              <a:t>microspectroscopy</a:t>
            </a:r>
            <a:r>
              <a:rPr lang="lv-LV" sz="1000" dirty="0">
                <a:solidFill>
                  <a:schemeClr val="tx1">
                    <a:lumMod val="65000"/>
                    <a:lumOff val="35000"/>
                  </a:schemeClr>
                </a:solidFill>
              </a:rPr>
              <a:t> </a:t>
            </a:r>
            <a:r>
              <a:rPr lang="lv-LV" sz="1000" dirty="0" err="1">
                <a:solidFill>
                  <a:schemeClr val="tx1">
                    <a:lumMod val="65000"/>
                    <a:lumOff val="35000"/>
                  </a:schemeClr>
                </a:solidFill>
              </a:rPr>
              <a:t>of</a:t>
            </a:r>
            <a:r>
              <a:rPr lang="lv-LV" sz="1000" dirty="0">
                <a:solidFill>
                  <a:schemeClr val="tx1">
                    <a:lumMod val="65000"/>
                    <a:lumOff val="35000"/>
                  </a:schemeClr>
                </a:solidFill>
              </a:rPr>
              <a:t> </a:t>
            </a:r>
            <a:r>
              <a:rPr lang="lv-LV" sz="1000" dirty="0" err="1">
                <a:solidFill>
                  <a:schemeClr val="tx1">
                    <a:lumMod val="65000"/>
                    <a:lumOff val="35000"/>
                  </a:schemeClr>
                </a:solidFill>
              </a:rPr>
              <a:t>the</a:t>
            </a:r>
            <a:r>
              <a:rPr lang="lv-LV" sz="1000" dirty="0">
                <a:solidFill>
                  <a:schemeClr val="tx1">
                    <a:lumMod val="65000"/>
                    <a:lumOff val="35000"/>
                  </a:schemeClr>
                </a:solidFill>
              </a:rPr>
              <a:t> </a:t>
            </a:r>
            <a:r>
              <a:rPr lang="lv-LV" sz="1000" dirty="0" err="1">
                <a:solidFill>
                  <a:schemeClr val="tx1">
                    <a:lumMod val="65000"/>
                    <a:lumOff val="35000"/>
                  </a:schemeClr>
                </a:solidFill>
              </a:rPr>
              <a:t>skin</a:t>
            </a:r>
            <a:r>
              <a:rPr lang="lv-LV" sz="1000" dirty="0">
                <a:solidFill>
                  <a:schemeClr val="tx1">
                    <a:lumMod val="65000"/>
                    <a:lumOff val="35000"/>
                  </a:schemeClr>
                </a:solidFill>
              </a:rPr>
              <a:t>: </a:t>
            </a:r>
            <a:r>
              <a:rPr lang="lv-LV" sz="1000" dirty="0" err="1">
                <a:solidFill>
                  <a:schemeClr val="tx1">
                    <a:lumMod val="65000"/>
                    <a:lumOff val="35000"/>
                  </a:schemeClr>
                </a:solidFill>
              </a:rPr>
              <a:t>noninvasive</a:t>
            </a:r>
            <a:r>
              <a:rPr lang="lv-LV" sz="1000" dirty="0">
                <a:solidFill>
                  <a:schemeClr val="tx1">
                    <a:lumMod val="65000"/>
                    <a:lumOff val="35000"/>
                  </a:schemeClr>
                </a:solidFill>
              </a:rPr>
              <a:t> </a:t>
            </a:r>
            <a:r>
              <a:rPr lang="lv-LV" sz="1000" dirty="0" err="1">
                <a:solidFill>
                  <a:schemeClr val="tx1">
                    <a:lumMod val="65000"/>
                    <a:lumOff val="35000"/>
                  </a:schemeClr>
                </a:solidFill>
              </a:rPr>
              <a:t>determination</a:t>
            </a:r>
            <a:r>
              <a:rPr lang="lv-LV" sz="1000" dirty="0">
                <a:solidFill>
                  <a:schemeClr val="tx1">
                    <a:lumMod val="65000"/>
                    <a:lumOff val="35000"/>
                  </a:schemeClr>
                </a:solidFill>
              </a:rPr>
              <a:t> </a:t>
            </a:r>
            <a:r>
              <a:rPr lang="lv-LV" sz="1000" dirty="0" err="1">
                <a:solidFill>
                  <a:schemeClr val="tx1">
                    <a:lumMod val="65000"/>
                    <a:lumOff val="35000"/>
                  </a:schemeClr>
                </a:solidFill>
              </a:rPr>
              <a:t>of</a:t>
            </a:r>
            <a:r>
              <a:rPr lang="lv-LV" sz="1000" dirty="0">
                <a:solidFill>
                  <a:schemeClr val="tx1">
                    <a:lumMod val="65000"/>
                    <a:lumOff val="35000"/>
                  </a:schemeClr>
                </a:solidFill>
              </a:rPr>
              <a:t> </a:t>
            </a:r>
            <a:r>
              <a:rPr lang="lv-LV" sz="1000" dirty="0" err="1">
                <a:solidFill>
                  <a:schemeClr val="tx1">
                    <a:lumMod val="65000"/>
                    <a:lumOff val="35000"/>
                  </a:schemeClr>
                </a:solidFill>
              </a:rPr>
              <a:t>molecular</a:t>
            </a:r>
            <a:r>
              <a:rPr lang="lv-LV" sz="1000" dirty="0">
                <a:solidFill>
                  <a:schemeClr val="tx1">
                    <a:lumMod val="65000"/>
                    <a:lumOff val="35000"/>
                  </a:schemeClr>
                </a:solidFill>
              </a:rPr>
              <a:t> </a:t>
            </a:r>
            <a:r>
              <a:rPr lang="lv-LV" sz="1000" dirty="0" err="1">
                <a:solidFill>
                  <a:schemeClr val="tx1">
                    <a:lumMod val="65000"/>
                    <a:lumOff val="35000"/>
                  </a:schemeClr>
                </a:solidFill>
              </a:rPr>
              <a:t>concentration</a:t>
            </a:r>
            <a:r>
              <a:rPr lang="lv-LV" sz="1000" dirty="0">
                <a:solidFill>
                  <a:schemeClr val="tx1">
                    <a:lumMod val="65000"/>
                    <a:lumOff val="35000"/>
                  </a:schemeClr>
                </a:solidFill>
              </a:rPr>
              <a:t> </a:t>
            </a:r>
            <a:r>
              <a:rPr lang="lv-LV" sz="1000" dirty="0" err="1">
                <a:solidFill>
                  <a:schemeClr val="tx1">
                    <a:lumMod val="65000"/>
                    <a:lumOff val="35000"/>
                  </a:schemeClr>
                </a:solidFill>
              </a:rPr>
              <a:t>profiles</a:t>
            </a:r>
            <a:r>
              <a:rPr lang="lv-LV" sz="1000" dirty="0">
                <a:solidFill>
                  <a:schemeClr val="tx1">
                    <a:lumMod val="65000"/>
                    <a:lumOff val="35000"/>
                  </a:schemeClr>
                </a:solidFill>
              </a:rPr>
              <a:t>.” </a:t>
            </a:r>
            <a:r>
              <a:rPr lang="lv-LV" sz="1000" i="1" dirty="0">
                <a:solidFill>
                  <a:schemeClr val="tx1">
                    <a:lumMod val="65000"/>
                    <a:lumOff val="35000"/>
                  </a:schemeClr>
                </a:solidFill>
              </a:rPr>
              <a:t>J. </a:t>
            </a:r>
            <a:r>
              <a:rPr lang="lv-LV" sz="1000" i="1" dirty="0" err="1">
                <a:solidFill>
                  <a:schemeClr val="tx1">
                    <a:lumMod val="65000"/>
                    <a:lumOff val="35000"/>
                  </a:schemeClr>
                </a:solidFill>
              </a:rPr>
              <a:t>Invest</a:t>
            </a:r>
            <a:r>
              <a:rPr lang="lv-LV" sz="1000" i="1" dirty="0">
                <a:solidFill>
                  <a:schemeClr val="tx1">
                    <a:lumMod val="65000"/>
                    <a:lumOff val="35000"/>
                  </a:schemeClr>
                </a:solidFill>
              </a:rPr>
              <a:t>. </a:t>
            </a:r>
            <a:r>
              <a:rPr lang="lv-LV" sz="1000" i="1" dirty="0" err="1">
                <a:solidFill>
                  <a:schemeClr val="tx1">
                    <a:lumMod val="65000"/>
                    <a:lumOff val="35000"/>
                  </a:schemeClr>
                </a:solidFill>
              </a:rPr>
              <a:t>Dermatol</a:t>
            </a:r>
            <a:r>
              <a:rPr lang="lv-LV" sz="1000" i="1" dirty="0">
                <a:solidFill>
                  <a:schemeClr val="tx1">
                    <a:lumMod val="65000"/>
                    <a:lumOff val="35000"/>
                  </a:schemeClr>
                </a:solidFill>
              </a:rPr>
              <a:t>.</a:t>
            </a:r>
            <a:r>
              <a:rPr lang="lv-LV" sz="1000" dirty="0">
                <a:solidFill>
                  <a:schemeClr val="tx1">
                    <a:lumMod val="65000"/>
                    <a:lumOff val="35000"/>
                  </a:schemeClr>
                </a:solidFill>
              </a:rPr>
              <a:t> 116(3), 434–442 (2001)</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 r="54022"/>
          <a:stretch/>
        </p:blipFill>
        <p:spPr bwMode="auto">
          <a:xfrm>
            <a:off x="2438400" y="3093328"/>
            <a:ext cx="2129056" cy="328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030"/>
          <a:stretch/>
        </p:blipFill>
        <p:spPr bwMode="auto">
          <a:xfrm>
            <a:off x="4800600" y="3093328"/>
            <a:ext cx="2099726" cy="328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2.bp.blogspot.com/_I8t0EbwStUE/TF7q4P8NpfI/AAAAAAAAAhw/tNykB0ULzjc/s1600/thenar.GI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365104"/>
            <a:ext cx="1224136" cy="1128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istockimg.com/file_thumbview_approve/26407877/3/stock-photo-26407877-inside-f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07884"/>
            <a:ext cx="180975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115616" y="4734048"/>
            <a:ext cx="432048" cy="2947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6930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cap="small" dirty="0" smtClean="0">
                <a:latin typeface="Corbel" panose="020B0503020204020204" pitchFamily="34" charset="0"/>
              </a:rPr>
              <a:t>Aktualitāte</a:t>
            </a:r>
            <a:endParaRPr lang="lv-LV" b="1" cap="small" dirty="0">
              <a:latin typeface="Corbel" panose="020B0503020204020204" pitchFamily="34" charset="0"/>
            </a:endParaRPr>
          </a:p>
        </p:txBody>
      </p:sp>
      <p:sp>
        <p:nvSpPr>
          <p:cNvPr id="3" name="Content Placeholder 2"/>
          <p:cNvSpPr>
            <a:spLocks noGrp="1"/>
          </p:cNvSpPr>
          <p:nvPr>
            <p:ph idx="1"/>
          </p:nvPr>
        </p:nvSpPr>
        <p:spPr>
          <a:xfrm>
            <a:off x="457200" y="1600201"/>
            <a:ext cx="8147248" cy="1756792"/>
          </a:xfrm>
        </p:spPr>
        <p:txBody>
          <a:bodyPr>
            <a:normAutofit/>
          </a:bodyPr>
          <a:lstStyle/>
          <a:p>
            <a:pPr algn="just"/>
            <a:r>
              <a:rPr lang="lv-LV" sz="1600" dirty="0" smtClean="0">
                <a:ea typeface="Times"/>
                <a:cs typeface="Times New Roman" panose="02020603050405020304" pitchFamily="18" charset="0"/>
                <a:sym typeface="Wingdings" panose="05000000000000000000" pitchFamily="2" charset="2"/>
              </a:rPr>
              <a:t>Ādas mitruma noteikšana – šobrīd esošās metodes pārsvarā balstās uz pretestības/kapacitātes izmaiņām ādā mitruma ietekmē (tiek uzskatītas par neprecīzām);</a:t>
            </a:r>
          </a:p>
          <a:p>
            <a:pPr algn="just"/>
            <a:r>
              <a:rPr lang="lv-LV" sz="1600" dirty="0" smtClean="0">
                <a:ea typeface="Times"/>
                <a:cs typeface="Times New Roman" panose="02020603050405020304" pitchFamily="18" charset="0"/>
                <a:sym typeface="Wingdings" panose="05000000000000000000" pitchFamily="2" charset="2"/>
              </a:rPr>
              <a:t>Optisko metožu potenciāls ādas mitruma novērtējumam; joprojām neeksistē vienotas skaidras metodoloģijas un izpratnes  </a:t>
            </a:r>
            <a:r>
              <a:rPr lang="lv-LV" sz="1600" b="1" dirty="0" smtClean="0">
                <a:ea typeface="Times"/>
                <a:cs typeface="Times New Roman" panose="02020603050405020304" pitchFamily="18" charset="0"/>
                <a:sym typeface="Wingdings" panose="05000000000000000000" pitchFamily="2" charset="2"/>
              </a:rPr>
              <a:t>izpēte optisko metožu pielietojumiem tuvajā infrasarkanajā diapazonā</a:t>
            </a:r>
            <a:endParaRPr lang="lv-LV" sz="1600" dirty="0" smtClean="0">
              <a:ea typeface="Times"/>
              <a:cs typeface="Times New Roman" panose="02020603050405020304" pitchFamily="18" charset="0"/>
              <a:sym typeface="Wingdings" panose="05000000000000000000" pitchFamily="2" charset="2"/>
            </a:endParaRPr>
          </a:p>
          <a:p>
            <a:pPr algn="just"/>
            <a:endParaRPr lang="lv-LV" sz="1400" dirty="0"/>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21" b="20587"/>
          <a:stretch/>
        </p:blipFill>
        <p:spPr bwMode="auto">
          <a:xfrm>
            <a:off x="1412424" y="3933056"/>
            <a:ext cx="3024336" cy="154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58960"/>
            <a:ext cx="3106620" cy="223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0" y="6586536"/>
            <a:ext cx="9144000" cy="246221"/>
          </a:xfrm>
          <a:prstGeom prst="rect">
            <a:avLst/>
          </a:prstGeom>
          <a:noFill/>
        </p:spPr>
        <p:txBody>
          <a:bodyPr wrap="square" rtlCol="0">
            <a:spAutoFit/>
          </a:bodyPr>
          <a:lstStyle/>
          <a:p>
            <a:pPr algn="just"/>
            <a:r>
              <a:rPr lang="lv-LV" sz="1000" b="1" dirty="0">
                <a:solidFill>
                  <a:schemeClr val="tx1">
                    <a:lumMod val="65000"/>
                    <a:lumOff val="35000"/>
                  </a:schemeClr>
                </a:solidFill>
              </a:rPr>
              <a:t>H. </a:t>
            </a:r>
            <a:r>
              <a:rPr lang="lv-LV" sz="1000" b="1" dirty="0" err="1">
                <a:solidFill>
                  <a:schemeClr val="tx1">
                    <a:lumMod val="65000"/>
                    <a:lumOff val="35000"/>
                  </a:schemeClr>
                </a:solidFill>
              </a:rPr>
              <a:t>Arimoto</a:t>
            </a:r>
            <a:r>
              <a:rPr lang="lv-LV" sz="1000" b="1" dirty="0">
                <a:solidFill>
                  <a:schemeClr val="tx1">
                    <a:lumMod val="65000"/>
                    <a:lumOff val="35000"/>
                  </a:schemeClr>
                </a:solidFill>
              </a:rPr>
              <a:t> </a:t>
            </a:r>
            <a:r>
              <a:rPr lang="lv-LV" sz="1000" dirty="0" err="1">
                <a:solidFill>
                  <a:schemeClr val="tx1">
                    <a:lumMod val="65000"/>
                    <a:lumOff val="35000"/>
                  </a:schemeClr>
                </a:solidFill>
              </a:rPr>
              <a:t>and</a:t>
            </a:r>
            <a:r>
              <a:rPr lang="lv-LV" sz="1000" dirty="0">
                <a:solidFill>
                  <a:schemeClr val="tx1">
                    <a:lumMod val="65000"/>
                    <a:lumOff val="35000"/>
                  </a:schemeClr>
                </a:solidFill>
              </a:rPr>
              <a:t> M. </a:t>
            </a:r>
            <a:r>
              <a:rPr lang="lv-LV" sz="1000" dirty="0" err="1">
                <a:solidFill>
                  <a:schemeClr val="tx1">
                    <a:lumMod val="65000"/>
                    <a:lumOff val="35000"/>
                  </a:schemeClr>
                </a:solidFill>
              </a:rPr>
              <a:t>Egawa</a:t>
            </a:r>
            <a:r>
              <a:rPr lang="lv-LV" sz="1000" dirty="0">
                <a:solidFill>
                  <a:schemeClr val="tx1">
                    <a:lumMod val="65000"/>
                    <a:lumOff val="35000"/>
                  </a:schemeClr>
                </a:solidFill>
              </a:rPr>
              <a:t>, “</a:t>
            </a:r>
            <a:r>
              <a:rPr lang="lv-LV" sz="1000" dirty="0" err="1">
                <a:solidFill>
                  <a:schemeClr val="tx1">
                    <a:lumMod val="65000"/>
                    <a:lumOff val="35000"/>
                  </a:schemeClr>
                </a:solidFill>
              </a:rPr>
              <a:t>Water</a:t>
            </a:r>
            <a:r>
              <a:rPr lang="lv-LV" sz="1000" dirty="0">
                <a:solidFill>
                  <a:schemeClr val="tx1">
                    <a:lumMod val="65000"/>
                    <a:lumOff val="35000"/>
                  </a:schemeClr>
                </a:solidFill>
              </a:rPr>
              <a:t> </a:t>
            </a:r>
            <a:r>
              <a:rPr lang="lv-LV" sz="1000" dirty="0" err="1">
                <a:solidFill>
                  <a:schemeClr val="tx1">
                    <a:lumMod val="65000"/>
                    <a:lumOff val="35000"/>
                  </a:schemeClr>
                </a:solidFill>
              </a:rPr>
              <a:t>content</a:t>
            </a:r>
            <a:r>
              <a:rPr lang="lv-LV" sz="1000" dirty="0">
                <a:solidFill>
                  <a:schemeClr val="tx1">
                    <a:lumMod val="65000"/>
                    <a:lumOff val="35000"/>
                  </a:schemeClr>
                </a:solidFill>
              </a:rPr>
              <a:t> </a:t>
            </a:r>
            <a:r>
              <a:rPr lang="lv-LV" sz="1000" dirty="0" err="1">
                <a:solidFill>
                  <a:schemeClr val="tx1">
                    <a:lumMod val="65000"/>
                    <a:lumOff val="35000"/>
                  </a:schemeClr>
                </a:solidFill>
              </a:rPr>
              <a:t>distribution</a:t>
            </a:r>
            <a:r>
              <a:rPr lang="lv-LV" sz="1000" dirty="0">
                <a:solidFill>
                  <a:schemeClr val="tx1">
                    <a:lumMod val="65000"/>
                    <a:lumOff val="35000"/>
                  </a:schemeClr>
                </a:solidFill>
              </a:rPr>
              <a:t> </a:t>
            </a:r>
            <a:r>
              <a:rPr lang="lv-LV" sz="1000" dirty="0" err="1">
                <a:solidFill>
                  <a:schemeClr val="tx1">
                    <a:lumMod val="65000"/>
                    <a:lumOff val="35000"/>
                  </a:schemeClr>
                </a:solidFill>
              </a:rPr>
              <a:t>imaging</a:t>
            </a:r>
            <a:r>
              <a:rPr lang="lv-LV" sz="1000" dirty="0">
                <a:solidFill>
                  <a:schemeClr val="tx1">
                    <a:lumMod val="65000"/>
                    <a:lumOff val="35000"/>
                  </a:schemeClr>
                </a:solidFill>
              </a:rPr>
              <a:t> </a:t>
            </a:r>
            <a:r>
              <a:rPr lang="lv-LV" sz="1000" dirty="0" err="1">
                <a:solidFill>
                  <a:schemeClr val="tx1">
                    <a:lumMod val="65000"/>
                    <a:lumOff val="35000"/>
                  </a:schemeClr>
                </a:solidFill>
              </a:rPr>
              <a:t>of</a:t>
            </a:r>
            <a:r>
              <a:rPr lang="lv-LV" sz="1000" dirty="0">
                <a:solidFill>
                  <a:schemeClr val="tx1">
                    <a:lumMod val="65000"/>
                    <a:lumOff val="35000"/>
                  </a:schemeClr>
                </a:solidFill>
              </a:rPr>
              <a:t> </a:t>
            </a:r>
            <a:r>
              <a:rPr lang="lv-LV" sz="1000" dirty="0" err="1">
                <a:solidFill>
                  <a:schemeClr val="tx1">
                    <a:lumMod val="65000"/>
                    <a:lumOff val="35000"/>
                  </a:schemeClr>
                </a:solidFill>
              </a:rPr>
              <a:t>skin</a:t>
            </a:r>
            <a:r>
              <a:rPr lang="lv-LV" sz="1000" dirty="0">
                <a:solidFill>
                  <a:schemeClr val="tx1">
                    <a:lumMod val="65000"/>
                    <a:lumOff val="35000"/>
                  </a:schemeClr>
                </a:solidFill>
              </a:rPr>
              <a:t> </a:t>
            </a:r>
            <a:r>
              <a:rPr lang="lv-LV" sz="1000" dirty="0" err="1">
                <a:solidFill>
                  <a:schemeClr val="tx1">
                    <a:lumMod val="65000"/>
                    <a:lumOff val="35000"/>
                  </a:schemeClr>
                </a:solidFill>
              </a:rPr>
              <a:t>tissue</a:t>
            </a:r>
            <a:r>
              <a:rPr lang="lv-LV" sz="1000" dirty="0">
                <a:solidFill>
                  <a:schemeClr val="tx1">
                    <a:lumMod val="65000"/>
                    <a:lumOff val="35000"/>
                  </a:schemeClr>
                </a:solidFill>
              </a:rPr>
              <a:t> </a:t>
            </a:r>
            <a:r>
              <a:rPr lang="lv-LV" sz="1000" dirty="0" err="1">
                <a:solidFill>
                  <a:schemeClr val="tx1">
                    <a:lumMod val="65000"/>
                    <a:lumOff val="35000"/>
                  </a:schemeClr>
                </a:solidFill>
              </a:rPr>
              <a:t>using</a:t>
            </a:r>
            <a:r>
              <a:rPr lang="lv-LV" sz="1000" dirty="0">
                <a:solidFill>
                  <a:schemeClr val="tx1">
                    <a:lumMod val="65000"/>
                    <a:lumOff val="35000"/>
                  </a:schemeClr>
                </a:solidFill>
              </a:rPr>
              <a:t> near-</a:t>
            </a:r>
            <a:r>
              <a:rPr lang="lv-LV" sz="1000" dirty="0" err="1">
                <a:solidFill>
                  <a:schemeClr val="tx1">
                    <a:lumMod val="65000"/>
                    <a:lumOff val="35000"/>
                  </a:schemeClr>
                </a:solidFill>
              </a:rPr>
              <a:t>infrared</a:t>
            </a:r>
            <a:r>
              <a:rPr lang="lv-LV" sz="1000" dirty="0">
                <a:solidFill>
                  <a:schemeClr val="tx1">
                    <a:lumMod val="65000"/>
                    <a:lumOff val="35000"/>
                  </a:schemeClr>
                </a:solidFill>
              </a:rPr>
              <a:t> </a:t>
            </a:r>
            <a:r>
              <a:rPr lang="lv-LV" sz="1000" dirty="0" err="1">
                <a:solidFill>
                  <a:schemeClr val="tx1">
                    <a:lumMod val="65000"/>
                    <a:lumOff val="35000"/>
                  </a:schemeClr>
                </a:solidFill>
              </a:rPr>
              <a:t>camera</a:t>
            </a:r>
            <a:r>
              <a:rPr lang="lv-LV" sz="1000" dirty="0">
                <a:solidFill>
                  <a:schemeClr val="tx1">
                    <a:lumMod val="65000"/>
                    <a:lumOff val="35000"/>
                  </a:schemeClr>
                </a:solidFill>
              </a:rPr>
              <a:t> </a:t>
            </a:r>
            <a:r>
              <a:rPr lang="lv-LV" sz="1000" dirty="0" err="1">
                <a:solidFill>
                  <a:schemeClr val="tx1">
                    <a:lumMod val="65000"/>
                    <a:lumOff val="35000"/>
                  </a:schemeClr>
                </a:solidFill>
              </a:rPr>
              <a:t>and</a:t>
            </a:r>
            <a:r>
              <a:rPr lang="lv-LV" sz="1000" dirty="0">
                <a:solidFill>
                  <a:schemeClr val="tx1">
                    <a:lumMod val="65000"/>
                    <a:lumOff val="35000"/>
                  </a:schemeClr>
                </a:solidFill>
              </a:rPr>
              <a:t> </a:t>
            </a:r>
            <a:r>
              <a:rPr lang="lv-LV" sz="1000" dirty="0" err="1">
                <a:solidFill>
                  <a:schemeClr val="tx1">
                    <a:lumMod val="65000"/>
                    <a:lumOff val="35000"/>
                  </a:schemeClr>
                </a:solidFill>
              </a:rPr>
              <a:t>measurement</a:t>
            </a:r>
            <a:r>
              <a:rPr lang="lv-LV" sz="1000" dirty="0">
                <a:solidFill>
                  <a:schemeClr val="tx1">
                    <a:lumMod val="65000"/>
                    <a:lumOff val="35000"/>
                  </a:schemeClr>
                </a:solidFill>
              </a:rPr>
              <a:t> </a:t>
            </a:r>
            <a:r>
              <a:rPr lang="lv-LV" sz="1000" dirty="0" err="1">
                <a:solidFill>
                  <a:schemeClr val="tx1">
                    <a:lumMod val="65000"/>
                    <a:lumOff val="35000"/>
                  </a:schemeClr>
                </a:solidFill>
              </a:rPr>
              <a:t>depth</a:t>
            </a:r>
            <a:r>
              <a:rPr lang="lv-LV" sz="1000" dirty="0">
                <a:solidFill>
                  <a:schemeClr val="tx1">
                    <a:lumMod val="65000"/>
                    <a:lumOff val="35000"/>
                  </a:schemeClr>
                </a:solidFill>
              </a:rPr>
              <a:t> </a:t>
            </a:r>
            <a:r>
              <a:rPr lang="lv-LV" sz="1000" dirty="0" err="1">
                <a:solidFill>
                  <a:schemeClr val="tx1">
                    <a:lumMod val="65000"/>
                    <a:lumOff val="35000"/>
                  </a:schemeClr>
                </a:solidFill>
              </a:rPr>
              <a:t>analysis</a:t>
            </a:r>
            <a:r>
              <a:rPr lang="lv-LV" sz="1000" dirty="0">
                <a:solidFill>
                  <a:schemeClr val="tx1">
                    <a:lumMod val="65000"/>
                    <a:lumOff val="35000"/>
                  </a:schemeClr>
                </a:solidFill>
              </a:rPr>
              <a:t>,” </a:t>
            </a:r>
            <a:r>
              <a:rPr lang="lv-LV" sz="1000" dirty="0" err="1">
                <a:solidFill>
                  <a:schemeClr val="tx1">
                    <a:lumMod val="65000"/>
                    <a:lumOff val="35000"/>
                  </a:schemeClr>
                </a:solidFill>
              </a:rPr>
              <a:t>vol</a:t>
            </a:r>
            <a:r>
              <a:rPr lang="lv-LV" sz="1000" dirty="0">
                <a:solidFill>
                  <a:schemeClr val="tx1">
                    <a:lumMod val="65000"/>
                    <a:lumOff val="35000"/>
                  </a:schemeClr>
                </a:solidFill>
              </a:rPr>
              <a:t>. 8587, p. 85871T, </a:t>
            </a:r>
            <a:r>
              <a:rPr lang="lv-LV" sz="1000" dirty="0" err="1">
                <a:solidFill>
                  <a:schemeClr val="tx1">
                    <a:lumMod val="65000"/>
                    <a:lumOff val="35000"/>
                  </a:schemeClr>
                </a:solidFill>
              </a:rPr>
              <a:t>Feb</a:t>
            </a:r>
            <a:r>
              <a:rPr lang="lv-LV" sz="1000" dirty="0">
                <a:solidFill>
                  <a:schemeClr val="tx1">
                    <a:lumMod val="65000"/>
                    <a:lumOff val="35000"/>
                  </a:schemeClr>
                </a:solidFill>
              </a:rPr>
              <a:t>. 2013.</a:t>
            </a:r>
          </a:p>
        </p:txBody>
      </p:sp>
      <mc:AlternateContent xmlns:mc="http://schemas.openxmlformats.org/markup-compatibility/2006" xmlns:a14="http://schemas.microsoft.com/office/drawing/2010/main">
        <mc:Choice Requires="a14">
          <p:sp>
            <p:nvSpPr>
              <p:cNvPr id="17" name="TextBox 16"/>
              <p:cNvSpPr txBox="1"/>
              <p:nvPr/>
            </p:nvSpPr>
            <p:spPr>
              <a:xfrm>
                <a:off x="1475656" y="5589240"/>
                <a:ext cx="2961104" cy="461665"/>
              </a:xfrm>
              <a:prstGeom prst="rect">
                <a:avLst/>
              </a:prstGeom>
              <a:noFill/>
            </p:spPr>
            <p:txBody>
              <a:bodyPr wrap="square" rtlCol="0">
                <a:spAutoFit/>
              </a:bodyPr>
              <a:lstStyle/>
              <a:p>
                <a:pPr algn="ctr"/>
                <a:r>
                  <a:rPr lang="lv-LV" sz="1200" dirty="0" smtClean="0"/>
                  <a:t>Attēli pie </a:t>
                </a:r>
                <a14:m>
                  <m:oMath xmlns:m="http://schemas.openxmlformats.org/officeDocument/2006/math">
                    <m:r>
                      <a:rPr lang="lv-LV" sz="1200" b="0" i="1" smtClean="0">
                        <a:latin typeface="Cambria Math"/>
                      </a:rPr>
                      <m:t>𝜆</m:t>
                    </m:r>
                    <m:r>
                      <a:rPr lang="lv-LV" sz="1200" b="0" i="1" smtClean="0">
                        <a:latin typeface="Cambria Math"/>
                      </a:rPr>
                      <m:t>=1920 </m:t>
                    </m:r>
                    <m:r>
                      <a:rPr lang="lv-LV" sz="1200" b="0" i="1" smtClean="0">
                        <a:latin typeface="Cambria Math"/>
                      </a:rPr>
                      <m:t>𝑛𝑚</m:t>
                    </m:r>
                  </m:oMath>
                </a14:m>
                <a:r>
                  <a:rPr lang="lv-LV" sz="1200" dirty="0" smtClean="0"/>
                  <a:t> pirms un pēc mitrinoša krēma uzklāšanas</a:t>
                </a:r>
                <a:endParaRPr lang="lv-LV"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475656" y="5589240"/>
                <a:ext cx="2961104" cy="461665"/>
              </a:xfrm>
              <a:prstGeom prst="rect">
                <a:avLst/>
              </a:prstGeom>
              <a:blipFill rotWithShape="1">
                <a:blip r:embed="rId4"/>
                <a:stretch>
                  <a:fillRect b="-9211"/>
                </a:stretch>
              </a:blipFill>
            </p:spPr>
            <p:txBody>
              <a:bodyPr/>
              <a:lstStyle/>
              <a:p>
                <a:r>
                  <a:rPr lang="lv-LV">
                    <a:noFill/>
                  </a:rPr>
                  <a:t> </a:t>
                </a:r>
              </a:p>
            </p:txBody>
          </p:sp>
        </mc:Fallback>
      </mc:AlternateContent>
    </p:spTree>
    <p:extLst>
      <p:ext uri="{BB962C8B-B14F-4D97-AF65-F5344CB8AC3E}">
        <p14:creationId xmlns:p14="http://schemas.microsoft.com/office/powerpoint/2010/main" val="284285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cap="small" dirty="0" smtClean="0">
                <a:latin typeface="Corbel" panose="020B0503020204020204" pitchFamily="34" charset="0"/>
              </a:rPr>
              <a:t>Ūdens absorbcijas spektrs</a:t>
            </a:r>
            <a:endParaRPr lang="lv-LV" b="1" cap="small" dirty="0">
              <a:latin typeface="Corbel" panose="020B0503020204020204" pitchFamily="34" charset="0"/>
            </a:endParaRPr>
          </a:p>
        </p:txBody>
      </p:sp>
      <p:sp>
        <p:nvSpPr>
          <p:cNvPr id="16" name="TextBox 15"/>
          <p:cNvSpPr txBox="1"/>
          <p:nvPr/>
        </p:nvSpPr>
        <p:spPr>
          <a:xfrm>
            <a:off x="0" y="6586536"/>
            <a:ext cx="9144000" cy="246221"/>
          </a:xfrm>
          <a:prstGeom prst="rect">
            <a:avLst/>
          </a:prstGeom>
          <a:noFill/>
        </p:spPr>
        <p:txBody>
          <a:bodyPr wrap="square" rtlCol="0">
            <a:spAutoFit/>
          </a:bodyPr>
          <a:lstStyle/>
          <a:p>
            <a:pPr algn="just"/>
            <a:r>
              <a:rPr lang="lv-LV" sz="1000" b="1" dirty="0" err="1" smtClean="0">
                <a:solidFill>
                  <a:schemeClr val="tx1">
                    <a:lumMod val="65000"/>
                    <a:lumOff val="35000"/>
                  </a:schemeClr>
                </a:solidFill>
                <a:latin typeface="Corbel" panose="020B0503020204020204" pitchFamily="34" charset="0"/>
              </a:rPr>
              <a:t>Palmer</a:t>
            </a:r>
            <a:r>
              <a:rPr lang="lv-LV" sz="1000" b="1" dirty="0" smtClean="0">
                <a:solidFill>
                  <a:schemeClr val="tx1">
                    <a:lumMod val="65000"/>
                    <a:lumOff val="35000"/>
                  </a:schemeClr>
                </a:solidFill>
                <a:latin typeface="Corbel" panose="020B0503020204020204" pitchFamily="34" charset="0"/>
              </a:rPr>
              <a:t>, K.F.</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Williams</a:t>
            </a:r>
            <a:r>
              <a:rPr lang="lv-LV" sz="1000" dirty="0" smtClean="0">
                <a:solidFill>
                  <a:schemeClr val="tx1">
                    <a:lumMod val="65000"/>
                    <a:lumOff val="35000"/>
                  </a:schemeClr>
                </a:solidFill>
                <a:latin typeface="Corbel" panose="020B0503020204020204" pitchFamily="34" charset="0"/>
              </a:rPr>
              <a:t>, D., </a:t>
            </a:r>
            <a:r>
              <a:rPr lang="en-US" sz="1000" dirty="0" smtClean="0">
                <a:solidFill>
                  <a:schemeClr val="tx1">
                    <a:lumMod val="65000"/>
                    <a:lumOff val="35000"/>
                  </a:schemeClr>
                </a:solidFill>
                <a:latin typeface="Corbel" panose="020B0503020204020204" pitchFamily="34" charset="0"/>
              </a:rPr>
              <a:t>"</a:t>
            </a:r>
            <a:r>
              <a:rPr lang="lv-LV" sz="1000" dirty="0" err="1" smtClean="0">
                <a:solidFill>
                  <a:schemeClr val="tx1">
                    <a:lumMod val="65000"/>
                    <a:lumOff val="35000"/>
                  </a:schemeClr>
                </a:solidFill>
                <a:latin typeface="Corbel" panose="020B0503020204020204" pitchFamily="34" charset="0"/>
              </a:rPr>
              <a:t>Optical</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properties</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of</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water</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in</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the</a:t>
            </a:r>
            <a:r>
              <a:rPr lang="lv-LV" sz="1000" dirty="0" smtClean="0">
                <a:solidFill>
                  <a:schemeClr val="tx1">
                    <a:lumMod val="65000"/>
                    <a:lumOff val="35000"/>
                  </a:schemeClr>
                </a:solidFill>
                <a:latin typeface="Corbel" panose="020B0503020204020204" pitchFamily="34" charset="0"/>
              </a:rPr>
              <a:t> near </a:t>
            </a:r>
            <a:r>
              <a:rPr lang="lv-LV" sz="1000" dirty="0" err="1" smtClean="0">
                <a:solidFill>
                  <a:schemeClr val="tx1">
                    <a:lumMod val="65000"/>
                    <a:lumOff val="35000"/>
                  </a:schemeClr>
                </a:solidFill>
                <a:latin typeface="Corbel" panose="020B0503020204020204" pitchFamily="34" charset="0"/>
              </a:rPr>
              <a:t>infrared</a:t>
            </a:r>
            <a:r>
              <a:rPr lang="lv-LV" sz="1000" dirty="0" smtClean="0">
                <a:solidFill>
                  <a:schemeClr val="tx1">
                    <a:lumMod val="65000"/>
                    <a:lumOff val="35000"/>
                  </a:schemeClr>
                </a:solidFill>
                <a:latin typeface="Corbel" panose="020B0503020204020204" pitchFamily="34" charset="0"/>
              </a:rPr>
              <a:t>,</a:t>
            </a:r>
            <a:r>
              <a:rPr lang="en-US" sz="1000" dirty="0" smtClean="0">
                <a:solidFill>
                  <a:schemeClr val="tx1">
                    <a:lumMod val="65000"/>
                    <a:lumOff val="35000"/>
                  </a:schemeClr>
                </a:solidFill>
                <a:latin typeface="Corbel" panose="020B0503020204020204" pitchFamily="34" charset="0"/>
              </a:rPr>
              <a:t>"</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Journal</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of</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the</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Optical</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Society</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of</a:t>
            </a:r>
            <a:r>
              <a:rPr lang="lv-LV" sz="1000" dirty="0" smtClean="0">
                <a:solidFill>
                  <a:schemeClr val="tx1">
                    <a:lumMod val="65000"/>
                    <a:lumOff val="35000"/>
                  </a:schemeClr>
                </a:solidFill>
                <a:latin typeface="Corbel" panose="020B0503020204020204" pitchFamily="34" charset="0"/>
              </a:rPr>
              <a:t> </a:t>
            </a:r>
            <a:r>
              <a:rPr lang="lv-LV" sz="1000" dirty="0" err="1" smtClean="0">
                <a:solidFill>
                  <a:schemeClr val="tx1">
                    <a:lumMod val="65000"/>
                    <a:lumOff val="35000"/>
                  </a:schemeClr>
                </a:solidFill>
                <a:latin typeface="Corbel" panose="020B0503020204020204" pitchFamily="34" charset="0"/>
              </a:rPr>
              <a:t>America</a:t>
            </a:r>
            <a:r>
              <a:rPr lang="lv-LV" sz="1000" dirty="0" smtClean="0">
                <a:solidFill>
                  <a:schemeClr val="tx1">
                    <a:lumMod val="65000"/>
                    <a:lumOff val="35000"/>
                  </a:schemeClr>
                </a:solidFill>
                <a:latin typeface="Corbel" panose="020B0503020204020204" pitchFamily="34" charset="0"/>
              </a:rPr>
              <a:t> 64(8) 1107-1110 (1974).</a:t>
            </a:r>
          </a:p>
        </p:txBody>
      </p:sp>
      <p:grpSp>
        <p:nvGrpSpPr>
          <p:cNvPr id="18" name="Group 17"/>
          <p:cNvGrpSpPr/>
          <p:nvPr/>
        </p:nvGrpSpPr>
        <p:grpSpPr>
          <a:xfrm>
            <a:off x="395536" y="1916832"/>
            <a:ext cx="4536504" cy="3793312"/>
            <a:chOff x="1456812" y="23623546"/>
            <a:chExt cx="7128792" cy="3692221"/>
          </a:xfrm>
        </p:grpSpPr>
        <p:graphicFrame>
          <p:nvGraphicFramePr>
            <p:cNvPr id="19" name="Chart 18"/>
            <p:cNvGraphicFramePr>
              <a:graphicFrameLocks noChangeAspect="1"/>
            </p:cNvGraphicFramePr>
            <p:nvPr>
              <p:extLst>
                <p:ext uri="{D42A27DB-BD31-4B8C-83A1-F6EECF244321}">
                  <p14:modId xmlns:p14="http://schemas.microsoft.com/office/powerpoint/2010/main" val="893664652"/>
                </p:ext>
              </p:extLst>
            </p:nvPr>
          </p:nvGraphicFramePr>
          <p:xfrm>
            <a:off x="1456812" y="23623546"/>
            <a:ext cx="7128792" cy="3692221"/>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2968980" y="23815671"/>
              <a:ext cx="2651609" cy="2751613"/>
            </a:xfrm>
            <a:prstGeom prst="rect">
              <a:avLst/>
            </a:prstGeom>
            <a:solidFill>
              <a:srgbClr val="D7E4BD">
                <a:alpha val="25098"/>
              </a:srgbClr>
            </a:solidFill>
            <a:ln>
              <a:solidFill>
                <a:srgbClr val="D7E4BD">
                  <a:alpha val="50196"/>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lv-LV"/>
            </a:p>
          </p:txBody>
        </p:sp>
        <p:sp>
          <p:nvSpPr>
            <p:cNvPr id="21" name="TextBox 27"/>
            <p:cNvSpPr txBox="1"/>
            <p:nvPr/>
          </p:nvSpPr>
          <p:spPr>
            <a:xfrm>
              <a:off x="4157112" y="25451485"/>
              <a:ext cx="1221828"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800" b="1" dirty="0">
                  <a:latin typeface="+mj-lt"/>
                </a:rPr>
                <a:t>1450 </a:t>
              </a:r>
              <a:r>
                <a:rPr lang="lv-LV" sz="1800" b="1" dirty="0" err="1">
                  <a:latin typeface="+mj-lt"/>
                </a:rPr>
                <a:t>nm</a:t>
              </a:r>
              <a:endParaRPr lang="en-GB" sz="1800" b="1" dirty="0">
                <a:latin typeface="+mj-lt"/>
              </a:endParaRPr>
            </a:p>
          </p:txBody>
        </p:sp>
        <p:sp>
          <p:nvSpPr>
            <p:cNvPr id="22" name="TextBox 30"/>
            <p:cNvSpPr txBox="1"/>
            <p:nvPr/>
          </p:nvSpPr>
          <p:spPr>
            <a:xfrm>
              <a:off x="6346137" y="24044080"/>
              <a:ext cx="1151948"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800" b="1" dirty="0">
                  <a:solidFill>
                    <a:schemeClr val="tx1"/>
                  </a:solidFill>
                  <a:latin typeface="+mj-lt"/>
                </a:rPr>
                <a:t>1920 </a:t>
              </a:r>
              <a:r>
                <a:rPr lang="lv-LV" sz="1800" b="1" dirty="0" err="1">
                  <a:solidFill>
                    <a:schemeClr val="tx1"/>
                  </a:solidFill>
                  <a:latin typeface="+mj-lt"/>
                </a:rPr>
                <a:t>nm</a:t>
              </a:r>
              <a:endParaRPr lang="en-GB" sz="1800" b="1" dirty="0">
                <a:solidFill>
                  <a:schemeClr val="tx1"/>
                </a:solidFill>
                <a:latin typeface="+mj-lt"/>
              </a:endParaRPr>
            </a:p>
          </p:txBody>
        </p:sp>
      </p:grpSp>
      <p:grpSp>
        <p:nvGrpSpPr>
          <p:cNvPr id="23" name="Group 22"/>
          <p:cNvGrpSpPr/>
          <p:nvPr/>
        </p:nvGrpSpPr>
        <p:grpSpPr>
          <a:xfrm>
            <a:off x="4932040" y="1772816"/>
            <a:ext cx="4012467" cy="4032448"/>
            <a:chOff x="8658847" y="23564924"/>
            <a:chExt cx="5256584" cy="3694026"/>
          </a:xfrm>
        </p:grpSpPr>
        <p:graphicFrame>
          <p:nvGraphicFramePr>
            <p:cNvPr id="24" name="Chart 23"/>
            <p:cNvGraphicFramePr>
              <a:graphicFrameLocks noChangeAspect="1"/>
            </p:cNvGraphicFramePr>
            <p:nvPr>
              <p:extLst>
                <p:ext uri="{D42A27DB-BD31-4B8C-83A1-F6EECF244321}">
                  <p14:modId xmlns:p14="http://schemas.microsoft.com/office/powerpoint/2010/main" val="3098906389"/>
                </p:ext>
              </p:extLst>
            </p:nvPr>
          </p:nvGraphicFramePr>
          <p:xfrm>
            <a:off x="8658847" y="23564924"/>
            <a:ext cx="5256584" cy="3694026"/>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a:xfrm>
              <a:off x="9696532" y="23877673"/>
              <a:ext cx="3738361" cy="2589702"/>
            </a:xfrm>
            <a:prstGeom prst="rect">
              <a:avLst/>
            </a:prstGeom>
            <a:solidFill>
              <a:srgbClr val="D7E4BD">
                <a:alpha val="25098"/>
              </a:srgbClr>
            </a:solidFill>
            <a:ln>
              <a:solidFill>
                <a:srgbClr val="D7E4BD">
                  <a:alpha val="50196"/>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lv-LV"/>
            </a:p>
          </p:txBody>
        </p:sp>
        <p:sp>
          <p:nvSpPr>
            <p:cNvPr id="26" name="TextBox 36"/>
            <p:cNvSpPr txBox="1"/>
            <p:nvPr/>
          </p:nvSpPr>
          <p:spPr>
            <a:xfrm>
              <a:off x="10333194" y="25172523"/>
              <a:ext cx="1221828"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800" b="1" dirty="0">
                  <a:latin typeface="+mj-lt"/>
                </a:rPr>
                <a:t>1200 </a:t>
              </a:r>
              <a:r>
                <a:rPr lang="lv-LV" sz="1800" b="1" dirty="0" err="1">
                  <a:latin typeface="+mj-lt"/>
                </a:rPr>
                <a:t>nm</a:t>
              </a:r>
              <a:endParaRPr lang="en-GB" sz="1800" b="1" dirty="0">
                <a:latin typeface="+mj-lt"/>
              </a:endParaRPr>
            </a:p>
          </p:txBody>
        </p:sp>
        <p:sp>
          <p:nvSpPr>
            <p:cNvPr id="27" name="TextBox 37"/>
            <p:cNvSpPr txBox="1"/>
            <p:nvPr/>
          </p:nvSpPr>
          <p:spPr>
            <a:xfrm>
              <a:off x="9573521" y="25675796"/>
              <a:ext cx="1221828"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800" b="1" dirty="0">
                  <a:latin typeface="+mj-lt"/>
                </a:rPr>
                <a:t>980 </a:t>
              </a:r>
              <a:r>
                <a:rPr lang="lv-LV" sz="1800" b="1" dirty="0" err="1">
                  <a:latin typeface="+mj-lt"/>
                </a:rPr>
                <a:t>nm</a:t>
              </a:r>
              <a:endParaRPr lang="en-GB" sz="1800" b="1" dirty="0">
                <a:latin typeface="+mj-lt"/>
              </a:endParaRPr>
            </a:p>
          </p:txBody>
        </p:sp>
      </p:grpSp>
    </p:spTree>
    <p:extLst>
      <p:ext uri="{BB962C8B-B14F-4D97-AF65-F5344CB8AC3E}">
        <p14:creationId xmlns:p14="http://schemas.microsoft.com/office/powerpoint/2010/main" val="50980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cap="small" dirty="0" smtClean="0">
                <a:latin typeface="Corbel" panose="020B0503020204020204" pitchFamily="34" charset="0"/>
              </a:rPr>
              <a:t>Difūzi atstarotā gaisma</a:t>
            </a:r>
            <a:endParaRPr lang="lv-LV" b="1" cap="small" dirty="0">
              <a:latin typeface="Corbel" panose="020B0503020204020204" pitchFamily="34" charset="0"/>
            </a:endParaRPr>
          </a:p>
        </p:txBody>
      </p:sp>
      <p:pic>
        <p:nvPicPr>
          <p:cNvPr id="8" name="Picture 2" descr="D:\Inga\Documents\Bakalaura darbs\Cits\Bakalaura darba faili\Aaada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700808"/>
            <a:ext cx="4645634" cy="45259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81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smtClean="0">
                <a:latin typeface="Corbel" panose="020B0503020204020204" pitchFamily="34" charset="0"/>
              </a:rPr>
              <a:t>Difūzi atstarotās gaismas </a:t>
            </a:r>
            <a:r>
              <a:rPr lang="lv-LV" b="1" u="sng" cap="small" dirty="0" smtClean="0">
                <a:latin typeface="Corbel" panose="020B0503020204020204" pitchFamily="34" charset="0"/>
              </a:rPr>
              <a:t>spektroskopija</a:t>
            </a:r>
            <a:endParaRPr lang="lv-LV" b="1" u="sng" cap="small" dirty="0">
              <a:latin typeface="Corbel" panose="020B0503020204020204" pitchFamily="34" charset="0"/>
            </a:endParaRPr>
          </a:p>
        </p:txBody>
      </p:sp>
      <p:grpSp>
        <p:nvGrpSpPr>
          <p:cNvPr id="5" name="Group 4"/>
          <p:cNvGrpSpPr/>
          <p:nvPr/>
        </p:nvGrpSpPr>
        <p:grpSpPr>
          <a:xfrm>
            <a:off x="1473760" y="2343000"/>
            <a:ext cx="6120767" cy="3384943"/>
            <a:chOff x="-229823" y="131613"/>
            <a:chExt cx="8838771" cy="3384943"/>
          </a:xfrm>
        </p:grpSpPr>
        <p:cxnSp>
          <p:nvCxnSpPr>
            <p:cNvPr id="6" name="Straight Connector 5"/>
            <p:cNvCxnSpPr/>
            <p:nvPr/>
          </p:nvCxnSpPr>
          <p:spPr>
            <a:xfrm>
              <a:off x="7111353" y="1352861"/>
              <a:ext cx="276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0" y="2544084"/>
              <a:ext cx="3248916" cy="972471"/>
            </a:xfrm>
            <a:prstGeom prst="ellipse">
              <a:avLst/>
            </a:prstGeom>
            <a:solidFill>
              <a:schemeClr val="accent6">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9" name="Group 8"/>
            <p:cNvGrpSpPr/>
            <p:nvPr/>
          </p:nvGrpSpPr>
          <p:grpSpPr>
            <a:xfrm>
              <a:off x="1012128" y="2097655"/>
              <a:ext cx="1188148" cy="794994"/>
              <a:chOff x="1012128" y="2097655"/>
              <a:chExt cx="1188148" cy="794994"/>
            </a:xfrm>
          </p:grpSpPr>
          <p:sp>
            <p:nvSpPr>
              <p:cNvPr id="37" name="Flowchart: Magnetic Disk 36"/>
              <p:cNvSpPr/>
              <p:nvPr/>
            </p:nvSpPr>
            <p:spPr>
              <a:xfrm>
                <a:off x="1012128" y="2097655"/>
                <a:ext cx="1188148" cy="794994"/>
              </a:xfrm>
              <a:prstGeom prst="flowChartMagneticDisk">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Flowchart: Magnetic Disk 37"/>
              <p:cNvSpPr/>
              <p:nvPr/>
            </p:nvSpPr>
            <p:spPr>
              <a:xfrm>
                <a:off x="1508897" y="2657171"/>
                <a:ext cx="184212" cy="235478"/>
              </a:xfrm>
              <a:prstGeom prst="flowChartMagneticDisk">
                <a:avLst/>
              </a:prstGeom>
              <a:solidFill>
                <a:schemeClr val="bg1"/>
              </a:solid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 name="Can 38"/>
              <p:cNvSpPr/>
              <p:nvPr/>
            </p:nvSpPr>
            <p:spPr>
              <a:xfrm>
                <a:off x="1472245" y="2198481"/>
                <a:ext cx="267934" cy="539245"/>
              </a:xfrm>
              <a:prstGeom prst="can">
                <a:avLst/>
              </a:prstGeom>
              <a:no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0" name="Oval 39"/>
              <p:cNvSpPr/>
              <p:nvPr/>
            </p:nvSpPr>
            <p:spPr>
              <a:xfrm>
                <a:off x="1508897" y="2840019"/>
                <a:ext cx="184212" cy="52630"/>
              </a:xfrm>
              <a:prstGeom prst="ellipse">
                <a:avLst/>
              </a:prstGeom>
              <a:no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Oval 40"/>
              <p:cNvSpPr/>
              <p:nvPr/>
            </p:nvSpPr>
            <p:spPr>
              <a:xfrm>
                <a:off x="1467046" y="2191039"/>
                <a:ext cx="267914" cy="84552"/>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0" name="Arc 9"/>
            <p:cNvSpPr/>
            <p:nvPr/>
          </p:nvSpPr>
          <p:spPr>
            <a:xfrm rot="16200000">
              <a:off x="1664518" y="910567"/>
              <a:ext cx="2547693" cy="2664286"/>
            </a:xfrm>
            <a:prstGeom prst="arc">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cxnSp>
          <p:nvCxnSpPr>
            <p:cNvPr id="11" name="Straight Connector 10"/>
            <p:cNvCxnSpPr>
              <a:endCxn id="15" idx="2"/>
            </p:cNvCxnSpPr>
            <p:nvPr/>
          </p:nvCxnSpPr>
          <p:spPr>
            <a:xfrm flipV="1">
              <a:off x="2830348" y="968863"/>
              <a:ext cx="784810" cy="3"/>
            </a:xfrm>
            <a:prstGeom prst="line">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28452" y="804896"/>
              <a:ext cx="1487723" cy="1659"/>
            </a:xfrm>
            <a:prstGeom prst="line">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92448" y="1141686"/>
              <a:ext cx="1523727" cy="2"/>
            </a:xfrm>
            <a:prstGeom prst="line">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6200000">
              <a:off x="3766434" y="623220"/>
              <a:ext cx="396044" cy="756084"/>
            </a:xfrm>
            <a:prstGeom prst="arc">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5" name="Arc 14"/>
            <p:cNvSpPr/>
            <p:nvPr/>
          </p:nvSpPr>
          <p:spPr>
            <a:xfrm rot="10800000">
              <a:off x="3615158" y="796041"/>
              <a:ext cx="666074" cy="345644"/>
            </a:xfrm>
            <a:prstGeom prst="arc">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6" name="Trapezoid 15"/>
            <p:cNvSpPr/>
            <p:nvPr/>
          </p:nvSpPr>
          <p:spPr>
            <a:xfrm>
              <a:off x="5632199" y="619106"/>
              <a:ext cx="216024" cy="161531"/>
            </a:xfrm>
            <a:prstGeom prst="trapezoid">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Rectangle 16"/>
            <p:cNvSpPr/>
            <p:nvPr/>
          </p:nvSpPr>
          <p:spPr>
            <a:xfrm>
              <a:off x="5704207" y="560764"/>
              <a:ext cx="72008" cy="5834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8" name="Straight Connector 17"/>
            <p:cNvCxnSpPr/>
            <p:nvPr/>
          </p:nvCxnSpPr>
          <p:spPr>
            <a:xfrm flipV="1">
              <a:off x="5596195" y="805612"/>
              <a:ext cx="36004" cy="66538"/>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632199" y="834205"/>
              <a:ext cx="36004" cy="74383"/>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89064" y="849248"/>
              <a:ext cx="15143" cy="86390"/>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45860" y="862283"/>
              <a:ext cx="0" cy="92609"/>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62603" y="805611"/>
              <a:ext cx="36004" cy="66538"/>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26045" y="834204"/>
              <a:ext cx="36004" cy="74383"/>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87185" y="853481"/>
              <a:ext cx="15143" cy="86390"/>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16175" y="777122"/>
              <a:ext cx="45719" cy="7200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Rectangle 25"/>
            <p:cNvSpPr/>
            <p:nvPr/>
          </p:nvSpPr>
          <p:spPr>
            <a:xfrm>
              <a:off x="5416175" y="1105684"/>
              <a:ext cx="45719" cy="7200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Rectangle 26"/>
            <p:cNvSpPr/>
            <p:nvPr/>
          </p:nvSpPr>
          <p:spPr>
            <a:xfrm>
              <a:off x="5467536" y="1012128"/>
              <a:ext cx="1643817" cy="681466"/>
            </a:xfrm>
            <a:prstGeom prst="rect">
              <a:avLst/>
            </a:prstGeom>
            <a:solidFill>
              <a:srgbClr val="0DFF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Rectangle 27"/>
            <p:cNvSpPr/>
            <p:nvPr/>
          </p:nvSpPr>
          <p:spPr>
            <a:xfrm>
              <a:off x="7387826" y="1014028"/>
              <a:ext cx="1176384" cy="681466"/>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TextBox 90"/>
            <p:cNvSpPr txBox="1"/>
            <p:nvPr/>
          </p:nvSpPr>
          <p:spPr>
            <a:xfrm>
              <a:off x="5385298" y="968863"/>
              <a:ext cx="1789472" cy="738664"/>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NIR spektrometrs</a:t>
              </a:r>
              <a:endParaRPr lang="en-US" sz="1400" dirty="0">
                <a:effectLst/>
                <a:latin typeface="Times New Roman"/>
                <a:ea typeface="MS Mincho"/>
              </a:endParaRPr>
            </a:p>
          </p:txBody>
        </p:sp>
        <p:sp>
          <p:nvSpPr>
            <p:cNvPr id="30" name="TextBox 95"/>
            <p:cNvSpPr txBox="1"/>
            <p:nvPr/>
          </p:nvSpPr>
          <p:spPr>
            <a:xfrm>
              <a:off x="7342717" y="1113958"/>
              <a:ext cx="1266231" cy="380938"/>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Dators</a:t>
              </a:r>
              <a:endParaRPr lang="en-US" sz="1400" dirty="0">
                <a:effectLst/>
                <a:latin typeface="Times New Roman"/>
                <a:ea typeface="MS Mincho"/>
              </a:endParaRPr>
            </a:p>
          </p:txBody>
        </p:sp>
        <p:sp>
          <p:nvSpPr>
            <p:cNvPr id="31" name="TextBox 96"/>
            <p:cNvSpPr txBox="1"/>
            <p:nvPr/>
          </p:nvSpPr>
          <p:spPr>
            <a:xfrm>
              <a:off x="4599333" y="131613"/>
              <a:ext cx="2293051" cy="415498"/>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Halogēna spuldze</a:t>
              </a:r>
              <a:endParaRPr lang="en-US" sz="1400" dirty="0">
                <a:effectLst/>
                <a:latin typeface="Times New Roman"/>
                <a:ea typeface="MS Mincho"/>
              </a:endParaRPr>
            </a:p>
          </p:txBody>
        </p:sp>
        <p:sp>
          <p:nvSpPr>
            <p:cNvPr id="32" name="TextBox 97"/>
            <p:cNvSpPr txBox="1"/>
            <p:nvPr/>
          </p:nvSpPr>
          <p:spPr>
            <a:xfrm>
              <a:off x="3258888" y="1234151"/>
              <a:ext cx="2208646" cy="738664"/>
            </a:xfrm>
            <a:prstGeom prst="rect">
              <a:avLst/>
            </a:prstGeom>
            <a:noFill/>
          </p:spPr>
          <p:txBody>
            <a:bodyPr wrap="square" rtlCol="0">
              <a:spAutoFit/>
            </a:bodyPr>
            <a:lstStyle/>
            <a:p>
              <a:pPr algn="ctr">
                <a:lnSpc>
                  <a:spcPct val="150000"/>
                </a:lnSpc>
                <a:spcAft>
                  <a:spcPts val="0"/>
                </a:spcAft>
              </a:pPr>
              <a:r>
                <a:rPr lang="lv-LV" sz="1400" kern="1200" cap="small">
                  <a:solidFill>
                    <a:srgbClr val="000000"/>
                  </a:solidFill>
                  <a:effectLst/>
                  <a:latin typeface="Corbel"/>
                  <a:ea typeface="MS Mincho"/>
                  <a:cs typeface="Times New Roman"/>
                </a:rPr>
                <a:t>Y tipa optisko šķiedru zonde</a:t>
              </a:r>
              <a:endParaRPr lang="en-US" sz="1400">
                <a:effectLst/>
                <a:latin typeface="Times New Roman"/>
                <a:ea typeface="MS Mincho"/>
              </a:endParaRPr>
            </a:p>
          </p:txBody>
        </p:sp>
        <p:sp>
          <p:nvSpPr>
            <p:cNvPr id="33" name="TextBox 98"/>
            <p:cNvSpPr txBox="1"/>
            <p:nvPr/>
          </p:nvSpPr>
          <p:spPr>
            <a:xfrm>
              <a:off x="2102411" y="2267078"/>
              <a:ext cx="1499120" cy="380938"/>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Uzgalis</a:t>
              </a:r>
              <a:endParaRPr lang="en-US" sz="1400" dirty="0">
                <a:effectLst/>
                <a:latin typeface="Times New Roman"/>
                <a:ea typeface="MS Mincho"/>
              </a:endParaRPr>
            </a:p>
          </p:txBody>
        </p:sp>
        <p:sp>
          <p:nvSpPr>
            <p:cNvPr id="34" name="TextBox 107"/>
            <p:cNvSpPr txBox="1"/>
            <p:nvPr/>
          </p:nvSpPr>
          <p:spPr>
            <a:xfrm>
              <a:off x="3211325" y="2785749"/>
              <a:ext cx="3395654" cy="415498"/>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Interesējošais ādas apgabals</a:t>
              </a:r>
              <a:endParaRPr lang="en-US" sz="1400" dirty="0">
                <a:effectLst/>
                <a:latin typeface="Times New Roman"/>
                <a:ea typeface="MS Mincho"/>
              </a:endParaRPr>
            </a:p>
          </p:txBody>
        </p:sp>
        <p:cxnSp>
          <p:nvCxnSpPr>
            <p:cNvPr id="35" name="Straight Arrow Connector 34"/>
            <p:cNvCxnSpPr/>
            <p:nvPr/>
          </p:nvCxnSpPr>
          <p:spPr>
            <a:xfrm>
              <a:off x="795616" y="2657171"/>
              <a:ext cx="0" cy="23547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112"/>
            <p:cNvSpPr txBox="1"/>
            <p:nvPr/>
          </p:nvSpPr>
          <p:spPr>
            <a:xfrm>
              <a:off x="-229823" y="2506799"/>
              <a:ext cx="1099914" cy="415498"/>
            </a:xfrm>
            <a:prstGeom prst="rect">
              <a:avLst/>
            </a:prstGeom>
            <a:noFill/>
          </p:spPr>
          <p:txBody>
            <a:bodyPr wrap="square" rtlCol="0">
              <a:spAutoFit/>
            </a:bodyPr>
            <a:lstStyle/>
            <a:p>
              <a:pPr>
                <a:lnSpc>
                  <a:spcPct val="150000"/>
                </a:lnSpc>
                <a:spcAft>
                  <a:spcPts val="0"/>
                </a:spcAft>
              </a:pPr>
              <a:r>
                <a:rPr lang="lv-LV" sz="1400" kern="1200" cap="small" dirty="0">
                  <a:solidFill>
                    <a:srgbClr val="000000"/>
                  </a:solidFill>
                  <a:effectLst/>
                  <a:latin typeface="Calibri"/>
                  <a:ea typeface="MS Mincho"/>
                  <a:cs typeface="Times New Roman"/>
                </a:rPr>
                <a:t>5 mm</a:t>
              </a:r>
              <a:endParaRPr lang="en-US" sz="1400" dirty="0">
                <a:effectLst/>
                <a:latin typeface="Times New Roman"/>
                <a:ea typeface="MS Mincho"/>
              </a:endParaRPr>
            </a:p>
          </p:txBody>
        </p:sp>
      </p:grpSp>
    </p:spTree>
    <p:extLst>
      <p:ext uri="{BB962C8B-B14F-4D97-AF65-F5344CB8AC3E}">
        <p14:creationId xmlns:p14="http://schemas.microsoft.com/office/powerpoint/2010/main" val="23514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smtClean="0">
                <a:latin typeface="Corbel" panose="020B0503020204020204" pitchFamily="34" charset="0"/>
              </a:rPr>
              <a:t>Ādas absorbcijas spektru salīdzinājums</a:t>
            </a:r>
            <a:endParaRPr lang="lv-LV" b="1" u="sng" cap="small" dirty="0">
              <a:latin typeface="Corbel" panose="020B0503020204020204" pitchFamily="34" charset="0"/>
            </a:endParaRPr>
          </a:p>
        </p:txBody>
      </p:sp>
      <p:grpSp>
        <p:nvGrpSpPr>
          <p:cNvPr id="43" name="Group 42"/>
          <p:cNvGrpSpPr/>
          <p:nvPr/>
        </p:nvGrpSpPr>
        <p:grpSpPr>
          <a:xfrm>
            <a:off x="564218" y="1967186"/>
            <a:ext cx="8071330" cy="4198117"/>
            <a:chOff x="-107762" y="-473290"/>
            <a:chExt cx="6590363" cy="3428600"/>
          </a:xfrm>
        </p:grpSpPr>
        <p:grpSp>
          <p:nvGrpSpPr>
            <p:cNvPr id="56" name="Group 55"/>
            <p:cNvGrpSpPr/>
            <p:nvPr/>
          </p:nvGrpSpPr>
          <p:grpSpPr>
            <a:xfrm>
              <a:off x="65909" y="0"/>
              <a:ext cx="6416692" cy="2482026"/>
              <a:chOff x="65909" y="0"/>
              <a:chExt cx="4233797" cy="1637665"/>
            </a:xfrm>
          </p:grpSpPr>
          <p:pic>
            <p:nvPicPr>
              <p:cNvPr id="59" name="Picture 58" descr="D:\Desktop\Proceedings Raksts\FootHeelSpectr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09" y="0"/>
                <a:ext cx="2185034" cy="1637665"/>
              </a:xfrm>
              <a:prstGeom prst="rect">
                <a:avLst/>
              </a:prstGeom>
              <a:noFill/>
              <a:ln>
                <a:noFill/>
              </a:ln>
            </p:spPr>
          </p:pic>
          <p:pic>
            <p:nvPicPr>
              <p:cNvPr id="60" name="Picture 59" descr="D:\Desktop\Proceedings Raksts\UpperLowerLegSpectr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801" y="8889"/>
                <a:ext cx="2160905" cy="1619885"/>
              </a:xfrm>
              <a:prstGeom prst="rect">
                <a:avLst/>
              </a:prstGeom>
              <a:noFill/>
              <a:ln>
                <a:noFill/>
              </a:ln>
            </p:spPr>
          </p:pic>
        </p:grpSp>
        <p:sp>
          <p:nvSpPr>
            <p:cNvPr id="45" name="Rectangle 44"/>
            <p:cNvSpPr/>
            <p:nvPr/>
          </p:nvSpPr>
          <p:spPr>
            <a:xfrm>
              <a:off x="2223923" y="250102"/>
              <a:ext cx="777234" cy="41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45"/>
            <p:cNvSpPr/>
            <p:nvPr/>
          </p:nvSpPr>
          <p:spPr>
            <a:xfrm>
              <a:off x="4930846" y="250102"/>
              <a:ext cx="1202879" cy="470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p:cNvSpPr/>
            <p:nvPr/>
          </p:nvSpPr>
          <p:spPr>
            <a:xfrm>
              <a:off x="200585" y="340500"/>
              <a:ext cx="144016" cy="1657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Rectangle 47"/>
            <p:cNvSpPr/>
            <p:nvPr/>
          </p:nvSpPr>
          <p:spPr>
            <a:xfrm>
              <a:off x="3276468" y="351456"/>
              <a:ext cx="202106" cy="1657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Rectangle 48"/>
            <p:cNvSpPr/>
            <p:nvPr/>
          </p:nvSpPr>
          <p:spPr>
            <a:xfrm>
              <a:off x="780336" y="2328413"/>
              <a:ext cx="2026727"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Rectangle 49"/>
            <p:cNvSpPr/>
            <p:nvPr/>
          </p:nvSpPr>
          <p:spPr>
            <a:xfrm>
              <a:off x="3917483" y="2328413"/>
              <a:ext cx="2026727" cy="84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TextBox 9"/>
            <p:cNvSpPr txBox="1"/>
            <p:nvPr/>
          </p:nvSpPr>
          <p:spPr>
            <a:xfrm>
              <a:off x="2341514" y="267702"/>
              <a:ext cx="723914" cy="376461"/>
            </a:xfrm>
            <a:prstGeom prst="rect">
              <a:avLst/>
            </a:prstGeom>
            <a:noFill/>
          </p:spPr>
          <p:txBody>
            <a:bodyPr wrap="square" rtlCol="0">
              <a:noAutofit/>
            </a:bodyPr>
            <a:lstStyle/>
            <a:p>
              <a:pPr>
                <a:spcAft>
                  <a:spcPts val="0"/>
                </a:spcAft>
              </a:pPr>
              <a:r>
                <a:rPr lang="lv-LV" sz="1200" kern="1200" cap="small" dirty="0">
                  <a:solidFill>
                    <a:srgbClr val="000000"/>
                  </a:solidFill>
                  <a:effectLst/>
                  <a:latin typeface="Corbel" panose="020B0503020204020204" pitchFamily="34" charset="0"/>
                  <a:ea typeface="MS Mincho"/>
                  <a:cs typeface="Times New Roman"/>
                </a:rPr>
                <a:t>Pēda</a:t>
              </a:r>
              <a:endParaRPr lang="en-US" sz="1200" cap="small" dirty="0">
                <a:effectLst/>
                <a:latin typeface="Corbel" panose="020B0503020204020204" pitchFamily="34" charset="0"/>
                <a:ea typeface="MS Mincho"/>
              </a:endParaRPr>
            </a:p>
            <a:p>
              <a:pPr>
                <a:spcAft>
                  <a:spcPts val="0"/>
                </a:spcAft>
              </a:pPr>
              <a:r>
                <a:rPr lang="lv-LV" sz="1200" kern="1200" cap="small" dirty="0">
                  <a:solidFill>
                    <a:srgbClr val="000000"/>
                  </a:solidFill>
                  <a:effectLst/>
                  <a:latin typeface="Corbel" panose="020B0503020204020204" pitchFamily="34" charset="0"/>
                  <a:ea typeface="MS Mincho"/>
                  <a:cs typeface="Times New Roman"/>
                </a:rPr>
                <a:t>Papēdis</a:t>
              </a:r>
              <a:endParaRPr lang="en-US" sz="1200" cap="small" dirty="0">
                <a:effectLst/>
                <a:latin typeface="Corbel" panose="020B0503020204020204" pitchFamily="34" charset="0"/>
                <a:ea typeface="MS Mincho"/>
              </a:endParaRPr>
            </a:p>
          </p:txBody>
        </p:sp>
        <p:sp>
          <p:nvSpPr>
            <p:cNvPr id="53" name="TextBox 21"/>
            <p:cNvSpPr txBox="1"/>
            <p:nvPr/>
          </p:nvSpPr>
          <p:spPr>
            <a:xfrm>
              <a:off x="828661" y="2289020"/>
              <a:ext cx="1929765" cy="347345"/>
            </a:xfrm>
            <a:prstGeom prst="rect">
              <a:avLst/>
            </a:prstGeom>
            <a:noFill/>
          </p:spPr>
          <p:txBody>
            <a:bodyPr wrap="square" rtlCol="0">
              <a:noAutofit/>
            </a:bodyPr>
            <a:lstStyle/>
            <a:p>
              <a:pPr algn="ctr">
                <a:lnSpc>
                  <a:spcPct val="150000"/>
                </a:lnSpc>
                <a:spcAft>
                  <a:spcPts val="0"/>
                </a:spcAft>
              </a:pPr>
              <a:r>
                <a:rPr lang="lv-LV" sz="1400" kern="1200" cap="small" dirty="0">
                  <a:solidFill>
                    <a:srgbClr val="000000"/>
                  </a:solidFill>
                  <a:effectLst/>
                  <a:latin typeface="Calibri"/>
                  <a:ea typeface="MS Mincho"/>
                  <a:cs typeface="Times New Roman"/>
                </a:rPr>
                <a:t>Viļņa garums, </a:t>
              </a:r>
              <a:r>
                <a:rPr lang="lv-LV" sz="1400" kern="1200" cap="small" dirty="0" err="1">
                  <a:solidFill>
                    <a:srgbClr val="000000"/>
                  </a:solidFill>
                  <a:effectLst/>
                  <a:latin typeface="Calibri"/>
                  <a:ea typeface="MS Mincho"/>
                  <a:cs typeface="Times New Roman"/>
                </a:rPr>
                <a:t>nm</a:t>
              </a:r>
              <a:endParaRPr lang="en-US" sz="1600" cap="small" dirty="0">
                <a:effectLst/>
                <a:latin typeface="Times New Roman"/>
                <a:ea typeface="MS Mincho"/>
              </a:endParaRPr>
            </a:p>
          </p:txBody>
        </p:sp>
        <p:sp>
          <p:nvSpPr>
            <p:cNvPr id="54" name="TextBox 22"/>
            <p:cNvSpPr txBox="1"/>
            <p:nvPr/>
          </p:nvSpPr>
          <p:spPr>
            <a:xfrm rot="16200000">
              <a:off x="-1648389" y="1067337"/>
              <a:ext cx="3428600" cy="347346"/>
            </a:xfrm>
            <a:prstGeom prst="rect">
              <a:avLst/>
            </a:prstGeom>
            <a:noFill/>
          </p:spPr>
          <p:txBody>
            <a:bodyPr wrap="square" rtlCol="0">
              <a:noAutofit/>
            </a:bodyPr>
            <a:lstStyle/>
            <a:p>
              <a:pPr algn="ctr">
                <a:lnSpc>
                  <a:spcPct val="150000"/>
                </a:lnSpc>
                <a:spcAft>
                  <a:spcPts val="0"/>
                </a:spcAft>
              </a:pPr>
              <a:r>
                <a:rPr lang="lv-LV" sz="1400" b="1" kern="1200" cap="small" dirty="0">
                  <a:solidFill>
                    <a:srgbClr val="000000"/>
                  </a:solidFill>
                  <a:effectLst/>
                  <a:latin typeface="Corbel" panose="020B0503020204020204" pitchFamily="34" charset="0"/>
                  <a:ea typeface="MS Mincho"/>
                  <a:cs typeface="Times New Roman"/>
                </a:rPr>
                <a:t>Absorbcija</a:t>
              </a:r>
              <a:r>
                <a:rPr lang="lv-LV" sz="1400" kern="1200" cap="small" dirty="0">
                  <a:solidFill>
                    <a:srgbClr val="000000"/>
                  </a:solidFill>
                  <a:effectLst/>
                  <a:latin typeface="Corbel" panose="020B0503020204020204" pitchFamily="34" charset="0"/>
                  <a:ea typeface="MS Mincho"/>
                  <a:cs typeface="Times New Roman"/>
                </a:rPr>
                <a:t>, relatīvas vienības </a:t>
              </a:r>
              <a:r>
                <a:rPr lang="lv-LV" sz="1400" kern="1200" cap="small" dirty="0" err="1">
                  <a:solidFill>
                    <a:srgbClr val="000000"/>
                  </a:solidFill>
                  <a:effectLst/>
                  <a:latin typeface="Corbel" panose="020B0503020204020204" pitchFamily="34" charset="0"/>
                  <a:ea typeface="MS Mincho"/>
                  <a:cs typeface="Times New Roman"/>
                </a:rPr>
                <a:t>vienības</a:t>
              </a:r>
              <a:endParaRPr lang="en-US" sz="1600" cap="small" dirty="0">
                <a:effectLst/>
                <a:latin typeface="Corbel" panose="020B0503020204020204" pitchFamily="34" charset="0"/>
                <a:ea typeface="MS Mincho"/>
              </a:endParaRPr>
            </a:p>
          </p:txBody>
        </p:sp>
        <p:sp>
          <p:nvSpPr>
            <p:cNvPr id="55" name="TextBox 23"/>
            <p:cNvSpPr txBox="1"/>
            <p:nvPr/>
          </p:nvSpPr>
          <p:spPr>
            <a:xfrm>
              <a:off x="3965963" y="2289020"/>
              <a:ext cx="1929765" cy="347345"/>
            </a:xfrm>
            <a:prstGeom prst="rect">
              <a:avLst/>
            </a:prstGeom>
            <a:noFill/>
          </p:spPr>
          <p:txBody>
            <a:bodyPr wrap="square" rtlCol="0">
              <a:noAutofit/>
            </a:bodyPr>
            <a:lstStyle/>
            <a:p>
              <a:pPr algn="ctr">
                <a:lnSpc>
                  <a:spcPct val="150000"/>
                </a:lnSpc>
                <a:spcAft>
                  <a:spcPts val="0"/>
                </a:spcAft>
              </a:pPr>
              <a:r>
                <a:rPr lang="lv-LV" sz="1400" kern="1200" cap="small" dirty="0">
                  <a:solidFill>
                    <a:srgbClr val="000000"/>
                  </a:solidFill>
                  <a:effectLst/>
                  <a:latin typeface="Calibri"/>
                  <a:ea typeface="MS Mincho"/>
                  <a:cs typeface="Times New Roman"/>
                </a:rPr>
                <a:t>Viļņa garums, </a:t>
              </a:r>
              <a:r>
                <a:rPr lang="lv-LV" sz="1400" kern="1200" cap="small" dirty="0" err="1">
                  <a:solidFill>
                    <a:srgbClr val="000000"/>
                  </a:solidFill>
                  <a:effectLst/>
                  <a:latin typeface="Calibri"/>
                  <a:ea typeface="MS Mincho"/>
                  <a:cs typeface="Times New Roman"/>
                </a:rPr>
                <a:t>nm</a:t>
              </a:r>
              <a:endParaRPr lang="en-US" sz="1600" cap="small" dirty="0">
                <a:effectLst/>
                <a:latin typeface="Times New Roman"/>
                <a:ea typeface="MS Mincho"/>
              </a:endParaRPr>
            </a:p>
          </p:txBody>
        </p:sp>
      </p:grpSp>
      <p:sp>
        <p:nvSpPr>
          <p:cNvPr id="61" name="TextBox 9"/>
          <p:cNvSpPr txBox="1"/>
          <p:nvPr/>
        </p:nvSpPr>
        <p:spPr>
          <a:xfrm>
            <a:off x="7092280" y="2874487"/>
            <a:ext cx="1115993" cy="460954"/>
          </a:xfrm>
          <a:prstGeom prst="rect">
            <a:avLst/>
          </a:prstGeom>
          <a:noFill/>
        </p:spPr>
        <p:txBody>
          <a:bodyPr wrap="square" rtlCol="0">
            <a:noAutofit/>
          </a:bodyPr>
          <a:lstStyle/>
          <a:p>
            <a:pPr>
              <a:spcAft>
                <a:spcPts val="0"/>
              </a:spcAft>
            </a:pPr>
            <a:r>
              <a:rPr lang="lv-LV" sz="1200" kern="1200" cap="small" dirty="0" smtClean="0">
                <a:solidFill>
                  <a:srgbClr val="000000"/>
                </a:solidFill>
                <a:effectLst/>
                <a:latin typeface="Corbel" panose="020B0503020204020204" pitchFamily="34" charset="0"/>
                <a:ea typeface="MS Mincho"/>
                <a:cs typeface="Times New Roman"/>
              </a:rPr>
              <a:t>Normāla āda</a:t>
            </a:r>
            <a:endParaRPr lang="en-US" sz="1200" cap="small" dirty="0">
              <a:effectLst/>
              <a:latin typeface="Corbel" panose="020B0503020204020204" pitchFamily="34" charset="0"/>
              <a:ea typeface="MS Mincho"/>
            </a:endParaRPr>
          </a:p>
          <a:p>
            <a:pPr>
              <a:spcAft>
                <a:spcPts val="0"/>
              </a:spcAft>
            </a:pPr>
            <a:r>
              <a:rPr lang="lv-LV" sz="1200" cap="small" dirty="0" smtClean="0">
                <a:solidFill>
                  <a:srgbClr val="000000"/>
                </a:solidFill>
                <a:latin typeface="Corbel" panose="020B0503020204020204" pitchFamily="34" charset="0"/>
                <a:ea typeface="MS Mincho"/>
                <a:cs typeface="Times New Roman"/>
              </a:rPr>
              <a:t>Sausa āda</a:t>
            </a:r>
            <a:endParaRPr lang="en-US" sz="1200" cap="small" dirty="0">
              <a:effectLst/>
              <a:latin typeface="Corbel" panose="020B0503020204020204" pitchFamily="34" charset="0"/>
              <a:ea typeface="MS Mincho"/>
            </a:endParaRPr>
          </a:p>
        </p:txBody>
      </p:sp>
      <p:cxnSp>
        <p:nvCxnSpPr>
          <p:cNvPr id="4" name="Straight Connector 3"/>
          <p:cNvCxnSpPr/>
          <p:nvPr/>
        </p:nvCxnSpPr>
        <p:spPr>
          <a:xfrm flipH="1">
            <a:off x="3379520" y="3040400"/>
            <a:ext cx="216024" cy="0"/>
          </a:xfrm>
          <a:prstGeom prst="line">
            <a:avLst/>
          </a:prstGeom>
          <a:ln w="25400">
            <a:solidFill>
              <a:srgbClr val="40DCEC">
                <a:alpha val="69804"/>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392332" y="3192820"/>
            <a:ext cx="216024" cy="0"/>
          </a:xfrm>
          <a:prstGeom prst="line">
            <a:avLst/>
          </a:prstGeom>
          <a:ln w="25400">
            <a:solidFill>
              <a:srgbClr val="001A9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876256" y="3009920"/>
            <a:ext cx="216024" cy="0"/>
          </a:xfrm>
          <a:prstGeom prst="line">
            <a:avLst/>
          </a:prstGeom>
          <a:ln w="254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876256" y="3192800"/>
            <a:ext cx="216024" cy="0"/>
          </a:xfrm>
          <a:prstGeom prst="line">
            <a:avLst/>
          </a:prstGeom>
          <a:ln w="25400">
            <a:solidFill>
              <a:srgbClr val="D515A3"/>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630048" y="5475668"/>
            <a:ext cx="246208" cy="5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8498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smtClean="0">
                <a:latin typeface="Corbel" panose="020B0503020204020204" pitchFamily="34" charset="0"/>
              </a:rPr>
              <a:t>Absorbcijas izmaiņas laikā</a:t>
            </a:r>
            <a:br>
              <a:rPr lang="lv-LV" b="1" cap="small" dirty="0" smtClean="0">
                <a:latin typeface="Corbel" panose="020B0503020204020204" pitchFamily="34" charset="0"/>
              </a:rPr>
            </a:br>
            <a:r>
              <a:rPr lang="lv-LV" b="1" cap="small" dirty="0" smtClean="0">
                <a:latin typeface="Corbel" panose="020B0503020204020204" pitchFamily="34" charset="0"/>
              </a:rPr>
              <a:t>pēc krēma uzklāšanas</a:t>
            </a:r>
            <a:endParaRPr lang="lv-LV" b="1" u="sng" cap="small" dirty="0">
              <a:latin typeface="Corbel" panose="020B0503020204020204" pitchFamily="34" charset="0"/>
            </a:endParaRPr>
          </a:p>
        </p:txBody>
      </p:sp>
      <p:grpSp>
        <p:nvGrpSpPr>
          <p:cNvPr id="18" name="Group 17"/>
          <p:cNvGrpSpPr/>
          <p:nvPr/>
        </p:nvGrpSpPr>
        <p:grpSpPr>
          <a:xfrm>
            <a:off x="1406524" y="2274289"/>
            <a:ext cx="6209387" cy="3931160"/>
            <a:chOff x="5537257" y="22990140"/>
            <a:chExt cx="7142480" cy="4521900"/>
          </a:xfrm>
        </p:grpSpPr>
        <p:grpSp>
          <p:nvGrpSpPr>
            <p:cNvPr id="19" name="Group 18"/>
            <p:cNvGrpSpPr/>
            <p:nvPr/>
          </p:nvGrpSpPr>
          <p:grpSpPr>
            <a:xfrm>
              <a:off x="5537257" y="22990140"/>
              <a:ext cx="7142480" cy="4144680"/>
              <a:chOff x="5537257" y="22990140"/>
              <a:chExt cx="7142480" cy="4144680"/>
            </a:xfrm>
          </p:grpSpPr>
          <p:pic>
            <p:nvPicPr>
              <p:cNvPr id="27" name="Picture 6" descr="D:\Desktop\NIR krēmi\Jan 10 - Inga 2 krēmi laikā NIR spektr\Inga\bez beigu laikiem\AbsorptionMaximaPost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82" t="4612" r="51887" b="8667"/>
              <a:stretch/>
            </p:blipFill>
            <p:spPr bwMode="auto">
              <a:xfrm>
                <a:off x="6073139" y="22990140"/>
                <a:ext cx="3248917" cy="41446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6" descr="D:\Desktop\NIR krēmi\Jan 10 - Inga 2 krēmi laikā NIR spektr\Inga\bez beigu laikiem\AbsorptionMaximaPost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817" t="4612" r="9090" b="68725"/>
              <a:stretch/>
            </p:blipFill>
            <p:spPr bwMode="auto">
              <a:xfrm>
                <a:off x="9279394" y="23931780"/>
                <a:ext cx="3245712" cy="12742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6" descr="D:\Desktop\NIR krēmi\Jan 10 - Inga 2 krēmi laikā NIR spektr\Inga\bez beigu laikiem\AbsorptionMaximaPost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53" t="36083" r="9090" b="38591"/>
              <a:stretch/>
            </p:blipFill>
            <p:spPr bwMode="auto">
              <a:xfrm>
                <a:off x="9359100" y="25401347"/>
                <a:ext cx="3166006" cy="12103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Rectangle 29"/>
              <p:cNvSpPr/>
              <p:nvPr/>
            </p:nvSpPr>
            <p:spPr>
              <a:xfrm>
                <a:off x="7353637" y="24291692"/>
                <a:ext cx="1047526" cy="151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Rectangle 30"/>
              <p:cNvSpPr/>
              <p:nvPr/>
            </p:nvSpPr>
            <p:spPr>
              <a:xfrm>
                <a:off x="7328439" y="25732137"/>
                <a:ext cx="1047526" cy="151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Rectangle 31"/>
              <p:cNvSpPr/>
              <p:nvPr/>
            </p:nvSpPr>
            <p:spPr>
              <a:xfrm>
                <a:off x="9211790" y="24397258"/>
                <a:ext cx="154704"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Rectangle 32"/>
              <p:cNvSpPr/>
              <p:nvPr/>
            </p:nvSpPr>
            <p:spPr>
              <a:xfrm>
                <a:off x="9202042" y="24581554"/>
                <a:ext cx="77352"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Rectangle 33"/>
              <p:cNvSpPr/>
              <p:nvPr/>
            </p:nvSpPr>
            <p:spPr>
              <a:xfrm>
                <a:off x="9250466" y="24181317"/>
                <a:ext cx="77352"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Rectangle 34"/>
              <p:cNvSpPr/>
              <p:nvPr/>
            </p:nvSpPr>
            <p:spPr>
              <a:xfrm>
                <a:off x="9333322" y="25682820"/>
                <a:ext cx="77352" cy="250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Rectangle 35"/>
              <p:cNvSpPr/>
              <p:nvPr/>
            </p:nvSpPr>
            <p:spPr>
              <a:xfrm>
                <a:off x="8430525" y="23065526"/>
                <a:ext cx="1050580"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Rectangle 36"/>
              <p:cNvSpPr/>
              <p:nvPr/>
            </p:nvSpPr>
            <p:spPr>
              <a:xfrm>
                <a:off x="8412969" y="24592118"/>
                <a:ext cx="789073" cy="196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Rectangle 37"/>
              <p:cNvSpPr/>
              <p:nvPr/>
            </p:nvSpPr>
            <p:spPr>
              <a:xfrm>
                <a:off x="8277238" y="25881939"/>
                <a:ext cx="1050580"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Rectangle 38"/>
              <p:cNvSpPr/>
              <p:nvPr/>
            </p:nvSpPr>
            <p:spPr>
              <a:xfrm>
                <a:off x="11629157" y="23954152"/>
                <a:ext cx="1050580"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Rectangle 39"/>
              <p:cNvSpPr/>
              <p:nvPr/>
            </p:nvSpPr>
            <p:spPr>
              <a:xfrm>
                <a:off x="11529896" y="25401349"/>
                <a:ext cx="1050580" cy="34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TextBox 40"/>
              <p:cNvSpPr txBox="1"/>
              <p:nvPr/>
            </p:nvSpPr>
            <p:spPr>
              <a:xfrm rot="16200000">
                <a:off x="3703418" y="24885466"/>
                <a:ext cx="4021705" cy="354027"/>
              </a:xfrm>
              <a:prstGeom prst="rect">
                <a:avLst/>
              </a:prstGeom>
              <a:noFill/>
            </p:spPr>
            <p:txBody>
              <a:bodyPr wrap="square" rtlCol="0">
                <a:spAutoFit/>
              </a:bodyPr>
              <a:lstStyle/>
              <a:p>
                <a:pPr algn="ctr"/>
                <a:r>
                  <a:rPr lang="lv-LV" sz="1400" cap="small" dirty="0" smtClean="0">
                    <a:latin typeface="Corbel" panose="020B0503020204020204" pitchFamily="34" charset="0"/>
                  </a:rPr>
                  <a:t>Absorbcija, relatīvas vienības</a:t>
                </a:r>
                <a:endParaRPr lang="lv-LV" sz="1400" cap="small" dirty="0">
                  <a:latin typeface="Corbel" panose="020B0503020204020204" pitchFamily="34" charset="0"/>
                </a:endParaRPr>
              </a:p>
            </p:txBody>
          </p:sp>
        </p:grpSp>
        <p:sp>
          <p:nvSpPr>
            <p:cNvPr id="20" name="TextBox 19"/>
            <p:cNvSpPr txBox="1"/>
            <p:nvPr/>
          </p:nvSpPr>
          <p:spPr>
            <a:xfrm>
              <a:off x="7911086" y="23081064"/>
              <a:ext cx="1244716" cy="354027"/>
            </a:xfrm>
            <a:prstGeom prst="rect">
              <a:avLst/>
            </a:prstGeom>
            <a:noFill/>
          </p:spPr>
          <p:txBody>
            <a:bodyPr wrap="square" rtlCol="0">
              <a:spAutoFit/>
            </a:bodyPr>
            <a:lstStyle/>
            <a:p>
              <a:pPr algn="ctr"/>
              <a:r>
                <a:rPr lang="lv-LV" sz="1400" cap="small" dirty="0" smtClean="0">
                  <a:latin typeface="+mj-lt"/>
                </a:rPr>
                <a:t>980 </a:t>
              </a:r>
              <a:r>
                <a:rPr lang="lv-LV" sz="1400" cap="small" dirty="0" err="1" smtClean="0">
                  <a:latin typeface="+mj-lt"/>
                </a:rPr>
                <a:t>nm</a:t>
              </a:r>
              <a:endParaRPr lang="lv-LV" sz="1400" cap="small" dirty="0">
                <a:latin typeface="+mj-lt"/>
              </a:endParaRPr>
            </a:p>
          </p:txBody>
        </p:sp>
        <p:sp>
          <p:nvSpPr>
            <p:cNvPr id="21" name="TextBox 20"/>
            <p:cNvSpPr txBox="1"/>
            <p:nvPr/>
          </p:nvSpPr>
          <p:spPr>
            <a:xfrm>
              <a:off x="7903581" y="24490311"/>
              <a:ext cx="1244716" cy="354027"/>
            </a:xfrm>
            <a:prstGeom prst="rect">
              <a:avLst/>
            </a:prstGeom>
            <a:noFill/>
          </p:spPr>
          <p:txBody>
            <a:bodyPr wrap="square" rtlCol="0">
              <a:spAutoFit/>
            </a:bodyPr>
            <a:lstStyle/>
            <a:p>
              <a:pPr algn="ctr"/>
              <a:r>
                <a:rPr lang="lv-LV" sz="1400" cap="small" dirty="0" smtClean="0">
                  <a:latin typeface="+mj-lt"/>
                </a:rPr>
                <a:t>1200 </a:t>
              </a:r>
              <a:r>
                <a:rPr lang="lv-LV" sz="1400" cap="small" dirty="0" err="1" smtClean="0">
                  <a:latin typeface="+mj-lt"/>
                </a:rPr>
                <a:t>nm</a:t>
              </a:r>
              <a:endParaRPr lang="lv-LV" sz="1400" cap="small" dirty="0">
                <a:latin typeface="+mj-lt"/>
              </a:endParaRPr>
            </a:p>
          </p:txBody>
        </p:sp>
        <p:sp>
          <p:nvSpPr>
            <p:cNvPr id="22" name="TextBox 21"/>
            <p:cNvSpPr txBox="1"/>
            <p:nvPr/>
          </p:nvSpPr>
          <p:spPr>
            <a:xfrm>
              <a:off x="7911086" y="25972167"/>
              <a:ext cx="1244716" cy="354027"/>
            </a:xfrm>
            <a:prstGeom prst="rect">
              <a:avLst/>
            </a:prstGeom>
            <a:noFill/>
          </p:spPr>
          <p:txBody>
            <a:bodyPr wrap="square" rtlCol="0">
              <a:spAutoFit/>
            </a:bodyPr>
            <a:lstStyle/>
            <a:p>
              <a:pPr algn="ctr"/>
              <a:r>
                <a:rPr lang="lv-LV" sz="1400" b="1" cap="small" dirty="0" smtClean="0">
                  <a:latin typeface="+mj-lt"/>
                </a:rPr>
                <a:t>1420 </a:t>
              </a:r>
              <a:r>
                <a:rPr lang="lv-LV" sz="1400" b="1" cap="small" dirty="0" err="1" smtClean="0">
                  <a:latin typeface="+mj-lt"/>
                </a:rPr>
                <a:t>nm</a:t>
              </a:r>
              <a:endParaRPr lang="lv-LV" sz="1400" b="1" cap="small" dirty="0">
                <a:latin typeface="+mj-lt"/>
              </a:endParaRPr>
            </a:p>
          </p:txBody>
        </p:sp>
        <p:sp>
          <p:nvSpPr>
            <p:cNvPr id="23" name="TextBox 22"/>
            <p:cNvSpPr txBox="1"/>
            <p:nvPr/>
          </p:nvSpPr>
          <p:spPr>
            <a:xfrm>
              <a:off x="11209359" y="23981262"/>
              <a:ext cx="1244716" cy="354027"/>
            </a:xfrm>
            <a:prstGeom prst="rect">
              <a:avLst/>
            </a:prstGeom>
            <a:noFill/>
          </p:spPr>
          <p:txBody>
            <a:bodyPr wrap="square" rtlCol="0">
              <a:spAutoFit/>
            </a:bodyPr>
            <a:lstStyle/>
            <a:p>
              <a:pPr algn="ctr"/>
              <a:r>
                <a:rPr lang="lv-LV" sz="1400" cap="small" dirty="0" smtClean="0">
                  <a:latin typeface="+mj-lt"/>
                </a:rPr>
                <a:t>1050 </a:t>
              </a:r>
              <a:r>
                <a:rPr lang="lv-LV" sz="1400" cap="small" dirty="0" err="1" smtClean="0">
                  <a:latin typeface="+mj-lt"/>
                </a:rPr>
                <a:t>nm</a:t>
              </a:r>
              <a:endParaRPr lang="lv-LV" sz="1400" cap="small" dirty="0">
                <a:latin typeface="+mj-lt"/>
              </a:endParaRPr>
            </a:p>
          </p:txBody>
        </p:sp>
        <p:sp>
          <p:nvSpPr>
            <p:cNvPr id="24" name="TextBox 23"/>
            <p:cNvSpPr txBox="1"/>
            <p:nvPr/>
          </p:nvSpPr>
          <p:spPr>
            <a:xfrm>
              <a:off x="11209359" y="25559952"/>
              <a:ext cx="1244716" cy="354027"/>
            </a:xfrm>
            <a:prstGeom prst="rect">
              <a:avLst/>
            </a:prstGeom>
            <a:noFill/>
          </p:spPr>
          <p:txBody>
            <a:bodyPr wrap="square" rtlCol="0">
              <a:spAutoFit/>
            </a:bodyPr>
            <a:lstStyle/>
            <a:p>
              <a:pPr algn="ctr"/>
              <a:r>
                <a:rPr lang="lv-LV" sz="1400" cap="small" dirty="0" smtClean="0">
                  <a:latin typeface="+mj-lt"/>
                </a:rPr>
                <a:t>1300 </a:t>
              </a:r>
              <a:r>
                <a:rPr lang="lv-LV" sz="1400" cap="small" dirty="0" err="1" smtClean="0">
                  <a:latin typeface="+mj-lt"/>
                </a:rPr>
                <a:t>nm</a:t>
              </a:r>
              <a:endParaRPr lang="lv-LV" sz="1400" cap="small" dirty="0">
                <a:latin typeface="+mj-lt"/>
              </a:endParaRPr>
            </a:p>
          </p:txBody>
        </p:sp>
        <p:sp>
          <p:nvSpPr>
            <p:cNvPr id="25" name="TextBox 24"/>
            <p:cNvSpPr txBox="1"/>
            <p:nvPr/>
          </p:nvSpPr>
          <p:spPr>
            <a:xfrm>
              <a:off x="7015403" y="27158013"/>
              <a:ext cx="1673598" cy="354027"/>
            </a:xfrm>
            <a:prstGeom prst="rect">
              <a:avLst/>
            </a:prstGeom>
            <a:noFill/>
          </p:spPr>
          <p:txBody>
            <a:bodyPr wrap="square" rtlCol="0">
              <a:spAutoFit/>
            </a:bodyPr>
            <a:lstStyle/>
            <a:p>
              <a:pPr algn="ctr"/>
              <a:r>
                <a:rPr lang="lv-LV" sz="1400" cap="small" dirty="0" smtClean="0">
                  <a:latin typeface="Corbel" panose="020B0503020204020204" pitchFamily="34" charset="0"/>
                </a:rPr>
                <a:t>Laiks, minūtes</a:t>
              </a:r>
              <a:endParaRPr lang="lv-LV" sz="1400" cap="small" dirty="0">
                <a:latin typeface="Corbel" panose="020B0503020204020204" pitchFamily="34" charset="0"/>
              </a:endParaRPr>
            </a:p>
          </p:txBody>
        </p:sp>
        <p:sp>
          <p:nvSpPr>
            <p:cNvPr id="26" name="TextBox 25"/>
            <p:cNvSpPr txBox="1"/>
            <p:nvPr/>
          </p:nvSpPr>
          <p:spPr>
            <a:xfrm>
              <a:off x="10323319" y="26611735"/>
              <a:ext cx="1673598" cy="354027"/>
            </a:xfrm>
            <a:prstGeom prst="rect">
              <a:avLst/>
            </a:prstGeom>
            <a:noFill/>
          </p:spPr>
          <p:txBody>
            <a:bodyPr wrap="square" rtlCol="0">
              <a:spAutoFit/>
            </a:bodyPr>
            <a:lstStyle/>
            <a:p>
              <a:pPr algn="ctr"/>
              <a:r>
                <a:rPr lang="lv-LV" sz="1400" cap="small" dirty="0" smtClean="0">
                  <a:latin typeface="Corbel" panose="020B0503020204020204" pitchFamily="34" charset="0"/>
                </a:rPr>
                <a:t>Laiks, minūtes</a:t>
              </a:r>
              <a:endParaRPr lang="lv-LV" sz="1400" cap="small" dirty="0">
                <a:latin typeface="Corbel" panose="020B0503020204020204" pitchFamily="34" charset="0"/>
              </a:endParaRPr>
            </a:p>
          </p:txBody>
        </p:sp>
      </p:grpSp>
    </p:spTree>
    <p:extLst>
      <p:ext uri="{BB962C8B-B14F-4D97-AF65-F5344CB8AC3E}">
        <p14:creationId xmlns:p14="http://schemas.microsoft.com/office/powerpoint/2010/main" val="171951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smtClean="0">
                <a:latin typeface="Corbel" panose="020B0503020204020204" pitchFamily="34" charset="0"/>
              </a:rPr>
              <a:t>Difūzi atstarotās gaismas </a:t>
            </a:r>
            <a:r>
              <a:rPr lang="lv-LV" b="1" u="sng" cap="small" dirty="0" smtClean="0">
                <a:latin typeface="Corbel" panose="020B0503020204020204" pitchFamily="34" charset="0"/>
              </a:rPr>
              <a:t>attēlošana</a:t>
            </a:r>
            <a:endParaRPr lang="lv-LV" b="1" u="sng" cap="small" dirty="0">
              <a:latin typeface="Corbel" panose="020B0503020204020204" pitchFamily="34" charset="0"/>
            </a:endParaRPr>
          </a:p>
        </p:txBody>
      </p:sp>
      <p:grpSp>
        <p:nvGrpSpPr>
          <p:cNvPr id="42" name="Group 41"/>
          <p:cNvGrpSpPr/>
          <p:nvPr/>
        </p:nvGrpSpPr>
        <p:grpSpPr>
          <a:xfrm>
            <a:off x="1646023" y="2510658"/>
            <a:ext cx="6396951" cy="2735238"/>
            <a:chOff x="0" y="0"/>
            <a:chExt cx="6990465" cy="2661079"/>
          </a:xfrm>
        </p:grpSpPr>
        <p:sp>
          <p:nvSpPr>
            <p:cNvPr id="43" name="Oval 42"/>
            <p:cNvSpPr/>
            <p:nvPr/>
          </p:nvSpPr>
          <p:spPr>
            <a:xfrm>
              <a:off x="1097959" y="1688608"/>
              <a:ext cx="3248916" cy="972471"/>
            </a:xfrm>
            <a:prstGeom prst="ellipse">
              <a:avLst/>
            </a:prstGeom>
            <a:solidFill>
              <a:schemeClr val="accent6">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4" name="TextBox 45"/>
            <p:cNvSpPr txBox="1"/>
            <p:nvPr/>
          </p:nvSpPr>
          <p:spPr>
            <a:xfrm>
              <a:off x="4189364" y="1905320"/>
              <a:ext cx="2561389" cy="404233"/>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Interesējošais ādas apgabals</a:t>
              </a:r>
              <a:endParaRPr lang="en-US" sz="1400" dirty="0">
                <a:effectLst/>
                <a:latin typeface="Times New Roman"/>
                <a:ea typeface="MS Mincho"/>
              </a:endParaRPr>
            </a:p>
          </p:txBody>
        </p:sp>
        <p:grpSp>
          <p:nvGrpSpPr>
            <p:cNvPr id="45" name="Group 44"/>
            <p:cNvGrpSpPr/>
            <p:nvPr/>
          </p:nvGrpSpPr>
          <p:grpSpPr>
            <a:xfrm rot="2700000">
              <a:off x="3536384" y="898100"/>
              <a:ext cx="302412" cy="394128"/>
              <a:chOff x="3536386" y="898100"/>
              <a:chExt cx="302412" cy="394128"/>
            </a:xfrm>
          </p:grpSpPr>
          <p:sp>
            <p:nvSpPr>
              <p:cNvPr id="63" name="Trapezoid 62"/>
              <p:cNvSpPr/>
              <p:nvPr/>
            </p:nvSpPr>
            <p:spPr>
              <a:xfrm>
                <a:off x="3572390" y="956442"/>
                <a:ext cx="216024" cy="161531"/>
              </a:xfrm>
              <a:prstGeom prst="trapezoid">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4" name="Rectangle 63"/>
              <p:cNvSpPr/>
              <p:nvPr/>
            </p:nvSpPr>
            <p:spPr>
              <a:xfrm>
                <a:off x="3644398" y="898100"/>
                <a:ext cx="72008" cy="5834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65" name="Straight Connector 64"/>
              <p:cNvCxnSpPr/>
              <p:nvPr/>
            </p:nvCxnSpPr>
            <p:spPr>
              <a:xfrm flipV="1">
                <a:off x="3536386" y="1142948"/>
                <a:ext cx="36004" cy="66538"/>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572390" y="1171541"/>
                <a:ext cx="36004" cy="74383"/>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629255" y="1186584"/>
                <a:ext cx="15143" cy="86390"/>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86051" y="1199619"/>
                <a:ext cx="0" cy="92609"/>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02794" y="1142947"/>
                <a:ext cx="36004" cy="66538"/>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766236" y="1171540"/>
                <a:ext cx="36004" cy="74383"/>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27376" y="1190817"/>
                <a:ext cx="15143" cy="86390"/>
              </a:xfrm>
              <a:prstGeom prst="line">
                <a:avLst/>
              </a:prstGeom>
              <a:ln>
                <a:solidFill>
                  <a:srgbClr val="F8F200"/>
                </a:solidFill>
              </a:ln>
            </p:spPr>
            <p:style>
              <a:lnRef idx="1">
                <a:schemeClr val="accent1"/>
              </a:lnRef>
              <a:fillRef idx="0">
                <a:schemeClr val="accent1"/>
              </a:fillRef>
              <a:effectRef idx="0">
                <a:schemeClr val="accent1"/>
              </a:effectRef>
              <a:fontRef idx="minor">
                <a:schemeClr val="tx1"/>
              </a:fontRef>
            </p:style>
          </p:cxnSp>
        </p:grpSp>
        <p:sp>
          <p:nvSpPr>
            <p:cNvPr id="46" name="TextBox 10"/>
            <p:cNvSpPr txBox="1"/>
            <p:nvPr/>
          </p:nvSpPr>
          <p:spPr>
            <a:xfrm>
              <a:off x="4523049" y="849882"/>
              <a:ext cx="1894019" cy="404233"/>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Halogēna spuldze</a:t>
              </a:r>
              <a:endParaRPr lang="en-US" sz="1400" dirty="0">
                <a:effectLst/>
                <a:latin typeface="Times New Roman"/>
                <a:ea typeface="MS Mincho"/>
              </a:endParaRPr>
            </a:p>
          </p:txBody>
        </p:sp>
        <p:grpSp>
          <p:nvGrpSpPr>
            <p:cNvPr id="47" name="Group 46"/>
            <p:cNvGrpSpPr/>
            <p:nvPr/>
          </p:nvGrpSpPr>
          <p:grpSpPr>
            <a:xfrm>
              <a:off x="0" y="117364"/>
              <a:ext cx="2424866" cy="681466"/>
              <a:chOff x="0" y="117364"/>
              <a:chExt cx="2424866" cy="681466"/>
            </a:xfrm>
          </p:grpSpPr>
          <p:cxnSp>
            <p:nvCxnSpPr>
              <p:cNvPr id="60" name="Straight Connector 59"/>
              <p:cNvCxnSpPr/>
              <p:nvPr/>
            </p:nvCxnSpPr>
            <p:spPr>
              <a:xfrm>
                <a:off x="1221389" y="413671"/>
                <a:ext cx="12034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5005" y="117364"/>
                <a:ext cx="1176384" cy="681466"/>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2" name="TextBox 15"/>
              <p:cNvSpPr txBox="1"/>
              <p:nvPr/>
            </p:nvSpPr>
            <p:spPr>
              <a:xfrm>
                <a:off x="0" y="270972"/>
                <a:ext cx="1265930" cy="370610"/>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Dators</a:t>
                </a:r>
                <a:endParaRPr lang="en-US" sz="1400" dirty="0">
                  <a:effectLst/>
                  <a:latin typeface="Times New Roman"/>
                  <a:ea typeface="MS Mincho"/>
                </a:endParaRPr>
              </a:p>
            </p:txBody>
          </p:sp>
        </p:grpSp>
        <p:grpSp>
          <p:nvGrpSpPr>
            <p:cNvPr id="48" name="Group 47"/>
            <p:cNvGrpSpPr/>
            <p:nvPr/>
          </p:nvGrpSpPr>
          <p:grpSpPr>
            <a:xfrm>
              <a:off x="2424866" y="0"/>
              <a:ext cx="694289" cy="1008411"/>
              <a:chOff x="2424866" y="0"/>
              <a:chExt cx="936104" cy="1359632"/>
            </a:xfrm>
          </p:grpSpPr>
          <p:pic>
            <p:nvPicPr>
              <p:cNvPr id="56" name="Picture 55" descr="D:\Desktop\Proceedings Raksts\Photo00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52" t="22783" r="27932" b="22528"/>
              <a:stretch/>
            </p:blipFill>
            <p:spPr bwMode="auto">
              <a:xfrm rot="16200000">
                <a:off x="2187650" y="237216"/>
                <a:ext cx="1359632" cy="88520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3144946" y="915576"/>
                <a:ext cx="216024" cy="366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58" name="Straight Connector 57"/>
              <p:cNvCxnSpPr/>
              <p:nvPr/>
            </p:nvCxnSpPr>
            <p:spPr>
              <a:xfrm flipH="1">
                <a:off x="3306114" y="94504"/>
                <a:ext cx="20434" cy="8484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rot="1566765">
                <a:off x="3128726" y="94505"/>
                <a:ext cx="216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9" name="Flowchart: Magnetic Disk 48"/>
            <p:cNvSpPr/>
            <p:nvPr/>
          </p:nvSpPr>
          <p:spPr>
            <a:xfrm>
              <a:off x="2515570" y="1008411"/>
              <a:ext cx="432048" cy="178644"/>
            </a:xfrm>
            <a:prstGeom prst="flowChartMagneticDisk">
              <a:avLst/>
            </a:prstGeom>
            <a:solidFill>
              <a:schemeClr val="accent1">
                <a:lumMod val="75000"/>
              </a:schemeClr>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TextBox 35"/>
            <p:cNvSpPr txBox="1"/>
            <p:nvPr/>
          </p:nvSpPr>
          <p:spPr>
            <a:xfrm>
              <a:off x="1266162" y="850467"/>
              <a:ext cx="1266832" cy="681021"/>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Optiskais filtrs</a:t>
              </a:r>
              <a:endParaRPr lang="en-US" sz="1400" dirty="0">
                <a:effectLst/>
                <a:latin typeface="Times New Roman"/>
                <a:ea typeface="MS Mincho"/>
              </a:endParaRPr>
            </a:p>
          </p:txBody>
        </p:sp>
        <p:cxnSp>
          <p:nvCxnSpPr>
            <p:cNvPr id="51" name="Straight Connector 50"/>
            <p:cNvCxnSpPr/>
            <p:nvPr/>
          </p:nvCxnSpPr>
          <p:spPr>
            <a:xfrm>
              <a:off x="2731594" y="1195833"/>
              <a:ext cx="0" cy="908743"/>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736182" y="1369059"/>
              <a:ext cx="738377" cy="738377"/>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a:off x="2574314" y="1869331"/>
              <a:ext cx="323736" cy="360040"/>
            </a:xfrm>
            <a:prstGeom prst="arc">
              <a:avLst>
                <a:gd name="adj1" fmla="val 16200000"/>
                <a:gd name="adj2" fmla="val 19813453"/>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54" name="TextBox 40"/>
            <p:cNvSpPr txBox="1"/>
            <p:nvPr/>
          </p:nvSpPr>
          <p:spPr>
            <a:xfrm>
              <a:off x="2731232" y="1346783"/>
              <a:ext cx="616247" cy="368364"/>
            </a:xfrm>
            <a:prstGeom prst="rect">
              <a:avLst/>
            </a:prstGeom>
            <a:noFill/>
          </p:spPr>
          <p:txBody>
            <a:bodyPr wrap="square" rtlCol="0">
              <a:spAutoFit/>
            </a:bodyPr>
            <a:lstStyle/>
            <a:p>
              <a:pPr>
                <a:lnSpc>
                  <a:spcPct val="150000"/>
                </a:lnSpc>
                <a:spcAft>
                  <a:spcPts val="0"/>
                </a:spcAft>
              </a:pPr>
              <a:r>
                <a:rPr lang="lv-LV" sz="1400" kern="1200">
                  <a:solidFill>
                    <a:srgbClr val="000000"/>
                  </a:solidFill>
                  <a:effectLst/>
                  <a:latin typeface="Corbel"/>
                  <a:ea typeface="MS Mincho"/>
                  <a:cs typeface="Times New Roman"/>
                </a:rPr>
                <a:t>45°</a:t>
              </a:r>
              <a:endParaRPr lang="en-US" sz="1400">
                <a:effectLst/>
                <a:latin typeface="Times New Roman"/>
                <a:ea typeface="MS Mincho"/>
              </a:endParaRPr>
            </a:p>
          </p:txBody>
        </p:sp>
        <p:sp>
          <p:nvSpPr>
            <p:cNvPr id="55" name="TextBox 46"/>
            <p:cNvSpPr txBox="1"/>
            <p:nvPr/>
          </p:nvSpPr>
          <p:spPr>
            <a:xfrm>
              <a:off x="3949653" y="25421"/>
              <a:ext cx="3040812" cy="685014"/>
            </a:xfrm>
            <a:prstGeom prst="rect">
              <a:avLst/>
            </a:prstGeom>
            <a:noFill/>
          </p:spPr>
          <p:txBody>
            <a:bodyPr wrap="square" rtlCol="0">
              <a:spAutoFit/>
            </a:bodyPr>
            <a:lstStyle/>
            <a:p>
              <a:pPr algn="ctr">
                <a:lnSpc>
                  <a:spcPct val="150000"/>
                </a:lnSpc>
                <a:spcAft>
                  <a:spcPts val="0"/>
                </a:spcAft>
              </a:pPr>
              <a:r>
                <a:rPr lang="lv-LV" sz="1400" kern="1200" cap="small" dirty="0">
                  <a:solidFill>
                    <a:srgbClr val="000000"/>
                  </a:solidFill>
                  <a:effectLst/>
                  <a:latin typeface="Corbel"/>
                  <a:ea typeface="MS Mincho"/>
                  <a:cs typeface="Times New Roman"/>
                </a:rPr>
                <a:t>Tuvā infrasarkanā diapazona kamera </a:t>
              </a:r>
              <a:r>
                <a:rPr lang="lv-LV" sz="1400" i="1" kern="1200" cap="small" dirty="0" err="1">
                  <a:solidFill>
                    <a:srgbClr val="000000"/>
                  </a:solidFill>
                  <a:effectLst/>
                  <a:latin typeface="Corbel"/>
                  <a:ea typeface="MS Mincho"/>
                  <a:cs typeface="Times New Roman"/>
                </a:rPr>
                <a:t>Xenics</a:t>
              </a:r>
              <a:r>
                <a:rPr lang="lv-LV" sz="1400" i="1" kern="1200" cap="small" dirty="0">
                  <a:solidFill>
                    <a:srgbClr val="000000"/>
                  </a:solidFill>
                  <a:effectLst/>
                  <a:latin typeface="Corbel"/>
                  <a:ea typeface="MS Mincho"/>
                  <a:cs typeface="Times New Roman"/>
                </a:rPr>
                <a:t> XS-1.7-320</a:t>
              </a:r>
              <a:endParaRPr lang="en-US" sz="1400" i="1" dirty="0">
                <a:effectLst/>
                <a:latin typeface="Times New Roman"/>
                <a:ea typeface="MS Mincho"/>
              </a:endParaRPr>
            </a:p>
          </p:txBody>
        </p:sp>
      </p:grpSp>
      <p:graphicFrame>
        <p:nvGraphicFramePr>
          <p:cNvPr id="72" name="Chart 71"/>
          <p:cNvGraphicFramePr/>
          <p:nvPr>
            <p:extLst>
              <p:ext uri="{D42A27DB-BD31-4B8C-83A1-F6EECF244321}">
                <p14:modId xmlns:p14="http://schemas.microsoft.com/office/powerpoint/2010/main" val="3576103963"/>
              </p:ext>
            </p:extLst>
          </p:nvPr>
        </p:nvGraphicFramePr>
        <p:xfrm>
          <a:off x="103291" y="4633919"/>
          <a:ext cx="3860667" cy="226501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09352" y="6176312"/>
            <a:ext cx="1032197"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p:cNvSpPr txBox="1"/>
          <p:nvPr/>
        </p:nvSpPr>
        <p:spPr>
          <a:xfrm>
            <a:off x="2835078" y="6176312"/>
            <a:ext cx="1330328" cy="430887"/>
          </a:xfrm>
          <a:prstGeom prst="rect">
            <a:avLst/>
          </a:prstGeom>
          <a:noFill/>
        </p:spPr>
        <p:txBody>
          <a:bodyPr wrap="square" rtlCol="0">
            <a:spAutoFit/>
          </a:bodyPr>
          <a:lstStyle/>
          <a:p>
            <a:r>
              <a:rPr lang="lv-LV" sz="1100" dirty="0" smtClean="0"/>
              <a:t>Ūdens absorbcijas spektrs</a:t>
            </a:r>
            <a:endParaRPr lang="lv-LV" sz="1100" dirty="0"/>
          </a:p>
        </p:txBody>
      </p:sp>
    </p:spTree>
    <p:extLst>
      <p:ext uri="{BB962C8B-B14F-4D97-AF65-F5344CB8AC3E}">
        <p14:creationId xmlns:p14="http://schemas.microsoft.com/office/powerpoint/2010/main" val="1870427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252</TotalTime>
  <Words>1050</Words>
  <Application>Microsoft Office PowerPoint</Application>
  <PresentationFormat>On-screen Show (4:3)</PresentationFormat>
  <Paragraphs>113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Audu stāvokļa novērtējums infrasarkanajā spektra diapazonā</vt:lpstr>
      <vt:lpstr>Aktualitāte</vt:lpstr>
      <vt:lpstr>Aktualitāte</vt:lpstr>
      <vt:lpstr>Ūdens absorbcijas spektrs</vt:lpstr>
      <vt:lpstr>Difūzi atstarotā gaisma</vt:lpstr>
      <vt:lpstr>Difūzi atstarotās gaismas spektroskopija</vt:lpstr>
      <vt:lpstr>Ādas absorbcijas spektru salīdzinājums</vt:lpstr>
      <vt:lpstr>Absorbcijas izmaiņas laikā pēc krēma uzklāšanas</vt:lpstr>
      <vt:lpstr>Difūzi atstarotās gaismas attēlošana</vt:lpstr>
      <vt:lpstr>Diffūzi atstarotās gaismas attēli, izmantojot dažādus filtrus</vt:lpstr>
      <vt:lpstr>Diffūzi atstarotās gaismas attēli, izmantojot dažādus filtrus</vt:lpstr>
      <vt:lpstr>Montekarlo simulācijas</vt:lpstr>
      <vt:lpstr>Montekarlo simulācijas</vt:lpstr>
      <vt:lpstr>Montekarlo simulācijas</vt:lpstr>
      <vt:lpstr>Secinājumi</vt:lpstr>
      <vt:lpstr>Publicitāte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Audu stāvokļa novērtējums infrasarkanajā spektra diapazonā</dc:title>
  <dc:creator>Inga</dc:creator>
  <cp:lastModifiedBy>Inga</cp:lastModifiedBy>
  <cp:revision>25</cp:revision>
  <dcterms:created xsi:type="dcterms:W3CDTF">2015-06-17T15:04:55Z</dcterms:created>
  <dcterms:modified xsi:type="dcterms:W3CDTF">2015-06-18T05:54:05Z</dcterms:modified>
</cp:coreProperties>
</file>