
<file path=[Content_Types].xml><?xml version="1.0" encoding="utf-8"?>
<Types xmlns="http://schemas.openxmlformats.org/package/2006/content-types"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56" r:id="rId2"/>
    <p:sldId id="292" r:id="rId3"/>
    <p:sldId id="291" r:id="rId4"/>
    <p:sldId id="293" r:id="rId5"/>
    <p:sldId id="288" r:id="rId6"/>
    <p:sldId id="258" r:id="rId7"/>
    <p:sldId id="277" r:id="rId8"/>
    <p:sldId id="257" r:id="rId9"/>
    <p:sldId id="261" r:id="rId10"/>
    <p:sldId id="289" r:id="rId11"/>
    <p:sldId id="267" r:id="rId12"/>
    <p:sldId id="268" r:id="rId13"/>
    <p:sldId id="271" r:id="rId14"/>
    <p:sldId id="281" r:id="rId15"/>
    <p:sldId id="279" r:id="rId16"/>
    <p:sldId id="282" r:id="rId17"/>
  </p:sldIdLst>
  <p:sldSz cx="9144000" cy="5715000" type="screen16x1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Ivo Oditis" initials="IO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630" autoAdjust="0"/>
    <p:restoredTop sz="86331" autoAdjust="0"/>
  </p:normalViewPr>
  <p:slideViewPr>
    <p:cSldViewPr>
      <p:cViewPr>
        <p:scale>
          <a:sx n="75" d="100"/>
          <a:sy n="75" d="100"/>
        </p:scale>
        <p:origin x="-1506" y="-420"/>
      </p:cViewPr>
      <p:guideLst>
        <p:guide orient="horz" pos="1800"/>
        <p:guide pos="2880"/>
      </p:guideLst>
    </p:cSldViewPr>
  </p:slideViewPr>
  <p:outlineViewPr>
    <p:cViewPr>
      <p:scale>
        <a:sx n="33" d="100"/>
        <a:sy n="33" d="100"/>
      </p:scale>
      <p:origin x="0" y="738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B9A4649-CA17-48BB-98C4-F910F37B3136}" type="doc">
      <dgm:prSet loTypeId="urn:microsoft.com/office/officeart/2005/8/layout/gear1" loCatId="process" qsTypeId="urn:microsoft.com/office/officeart/2005/8/quickstyle/simple1" qsCatId="simple" csTypeId="urn:microsoft.com/office/officeart/2005/8/colors/accent1_2" csCatId="accent1" phldr="1"/>
      <dgm:spPr/>
    </dgm:pt>
    <dgm:pt modelId="{929B229A-876C-4AF1-AA05-FBC5EDB7647B}">
      <dgm:prSet phldrT="[Text]" custT="1"/>
      <dgm:spPr/>
      <dgm:t>
        <a:bodyPr/>
        <a:lstStyle/>
        <a:p>
          <a:r>
            <a:rPr lang="lv-LV" sz="2400" dirty="0" smtClean="0"/>
            <a:t>proceses</a:t>
          </a:r>
          <a:endParaRPr lang="lv-LV" sz="2400" dirty="0"/>
        </a:p>
      </dgm:t>
    </dgm:pt>
    <dgm:pt modelId="{3FDA7EC5-B766-4B29-9DF6-0CACDFA32863}" type="parTrans" cxnId="{FB616989-A839-4357-9882-5D9C77B88B5B}">
      <dgm:prSet/>
      <dgm:spPr/>
      <dgm:t>
        <a:bodyPr/>
        <a:lstStyle/>
        <a:p>
          <a:endParaRPr lang="lv-LV"/>
        </a:p>
      </dgm:t>
    </dgm:pt>
    <dgm:pt modelId="{1B54BF8D-8C48-41AB-88EE-309E8B287956}" type="sibTrans" cxnId="{FB616989-A839-4357-9882-5D9C77B88B5B}">
      <dgm:prSet/>
      <dgm:spPr/>
      <dgm:t>
        <a:bodyPr/>
        <a:lstStyle/>
        <a:p>
          <a:endParaRPr lang="lv-LV"/>
        </a:p>
      </dgm:t>
    </dgm:pt>
    <dgm:pt modelId="{76D0FDED-1EEB-4E3E-8833-56E281933DC4}">
      <dgm:prSet phldrT="[Text]" custT="1"/>
      <dgm:spPr/>
      <dgm:t>
        <a:bodyPr/>
        <a:lstStyle/>
        <a:p>
          <a:r>
            <a:rPr lang="lv-LV" sz="2400" dirty="0" smtClean="0"/>
            <a:t>staff</a:t>
          </a:r>
          <a:endParaRPr lang="lv-LV" sz="1400" dirty="0"/>
        </a:p>
      </dgm:t>
    </dgm:pt>
    <dgm:pt modelId="{95BA7AD8-115D-4141-9B12-8E36751AEC06}" type="parTrans" cxnId="{239FD30C-BA15-40AD-8AC6-5C793DA47FCC}">
      <dgm:prSet/>
      <dgm:spPr/>
      <dgm:t>
        <a:bodyPr/>
        <a:lstStyle/>
        <a:p>
          <a:endParaRPr lang="lv-LV"/>
        </a:p>
      </dgm:t>
    </dgm:pt>
    <dgm:pt modelId="{DCBF13F9-52A6-48EC-A032-C40D69014BAD}" type="sibTrans" cxnId="{239FD30C-BA15-40AD-8AC6-5C793DA47FCC}">
      <dgm:prSet/>
      <dgm:spPr/>
      <dgm:t>
        <a:bodyPr/>
        <a:lstStyle/>
        <a:p>
          <a:endParaRPr lang="lv-LV"/>
        </a:p>
      </dgm:t>
    </dgm:pt>
    <dgm:pt modelId="{517D5263-0EC6-4F8F-91AB-CEA62E2B9E92}">
      <dgm:prSet phldrT="[Text]"/>
      <dgm:spPr/>
      <dgm:t>
        <a:bodyPr/>
        <a:lstStyle/>
        <a:p>
          <a:r>
            <a:rPr lang="lv-LV" dirty="0" smtClean="0"/>
            <a:t>systems</a:t>
          </a:r>
          <a:endParaRPr lang="lv-LV" dirty="0"/>
        </a:p>
      </dgm:t>
    </dgm:pt>
    <dgm:pt modelId="{9EEC8045-C9C8-4876-8F88-E8CA515A36EA}" type="parTrans" cxnId="{51437D81-A241-48CE-B42A-ABC62ED84843}">
      <dgm:prSet/>
      <dgm:spPr/>
      <dgm:t>
        <a:bodyPr/>
        <a:lstStyle/>
        <a:p>
          <a:endParaRPr lang="lv-LV"/>
        </a:p>
      </dgm:t>
    </dgm:pt>
    <dgm:pt modelId="{3FDA7242-832E-4935-AF3A-834C30F5365C}" type="sibTrans" cxnId="{51437D81-A241-48CE-B42A-ABC62ED84843}">
      <dgm:prSet/>
      <dgm:spPr/>
      <dgm:t>
        <a:bodyPr/>
        <a:lstStyle/>
        <a:p>
          <a:endParaRPr lang="lv-LV"/>
        </a:p>
      </dgm:t>
    </dgm:pt>
    <dgm:pt modelId="{C341E262-B4CE-448C-82D3-FBC45AF95061}" type="pres">
      <dgm:prSet presAssocID="{CB9A4649-CA17-48BB-98C4-F910F37B3136}" presName="composite" presStyleCnt="0">
        <dgm:presLayoutVars>
          <dgm:chMax val="3"/>
          <dgm:animLvl val="lvl"/>
          <dgm:resizeHandles val="exact"/>
        </dgm:presLayoutVars>
      </dgm:prSet>
      <dgm:spPr/>
    </dgm:pt>
    <dgm:pt modelId="{8A3B9B29-FC34-4E56-AA5B-52D58667B375}" type="pres">
      <dgm:prSet presAssocID="{929B229A-876C-4AF1-AA05-FBC5EDB7647B}" presName="gear1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lv-LV"/>
        </a:p>
      </dgm:t>
    </dgm:pt>
    <dgm:pt modelId="{8489DC9A-F5C9-42F7-9B9B-EDE6232AB11A}" type="pres">
      <dgm:prSet presAssocID="{929B229A-876C-4AF1-AA05-FBC5EDB7647B}" presName="gear1srcNode" presStyleLbl="node1" presStyleIdx="0" presStyleCnt="3"/>
      <dgm:spPr/>
      <dgm:t>
        <a:bodyPr/>
        <a:lstStyle/>
        <a:p>
          <a:endParaRPr lang="lv-LV"/>
        </a:p>
      </dgm:t>
    </dgm:pt>
    <dgm:pt modelId="{6251C579-FFC5-44E3-9CCA-557345370F8A}" type="pres">
      <dgm:prSet presAssocID="{929B229A-876C-4AF1-AA05-FBC5EDB7647B}" presName="gear1dstNode" presStyleLbl="node1" presStyleIdx="0" presStyleCnt="3"/>
      <dgm:spPr/>
      <dgm:t>
        <a:bodyPr/>
        <a:lstStyle/>
        <a:p>
          <a:endParaRPr lang="lv-LV"/>
        </a:p>
      </dgm:t>
    </dgm:pt>
    <dgm:pt modelId="{D51C5916-963E-450C-94D3-58E08F7F3DE5}" type="pres">
      <dgm:prSet presAssocID="{76D0FDED-1EEB-4E3E-8833-56E281933DC4}" presName="gear2" presStyleLbl="node1" presStyleIdx="1" presStyleCnt="3" custLinFactNeighborX="-99" custLinFactNeighborY="-28">
        <dgm:presLayoutVars>
          <dgm:chMax val="1"/>
          <dgm:bulletEnabled val="1"/>
        </dgm:presLayoutVars>
      </dgm:prSet>
      <dgm:spPr/>
      <dgm:t>
        <a:bodyPr/>
        <a:lstStyle/>
        <a:p>
          <a:endParaRPr lang="lv-LV"/>
        </a:p>
      </dgm:t>
    </dgm:pt>
    <dgm:pt modelId="{723CDADE-61C6-4234-8A63-4F37D9D1988B}" type="pres">
      <dgm:prSet presAssocID="{76D0FDED-1EEB-4E3E-8833-56E281933DC4}" presName="gear2srcNode" presStyleLbl="node1" presStyleIdx="1" presStyleCnt="3"/>
      <dgm:spPr/>
      <dgm:t>
        <a:bodyPr/>
        <a:lstStyle/>
        <a:p>
          <a:endParaRPr lang="lv-LV"/>
        </a:p>
      </dgm:t>
    </dgm:pt>
    <dgm:pt modelId="{020EE266-0056-4C08-B96B-990917A10B8E}" type="pres">
      <dgm:prSet presAssocID="{76D0FDED-1EEB-4E3E-8833-56E281933DC4}" presName="gear2dstNode" presStyleLbl="node1" presStyleIdx="1" presStyleCnt="3"/>
      <dgm:spPr/>
      <dgm:t>
        <a:bodyPr/>
        <a:lstStyle/>
        <a:p>
          <a:endParaRPr lang="lv-LV"/>
        </a:p>
      </dgm:t>
    </dgm:pt>
    <dgm:pt modelId="{7707FF21-31D6-4907-9450-34DB8D0EB4AA}" type="pres">
      <dgm:prSet presAssocID="{517D5263-0EC6-4F8F-91AB-CEA62E2B9E92}" presName="gear3" presStyleLbl="node1" presStyleIdx="2" presStyleCnt="3"/>
      <dgm:spPr/>
      <dgm:t>
        <a:bodyPr/>
        <a:lstStyle/>
        <a:p>
          <a:endParaRPr lang="lv-LV"/>
        </a:p>
      </dgm:t>
    </dgm:pt>
    <dgm:pt modelId="{3C5D05CC-FE25-4623-85D6-7C1685FFD126}" type="pres">
      <dgm:prSet presAssocID="{517D5263-0EC6-4F8F-91AB-CEA62E2B9E92}" presName="gear3tx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lv-LV"/>
        </a:p>
      </dgm:t>
    </dgm:pt>
    <dgm:pt modelId="{9E0E61EF-067E-437A-863B-A4AA83D586F5}" type="pres">
      <dgm:prSet presAssocID="{517D5263-0EC6-4F8F-91AB-CEA62E2B9E92}" presName="gear3srcNode" presStyleLbl="node1" presStyleIdx="2" presStyleCnt="3"/>
      <dgm:spPr/>
      <dgm:t>
        <a:bodyPr/>
        <a:lstStyle/>
        <a:p>
          <a:endParaRPr lang="lv-LV"/>
        </a:p>
      </dgm:t>
    </dgm:pt>
    <dgm:pt modelId="{392536D5-B6E9-49E5-80F1-CC9AA018A1C4}" type="pres">
      <dgm:prSet presAssocID="{517D5263-0EC6-4F8F-91AB-CEA62E2B9E92}" presName="gear3dstNode" presStyleLbl="node1" presStyleIdx="2" presStyleCnt="3"/>
      <dgm:spPr/>
      <dgm:t>
        <a:bodyPr/>
        <a:lstStyle/>
        <a:p>
          <a:endParaRPr lang="lv-LV"/>
        </a:p>
      </dgm:t>
    </dgm:pt>
    <dgm:pt modelId="{8998B416-3FC9-42A4-A14C-5353F347F2F5}" type="pres">
      <dgm:prSet presAssocID="{1B54BF8D-8C48-41AB-88EE-309E8B287956}" presName="connector1" presStyleLbl="sibTrans2D1" presStyleIdx="0" presStyleCnt="3"/>
      <dgm:spPr/>
      <dgm:t>
        <a:bodyPr/>
        <a:lstStyle/>
        <a:p>
          <a:endParaRPr lang="lv-LV"/>
        </a:p>
      </dgm:t>
    </dgm:pt>
    <dgm:pt modelId="{865ED738-1343-43E8-AF28-1DA8C1410375}" type="pres">
      <dgm:prSet presAssocID="{DCBF13F9-52A6-48EC-A032-C40D69014BAD}" presName="connector2" presStyleLbl="sibTrans2D1" presStyleIdx="1" presStyleCnt="3"/>
      <dgm:spPr/>
      <dgm:t>
        <a:bodyPr/>
        <a:lstStyle/>
        <a:p>
          <a:endParaRPr lang="lv-LV"/>
        </a:p>
      </dgm:t>
    </dgm:pt>
    <dgm:pt modelId="{7F92F6DE-64BB-4A7D-B917-59A111C567E0}" type="pres">
      <dgm:prSet presAssocID="{3FDA7242-832E-4935-AF3A-834C30F5365C}" presName="connector3" presStyleLbl="sibTrans2D1" presStyleIdx="2" presStyleCnt="3"/>
      <dgm:spPr/>
      <dgm:t>
        <a:bodyPr/>
        <a:lstStyle/>
        <a:p>
          <a:endParaRPr lang="lv-LV"/>
        </a:p>
      </dgm:t>
    </dgm:pt>
  </dgm:ptLst>
  <dgm:cxnLst>
    <dgm:cxn modelId="{14DD96DF-F663-4046-BE9C-67115E5CA52F}" type="presOf" srcId="{517D5263-0EC6-4F8F-91AB-CEA62E2B9E92}" destId="{3C5D05CC-FE25-4623-85D6-7C1685FFD126}" srcOrd="1" destOrd="0" presId="urn:microsoft.com/office/officeart/2005/8/layout/gear1"/>
    <dgm:cxn modelId="{5E542F5B-D627-4C51-93A6-DD69750F4AFE}" type="presOf" srcId="{CB9A4649-CA17-48BB-98C4-F910F37B3136}" destId="{C341E262-B4CE-448C-82D3-FBC45AF95061}" srcOrd="0" destOrd="0" presId="urn:microsoft.com/office/officeart/2005/8/layout/gear1"/>
    <dgm:cxn modelId="{7A780A62-F2DE-414A-9682-2F2AC1DF60A1}" type="presOf" srcId="{929B229A-876C-4AF1-AA05-FBC5EDB7647B}" destId="{6251C579-FFC5-44E3-9CCA-557345370F8A}" srcOrd="2" destOrd="0" presId="urn:microsoft.com/office/officeart/2005/8/layout/gear1"/>
    <dgm:cxn modelId="{98E9F7EA-221A-4B82-8562-3E0F4E09A866}" type="presOf" srcId="{517D5263-0EC6-4F8F-91AB-CEA62E2B9E92}" destId="{9E0E61EF-067E-437A-863B-A4AA83D586F5}" srcOrd="2" destOrd="0" presId="urn:microsoft.com/office/officeart/2005/8/layout/gear1"/>
    <dgm:cxn modelId="{51437D81-A241-48CE-B42A-ABC62ED84843}" srcId="{CB9A4649-CA17-48BB-98C4-F910F37B3136}" destId="{517D5263-0EC6-4F8F-91AB-CEA62E2B9E92}" srcOrd="2" destOrd="0" parTransId="{9EEC8045-C9C8-4876-8F88-E8CA515A36EA}" sibTransId="{3FDA7242-832E-4935-AF3A-834C30F5365C}"/>
    <dgm:cxn modelId="{9C49DBA8-5E7A-4795-893C-0A4613A1EE84}" type="presOf" srcId="{1B54BF8D-8C48-41AB-88EE-309E8B287956}" destId="{8998B416-3FC9-42A4-A14C-5353F347F2F5}" srcOrd="0" destOrd="0" presId="urn:microsoft.com/office/officeart/2005/8/layout/gear1"/>
    <dgm:cxn modelId="{55B973EC-9451-43B6-936C-3BD0DA174B1C}" type="presOf" srcId="{3FDA7242-832E-4935-AF3A-834C30F5365C}" destId="{7F92F6DE-64BB-4A7D-B917-59A111C567E0}" srcOrd="0" destOrd="0" presId="urn:microsoft.com/office/officeart/2005/8/layout/gear1"/>
    <dgm:cxn modelId="{D365724B-51F1-46B8-9A13-581E5B88AEFD}" type="presOf" srcId="{517D5263-0EC6-4F8F-91AB-CEA62E2B9E92}" destId="{7707FF21-31D6-4907-9450-34DB8D0EB4AA}" srcOrd="0" destOrd="0" presId="urn:microsoft.com/office/officeart/2005/8/layout/gear1"/>
    <dgm:cxn modelId="{DE8D7A3E-34D5-455F-A7C0-8129046746B5}" type="presOf" srcId="{929B229A-876C-4AF1-AA05-FBC5EDB7647B}" destId="{8489DC9A-F5C9-42F7-9B9B-EDE6232AB11A}" srcOrd="1" destOrd="0" presId="urn:microsoft.com/office/officeart/2005/8/layout/gear1"/>
    <dgm:cxn modelId="{CB16BE88-841E-497D-829A-70A85F7DF0A4}" type="presOf" srcId="{517D5263-0EC6-4F8F-91AB-CEA62E2B9E92}" destId="{392536D5-B6E9-49E5-80F1-CC9AA018A1C4}" srcOrd="3" destOrd="0" presId="urn:microsoft.com/office/officeart/2005/8/layout/gear1"/>
    <dgm:cxn modelId="{FB616989-A839-4357-9882-5D9C77B88B5B}" srcId="{CB9A4649-CA17-48BB-98C4-F910F37B3136}" destId="{929B229A-876C-4AF1-AA05-FBC5EDB7647B}" srcOrd="0" destOrd="0" parTransId="{3FDA7EC5-B766-4B29-9DF6-0CACDFA32863}" sibTransId="{1B54BF8D-8C48-41AB-88EE-309E8B287956}"/>
    <dgm:cxn modelId="{239FD30C-BA15-40AD-8AC6-5C793DA47FCC}" srcId="{CB9A4649-CA17-48BB-98C4-F910F37B3136}" destId="{76D0FDED-1EEB-4E3E-8833-56E281933DC4}" srcOrd="1" destOrd="0" parTransId="{95BA7AD8-115D-4141-9B12-8E36751AEC06}" sibTransId="{DCBF13F9-52A6-48EC-A032-C40D69014BAD}"/>
    <dgm:cxn modelId="{E719E484-F5B0-40A4-8709-61877E42B188}" type="presOf" srcId="{929B229A-876C-4AF1-AA05-FBC5EDB7647B}" destId="{8A3B9B29-FC34-4E56-AA5B-52D58667B375}" srcOrd="0" destOrd="0" presId="urn:microsoft.com/office/officeart/2005/8/layout/gear1"/>
    <dgm:cxn modelId="{9B4F5CC6-E145-4DE6-8A7C-BC21D25AFC75}" type="presOf" srcId="{76D0FDED-1EEB-4E3E-8833-56E281933DC4}" destId="{020EE266-0056-4C08-B96B-990917A10B8E}" srcOrd="2" destOrd="0" presId="urn:microsoft.com/office/officeart/2005/8/layout/gear1"/>
    <dgm:cxn modelId="{88A22F0D-4214-4E93-8B28-B32C9211DDD1}" type="presOf" srcId="{76D0FDED-1EEB-4E3E-8833-56E281933DC4}" destId="{723CDADE-61C6-4234-8A63-4F37D9D1988B}" srcOrd="1" destOrd="0" presId="urn:microsoft.com/office/officeart/2005/8/layout/gear1"/>
    <dgm:cxn modelId="{D1407CC6-18E4-4D4A-A1D9-5CE6ECFEABC3}" type="presOf" srcId="{DCBF13F9-52A6-48EC-A032-C40D69014BAD}" destId="{865ED738-1343-43E8-AF28-1DA8C1410375}" srcOrd="0" destOrd="0" presId="urn:microsoft.com/office/officeart/2005/8/layout/gear1"/>
    <dgm:cxn modelId="{389610B2-EDD6-45A7-A512-5BE9D710AE4F}" type="presOf" srcId="{76D0FDED-1EEB-4E3E-8833-56E281933DC4}" destId="{D51C5916-963E-450C-94D3-58E08F7F3DE5}" srcOrd="0" destOrd="0" presId="urn:microsoft.com/office/officeart/2005/8/layout/gear1"/>
    <dgm:cxn modelId="{D0F26647-D764-4CD3-A7D9-1FCA71B31017}" type="presParOf" srcId="{C341E262-B4CE-448C-82D3-FBC45AF95061}" destId="{8A3B9B29-FC34-4E56-AA5B-52D58667B375}" srcOrd="0" destOrd="0" presId="urn:microsoft.com/office/officeart/2005/8/layout/gear1"/>
    <dgm:cxn modelId="{51DA0B66-FD0E-457B-9C9A-4C02CAC7496B}" type="presParOf" srcId="{C341E262-B4CE-448C-82D3-FBC45AF95061}" destId="{8489DC9A-F5C9-42F7-9B9B-EDE6232AB11A}" srcOrd="1" destOrd="0" presId="urn:microsoft.com/office/officeart/2005/8/layout/gear1"/>
    <dgm:cxn modelId="{A1A38C0D-BE33-455E-B607-0EAA980E6587}" type="presParOf" srcId="{C341E262-B4CE-448C-82D3-FBC45AF95061}" destId="{6251C579-FFC5-44E3-9CCA-557345370F8A}" srcOrd="2" destOrd="0" presId="urn:microsoft.com/office/officeart/2005/8/layout/gear1"/>
    <dgm:cxn modelId="{9B0B8DB8-7B36-4553-89BC-456BA1AACCBD}" type="presParOf" srcId="{C341E262-B4CE-448C-82D3-FBC45AF95061}" destId="{D51C5916-963E-450C-94D3-58E08F7F3DE5}" srcOrd="3" destOrd="0" presId="urn:microsoft.com/office/officeart/2005/8/layout/gear1"/>
    <dgm:cxn modelId="{228AD591-9639-4C19-A3D6-7955A230C6E2}" type="presParOf" srcId="{C341E262-B4CE-448C-82D3-FBC45AF95061}" destId="{723CDADE-61C6-4234-8A63-4F37D9D1988B}" srcOrd="4" destOrd="0" presId="urn:microsoft.com/office/officeart/2005/8/layout/gear1"/>
    <dgm:cxn modelId="{7C845537-7620-43F7-8130-C54AEA64BDEF}" type="presParOf" srcId="{C341E262-B4CE-448C-82D3-FBC45AF95061}" destId="{020EE266-0056-4C08-B96B-990917A10B8E}" srcOrd="5" destOrd="0" presId="urn:microsoft.com/office/officeart/2005/8/layout/gear1"/>
    <dgm:cxn modelId="{7552C4C2-3CBB-40DA-8F7F-4BE57F93D93F}" type="presParOf" srcId="{C341E262-B4CE-448C-82D3-FBC45AF95061}" destId="{7707FF21-31D6-4907-9450-34DB8D0EB4AA}" srcOrd="6" destOrd="0" presId="urn:microsoft.com/office/officeart/2005/8/layout/gear1"/>
    <dgm:cxn modelId="{F3CD534C-C3D5-4569-B57E-B87DD287CD4B}" type="presParOf" srcId="{C341E262-B4CE-448C-82D3-FBC45AF95061}" destId="{3C5D05CC-FE25-4623-85D6-7C1685FFD126}" srcOrd="7" destOrd="0" presId="urn:microsoft.com/office/officeart/2005/8/layout/gear1"/>
    <dgm:cxn modelId="{5C6BBB6C-097B-4414-BEF1-5BB1613B92E3}" type="presParOf" srcId="{C341E262-B4CE-448C-82D3-FBC45AF95061}" destId="{9E0E61EF-067E-437A-863B-A4AA83D586F5}" srcOrd="8" destOrd="0" presId="urn:microsoft.com/office/officeart/2005/8/layout/gear1"/>
    <dgm:cxn modelId="{9567E2E9-FE0A-4240-8E10-B399E898E879}" type="presParOf" srcId="{C341E262-B4CE-448C-82D3-FBC45AF95061}" destId="{392536D5-B6E9-49E5-80F1-CC9AA018A1C4}" srcOrd="9" destOrd="0" presId="urn:microsoft.com/office/officeart/2005/8/layout/gear1"/>
    <dgm:cxn modelId="{287FEA00-79EF-4966-AA2F-805942A9997B}" type="presParOf" srcId="{C341E262-B4CE-448C-82D3-FBC45AF95061}" destId="{8998B416-3FC9-42A4-A14C-5353F347F2F5}" srcOrd="10" destOrd="0" presId="urn:microsoft.com/office/officeart/2005/8/layout/gear1"/>
    <dgm:cxn modelId="{07ABA485-1739-49B7-9F48-9ED723D40D83}" type="presParOf" srcId="{C341E262-B4CE-448C-82D3-FBC45AF95061}" destId="{865ED738-1343-43E8-AF28-1DA8C1410375}" srcOrd="11" destOrd="0" presId="urn:microsoft.com/office/officeart/2005/8/layout/gear1"/>
    <dgm:cxn modelId="{06A44CC7-3C7E-4CF3-A4C3-FFB42D24F81B}" type="presParOf" srcId="{C341E262-B4CE-448C-82D3-FBC45AF95061}" destId="{7F92F6DE-64BB-4A7D-B917-59A111C567E0}" srcOrd="12" destOrd="0" presId="urn:microsoft.com/office/officeart/2005/8/layout/gear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A3B9B29-FC34-4E56-AA5B-52D58667B375}">
      <dsp:nvSpPr>
        <dsp:cNvPr id="0" name=""/>
        <dsp:cNvSpPr/>
      </dsp:nvSpPr>
      <dsp:spPr>
        <a:xfrm>
          <a:off x="3926218" y="1697236"/>
          <a:ext cx="2074399" cy="2074399"/>
        </a:xfrm>
        <a:prstGeom prst="gear9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v-LV" sz="2400" kern="1200" dirty="0" smtClean="0"/>
            <a:t>proceses</a:t>
          </a:r>
          <a:endParaRPr lang="lv-LV" sz="2400" kern="1200" dirty="0"/>
        </a:p>
      </dsp:txBody>
      <dsp:txXfrm>
        <a:off x="4343264" y="2183154"/>
        <a:ext cx="1240307" cy="1066284"/>
      </dsp:txXfrm>
    </dsp:sp>
    <dsp:sp modelId="{D51C5916-963E-450C-94D3-58E08F7F3DE5}">
      <dsp:nvSpPr>
        <dsp:cNvPr id="0" name=""/>
        <dsp:cNvSpPr/>
      </dsp:nvSpPr>
      <dsp:spPr>
        <a:xfrm>
          <a:off x="2717801" y="1206501"/>
          <a:ext cx="1508654" cy="1508654"/>
        </a:xfrm>
        <a:prstGeom prst="gear6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v-LV" sz="2400" kern="1200" dirty="0" smtClean="0"/>
            <a:t>staff</a:t>
          </a:r>
          <a:endParaRPr lang="lv-LV" sz="1400" kern="1200" dirty="0"/>
        </a:p>
      </dsp:txBody>
      <dsp:txXfrm>
        <a:off x="3097609" y="1588605"/>
        <a:ext cx="749038" cy="744446"/>
      </dsp:txXfrm>
    </dsp:sp>
    <dsp:sp modelId="{7707FF21-31D6-4907-9450-34DB8D0EB4AA}">
      <dsp:nvSpPr>
        <dsp:cNvPr id="0" name=""/>
        <dsp:cNvSpPr/>
      </dsp:nvSpPr>
      <dsp:spPr>
        <a:xfrm rot="20700000">
          <a:off x="3564295" y="166105"/>
          <a:ext cx="1478173" cy="1478173"/>
        </a:xfrm>
        <a:prstGeom prst="gear6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v-LV" sz="1900" kern="1200" dirty="0" smtClean="0"/>
            <a:t>systems</a:t>
          </a:r>
          <a:endParaRPr lang="lv-LV" sz="1900" kern="1200" dirty="0"/>
        </a:p>
      </dsp:txBody>
      <dsp:txXfrm rot="-20700000">
        <a:off x="3888501" y="490312"/>
        <a:ext cx="829759" cy="829759"/>
      </dsp:txXfrm>
    </dsp:sp>
    <dsp:sp modelId="{8998B416-3FC9-42A4-A14C-5353F347F2F5}">
      <dsp:nvSpPr>
        <dsp:cNvPr id="0" name=""/>
        <dsp:cNvSpPr/>
      </dsp:nvSpPr>
      <dsp:spPr>
        <a:xfrm>
          <a:off x="3762128" y="1386810"/>
          <a:ext cx="2655231" cy="2655231"/>
        </a:xfrm>
        <a:prstGeom prst="circularArrow">
          <a:avLst>
            <a:gd name="adj1" fmla="val 4688"/>
            <a:gd name="adj2" fmla="val 299029"/>
            <a:gd name="adj3" fmla="val 2505304"/>
            <a:gd name="adj4" fmla="val 15884875"/>
            <a:gd name="adj5" fmla="val 5469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65ED738-1343-43E8-AF28-1DA8C1410375}">
      <dsp:nvSpPr>
        <dsp:cNvPr id="0" name=""/>
        <dsp:cNvSpPr/>
      </dsp:nvSpPr>
      <dsp:spPr>
        <a:xfrm>
          <a:off x="2452114" y="874929"/>
          <a:ext cx="1929191" cy="1929191"/>
        </a:xfrm>
        <a:prstGeom prst="leftCircularArrow">
          <a:avLst>
            <a:gd name="adj1" fmla="val 6452"/>
            <a:gd name="adj2" fmla="val 429999"/>
            <a:gd name="adj3" fmla="val 10489124"/>
            <a:gd name="adj4" fmla="val 14837806"/>
            <a:gd name="adj5" fmla="val 7527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F92F6DE-64BB-4A7D-B917-59A111C567E0}">
      <dsp:nvSpPr>
        <dsp:cNvPr id="0" name=""/>
        <dsp:cNvSpPr/>
      </dsp:nvSpPr>
      <dsp:spPr>
        <a:xfrm>
          <a:off x="3222378" y="-155855"/>
          <a:ext cx="2080057" cy="2080057"/>
        </a:xfrm>
        <a:prstGeom prst="circularArrow">
          <a:avLst>
            <a:gd name="adj1" fmla="val 5984"/>
            <a:gd name="adj2" fmla="val 394124"/>
            <a:gd name="adj3" fmla="val 13313824"/>
            <a:gd name="adj4" fmla="val 10508221"/>
            <a:gd name="adj5" fmla="val 6981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gear1">
  <dgm:title val=""/>
  <dgm:desc val=""/>
  <dgm:catLst>
    <dgm:cat type="relationship" pri="3000"/>
    <dgm:cat type="process" pri="28000"/>
    <dgm:cat type="cycle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 useDef="1">
    <dgm:dataModel>
      <dgm:ptLst/>
      <dgm:bg/>
      <dgm:whole/>
    </dgm:dataModel>
  </dgm:clrData>
  <dgm:layoutNode name="composite">
    <dgm:varLst>
      <dgm:chMax val="3"/>
      <dgm:animLvl val="lvl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lte" val="1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05"/>
          <dgm:constr type="t" for="ch" forName="gear1" refType="w" fact="0.05"/>
          <dgm:constr type="w" for="ch" forName="gear1srcNode" val="1"/>
          <dgm:constr type="h" for="ch" forName="gear1srcNode" val="1"/>
          <dgm:constr type="l" for="ch" forName="gear1srcNode" refType="w" fact="0.32"/>
          <dgm:constr type="t" for="ch" forName="gear1srcNode"/>
          <dgm:constr type="w" for="ch" forName="gear1dstNode" val="1"/>
          <dgm:constr type="h" for="ch" forName="gear1dstNode" val="1"/>
          <dgm:constr type="r" for="ch" forName="gear1dstNode" refType="w" fact="0.58"/>
          <dgm:constr type="t" for="ch" forName="gear1dstNode" refType="h" fact="0.5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/>
          <dgm:constr type="b" for="ch" forName="gear1ch" refType="h" fact="0.6"/>
        </dgm:constrLst>
      </dgm:if>
      <dgm:if name="Name2" axis="ch" ptType="node" func="cnt" op="equ" val="2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2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2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7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w" fact="0.8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1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0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3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 refType="w" fact="0.34"/>
          <dgm:constr type="t" for="ch" forName="gear2ch" refType="w" fact="0.04"/>
        </dgm:constrLst>
      </dgm:if>
      <dgm:else name="Name3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4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4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95"/>
          <dgm:constr type="diam" for="des" forName="connector1" refType="w" refFor="ch" refForName="gear1" op="equ" fact="1.15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h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3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2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5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/>
          <dgm:constr type="t" for="ch" forName="gear2ch" refType="w" fact="0.58"/>
          <dgm:constr type="w" for="ch" forName="gear3" refType="w" fact="0.48"/>
          <dgm:constr type="h" for="ch" forName="gear3" refType="w" fact="0.48"/>
          <dgm:constr type="l" for="ch" forName="gear3" refType="w" fact="0.31"/>
          <dgm:constr type="t" for="ch" forName="gear3"/>
          <dgm:constr type="w" for="ch" forName="gear3tx" refType="w" fact="0.22"/>
          <dgm:constr type="h" for="ch" forName="gear3tx" refType="w" fact="0.22"/>
          <dgm:constr type="ctrX" for="ch" forName="gear3tx" refType="ctrX" refFor="ch" refForName="gear3"/>
          <dgm:constr type="ctrY" for="ch" forName="gear3tx" refType="ctrY" refFor="ch" refForName="gear3"/>
          <dgm:constr type="w" for="ch" forName="gear3srcNode" val="1"/>
          <dgm:constr type="h" for="ch" forName="gear3srcNode" val="1"/>
          <dgm:constr type="l" for="ch" forName="gear3srcNode" refType="w" fact="0.3"/>
          <dgm:constr type="t" for="ch" forName="gear3srcNode" refType="w" fact="0.25"/>
          <dgm:constr type="w" for="ch" forName="gear3dstNode" val="1"/>
          <dgm:constr type="h" for="ch" forName="gear3dstNode" val="1"/>
          <dgm:constr type="l" for="ch" forName="gear3dstNode" refType="w" fact="0.38"/>
          <dgm:constr type="t" for="ch" forName="gear3dstNode" refType="h" fact="0.05"/>
          <dgm:constr type="diam" for="des" forName="connector3" refType="w" refFor="ch" refForName="gear3" op="equ"/>
          <dgm:constr type="h" for="des" forName="connector3" refType="w" refFor="ch" refForName="gear1" op="equ" fact="0.1"/>
          <dgm:constr type="w" for="ch" forName="gear3ch" refType="w" fact="0.35"/>
          <dgm:constr type="h" for="ch" forName="gear3ch" refType="w" refFor="ch" refForName="gear3ch" fact="0.6"/>
          <dgm:constr type="l" for="ch" forName="gear3ch" refType="w" fact="0.65"/>
          <dgm:constr type="t" for="ch" forName="gear3ch" refType="h" fact="0.13"/>
        </dgm:constrLst>
      </dgm:else>
    </dgm:choose>
    <dgm:ruleLst/>
    <dgm:forEach name="Name4" axis="ch" ptType="node" cnt="1">
      <dgm:layoutNode name="gear1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9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1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1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5">
        <dgm:if name="Name6" axis="ch" ptType="node" func="cnt" op="gte" val="1">
          <dgm:layoutNode name="gear1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7"/>
      </dgm:choose>
    </dgm:forEach>
    <dgm:forEach name="Name8" axis="ch" ptType="node" st="2" cnt="1">
      <dgm:layoutNode name="gear2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6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2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2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9">
        <dgm:if name="Name10" axis="ch" ptType="node" func="cnt" op="gte" val="1">
          <dgm:layoutNode name="gear2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1"/>
      </dgm:choose>
    </dgm:forEach>
    <dgm:forEach name="Name12" axis="ch" ptType="node" st="3" cnt="1">
      <dgm:layoutNode name="gear3" styleLbl="node1">
        <dgm:alg type="sp"/>
        <dgm:shape xmlns:r="http://schemas.openxmlformats.org/officeDocument/2006/relationships" rot="-15" type="gear6" r:blip="">
          <dgm:adjLst/>
        </dgm:shape>
        <dgm:presOf axis="self"/>
        <dgm:constrLst/>
        <dgm:ruleLst/>
      </dgm:layoutNode>
      <dgm:layoutNode name="gear3tx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3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3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13">
        <dgm:if name="Name14" axis="ch" ptType="node" func="cnt" op="gte" val="1">
          <dgm:layoutNode name="gear3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5"/>
      </dgm:choose>
    </dgm:forEach>
    <dgm:forEach name="Name16" axis="ch" ptType="sibTrans" hideLastTrans="0" cnt="1">
      <dgm:layoutNode name="connector1" styleLbl="sibTrans2D1">
        <dgm:alg type="conn">
          <dgm:param type="connRout" val="curve"/>
          <dgm:param type="srcNode" val="gear1srcNode"/>
          <dgm:param type="dstNode" val="gear1dstNode"/>
          <dgm:param type="begPts" val="midR"/>
          <dgm:param type="endPts" val="tCtr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7" axis="ch" ptType="sibTrans" hideLastTrans="0" st="2" cnt="1">
      <dgm:layoutNode name="connector2" styleLbl="sibTrans2D1">
        <dgm:alg type="conn">
          <dgm:param type="connRout" val="curve"/>
          <dgm:param type="srcNode" val="gear2srcNode"/>
          <dgm:param type="dstNode" val="gear2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8" axis="ch" ptType="sibTrans" hideLastTrans="0" st="3" cnt="1">
      <dgm:layoutNode name="connector3" styleLbl="sibTrans2D1">
        <dgm:alg type="conn">
          <dgm:param type="connRout" val="curve"/>
          <dgm:param type="srcNode" val="gear3srcNode"/>
          <dgm:param type="dstNode" val="gear3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D0578C8-11E5-4CF8-A65C-19E7AD3410D0}" type="datetimeFigureOut">
              <a:rPr lang="lv-LV" smtClean="0"/>
              <a:t>2016.03.30.</a:t>
            </a:fld>
            <a:endParaRPr lang="lv-LV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685800"/>
            <a:ext cx="54864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lv-LV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8E673D-26FC-4AA4-B43C-50FA3719DD68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7638862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lv-LV" dirty="0" smtClean="0"/>
              <a:t>Man</a:t>
            </a:r>
            <a:r>
              <a:rPr lang="lv-LV" baseline="0" dirty="0" smtClean="0"/>
              <a:t> liekas, ka šo varētu izmest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8E673D-26FC-4AA4-B43C-50FA3719DD68}" type="slidenum">
              <a:rPr lang="lv-LV" smtClean="0"/>
              <a:t>6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6642084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75355"/>
            <a:ext cx="7772400" cy="1225021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238500"/>
            <a:ext cx="6400800" cy="14605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A2328F-3CF8-4DBD-A27F-457F8AA672B2}" type="datetime1">
              <a:rPr lang="en-US" smtClean="0"/>
              <a:t>3/30/2016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VPP-2.posms, 2016, Riga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509593-7A91-451E-8DE5-F0271F5083D3}" type="datetime1">
              <a:rPr lang="en-US" smtClean="0"/>
              <a:t>3/30/2016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VPP-2.posms, 2016, Riga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28866"/>
            <a:ext cx="2057400" cy="487627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28866"/>
            <a:ext cx="6019800" cy="4876271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699747-9447-42A9-AB00-20333FE05083}" type="datetime1">
              <a:rPr lang="en-US" smtClean="0"/>
              <a:t>3/30/2016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VPP-2.posms, 2016, Riga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7AE42D-0812-47CA-BFF5-E6AB78EE9755}" type="datetime1">
              <a:rPr lang="en-US" smtClean="0"/>
              <a:t>3/30/2016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VPP-2.posms, 2016, Riga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672418"/>
            <a:ext cx="7772400" cy="1135063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422261"/>
            <a:ext cx="7772400" cy="1250156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237107-B245-4B00-BFCE-5F8B926772AF}" type="datetime1">
              <a:rPr lang="en-US" smtClean="0"/>
              <a:t>3/30/2016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VPP-2.posms, 2016, Riga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333501"/>
            <a:ext cx="4038600" cy="377163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333501"/>
            <a:ext cx="4038600" cy="377163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39421-E730-4E48-80F6-FB7E90B354B8}" type="datetime1">
              <a:rPr lang="en-US" smtClean="0"/>
              <a:t>3/30/2016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VPP-2.posms, 2016, Riga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79261"/>
            <a:ext cx="4040188" cy="53313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812396"/>
            <a:ext cx="4040188" cy="329274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8" y="1279261"/>
            <a:ext cx="4041775" cy="53313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8" y="1812396"/>
            <a:ext cx="4041775" cy="329274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0C8B74-F0B9-4F63-8393-F6AEAB2ACD66}" type="datetime1">
              <a:rPr lang="en-US" smtClean="0"/>
              <a:t>3/30/2016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VPP-2.posms, 2016, Riga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804AC-A6C7-42D1-9759-F3A611FB1BCD}" type="datetime1">
              <a:rPr lang="en-US" smtClean="0"/>
              <a:t>3/30/2016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VPP-2.posms, 2016, Riga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00D5A6-5989-422A-8FDF-4FF19B93390E}" type="datetime1">
              <a:rPr lang="en-US" smtClean="0"/>
              <a:t>3/30/2016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VPP-2.posms, 2016, Riga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3" y="227541"/>
            <a:ext cx="3008313" cy="96837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27544"/>
            <a:ext cx="5111750" cy="487759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3" y="1195919"/>
            <a:ext cx="3008313" cy="390921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7F3BC-6579-41AA-BB1F-036E619502C8}" type="datetime1">
              <a:rPr lang="en-US" smtClean="0"/>
              <a:t>3/30/2016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VPP-2.posms, 2016, Riga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000500"/>
            <a:ext cx="5486400" cy="472283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510646"/>
            <a:ext cx="5486400" cy="34290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472782"/>
            <a:ext cx="5486400" cy="67071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37A11-F3E4-43A1-979C-9780D2F0EF87}" type="datetime1">
              <a:rPr lang="en-US" smtClean="0"/>
              <a:t>3/30/2016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VPP-2.posms, 2016, Riga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28866"/>
            <a:ext cx="8229600" cy="9525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333501"/>
            <a:ext cx="8229600" cy="37716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5296960"/>
            <a:ext cx="2133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6ACB9C-3EDB-43E9-A707-E7E25E58C1A0}" type="datetime1">
              <a:rPr lang="en-US" smtClean="0"/>
              <a:t>3/30/2016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5296960"/>
            <a:ext cx="2895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VPP-2.posms, 2016, Riga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5296960"/>
            <a:ext cx="2133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dx.doi.org/10.1109/CICSyN.2015.25" TargetMode="External"/><Relationship Id="rId2" Type="http://schemas.openxmlformats.org/officeDocument/2006/relationships/hyperlink" Target="http://ieeexplore.ieee.org/xpl/articleDetails.jsp?arnumber=7367298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 Runtime Verification of Business </a:t>
            </a:r>
            <a:r>
              <a:rPr lang="en-US" dirty="0" smtClean="0"/>
              <a:t>Processes</a:t>
            </a:r>
            <a:endParaRPr lang="lv-LV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581400" y="3492500"/>
            <a:ext cx="4495800" cy="1143000"/>
          </a:xfrm>
        </p:spPr>
        <p:txBody>
          <a:bodyPr>
            <a:normAutofit/>
          </a:bodyPr>
          <a:lstStyle/>
          <a:p>
            <a:pPr algn="l">
              <a:lnSpc>
                <a:spcPct val="100000"/>
              </a:lnSpc>
            </a:pPr>
            <a:r>
              <a:rPr lang="lv-LV" sz="2400" dirty="0" smtClean="0">
                <a:solidFill>
                  <a:srgbClr val="8B8B8B"/>
                </a:solidFill>
              </a:rPr>
              <a:t>Jānis </a:t>
            </a:r>
            <a:r>
              <a:rPr lang="lv-LV" sz="2400" dirty="0" err="1">
                <a:solidFill>
                  <a:srgbClr val="8B8B8B"/>
                </a:solidFill>
              </a:rPr>
              <a:t>Bičevskis</a:t>
            </a:r>
            <a:r>
              <a:rPr lang="lv-LV" sz="2400" dirty="0">
                <a:solidFill>
                  <a:srgbClr val="8B8B8B"/>
                </a:solidFill>
              </a:rPr>
              <a:t>, </a:t>
            </a:r>
            <a:r>
              <a:rPr lang="lv-LV" sz="2400" dirty="0" err="1">
                <a:solidFill>
                  <a:srgbClr val="8B8B8B"/>
                </a:solidFill>
              </a:rPr>
              <a:t>University</a:t>
            </a:r>
            <a:r>
              <a:rPr lang="lv-LV" sz="2400" dirty="0">
                <a:solidFill>
                  <a:srgbClr val="8B8B8B"/>
                </a:solidFill>
              </a:rPr>
              <a:t> </a:t>
            </a:r>
            <a:r>
              <a:rPr lang="lv-LV" sz="2400" dirty="0" err="1">
                <a:solidFill>
                  <a:srgbClr val="8B8B8B"/>
                </a:solidFill>
              </a:rPr>
              <a:t>of</a:t>
            </a:r>
            <a:r>
              <a:rPr lang="lv-LV" sz="2400" dirty="0">
                <a:solidFill>
                  <a:srgbClr val="8B8B8B"/>
                </a:solidFill>
              </a:rPr>
              <a:t> </a:t>
            </a:r>
            <a:r>
              <a:rPr lang="lv-LV" sz="2400" dirty="0" err="1">
                <a:solidFill>
                  <a:srgbClr val="8B8B8B"/>
                </a:solidFill>
              </a:rPr>
              <a:t>Latvia</a:t>
            </a:r>
            <a:endParaRPr lang="lv-LV" sz="24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VPP-2.posms, 2016, Riga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87306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VPP-2.posms, 2016, Riga</a:t>
            </a:r>
            <a:endParaRPr lang="en-US" dirty="0"/>
          </a:p>
        </p:txBody>
      </p:sp>
      <p:pic>
        <p:nvPicPr>
          <p:cNvPr id="5" name="Content Placeholder 4" descr="figure-2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800100"/>
            <a:ext cx="8610600" cy="41148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01406171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Correctness criteria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1"/>
            <a:ext cx="8229600" cy="3581136"/>
          </a:xfrm>
        </p:spPr>
        <p:txBody>
          <a:bodyPr/>
          <a:lstStyle/>
          <a:p>
            <a:r>
              <a:rPr lang="en-US" dirty="0" smtClean="0"/>
              <a:t>Process is executed by legal execution path</a:t>
            </a:r>
          </a:p>
          <a:p>
            <a:r>
              <a:rPr lang="en-US" dirty="0" smtClean="0"/>
              <a:t>Required </a:t>
            </a:r>
            <a:r>
              <a:rPr lang="lv-LV" dirty="0" err="1" smtClean="0"/>
              <a:t>actions</a:t>
            </a:r>
            <a:r>
              <a:rPr lang="lv-LV" dirty="0" smtClean="0"/>
              <a:t> </a:t>
            </a:r>
            <a:r>
              <a:rPr lang="en-US" dirty="0" smtClean="0"/>
              <a:t>are </a:t>
            </a:r>
            <a:r>
              <a:rPr lang="lv-LV" dirty="0" smtClean="0"/>
              <a:t>executed</a:t>
            </a:r>
            <a:endParaRPr lang="en-US" dirty="0" smtClean="0"/>
          </a:p>
          <a:p>
            <a:r>
              <a:rPr lang="en-US" dirty="0" smtClean="0"/>
              <a:t>Execution time limits are not violated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VPP-2.posms, 2016, Riga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33214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Proposed solution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1"/>
            <a:ext cx="8229600" cy="3581136"/>
          </a:xfrm>
        </p:spPr>
        <p:txBody>
          <a:bodyPr/>
          <a:lstStyle/>
          <a:p>
            <a:r>
              <a:rPr lang="en-US" b="1" dirty="0" smtClean="0"/>
              <a:t>Verification process</a:t>
            </a:r>
            <a:r>
              <a:rPr lang="en-US" dirty="0" smtClean="0"/>
              <a:t> is designed for each base process</a:t>
            </a:r>
          </a:p>
          <a:p>
            <a:r>
              <a:rPr lang="en-US" b="1" dirty="0" smtClean="0"/>
              <a:t>Controller</a:t>
            </a:r>
            <a:r>
              <a:rPr lang="en-US" dirty="0" smtClean="0"/>
              <a:t> verifies process execution using process verification description</a:t>
            </a:r>
          </a:p>
          <a:p>
            <a:r>
              <a:rPr lang="en-US" dirty="0" smtClean="0"/>
              <a:t>Process execution events are detected by </a:t>
            </a:r>
            <a:r>
              <a:rPr lang="en-US" b="1" dirty="0" smtClean="0"/>
              <a:t>agents</a:t>
            </a:r>
            <a:endParaRPr lang="en-US" b="1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VPP-2.posms, 2016, Riga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30721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Process verification description language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Base element – event describing activity:</a:t>
            </a:r>
          </a:p>
          <a:p>
            <a:pPr lvl="1"/>
            <a:r>
              <a:rPr lang="lv-LV" dirty="0" smtClean="0"/>
              <a:t>type</a:t>
            </a:r>
            <a:endParaRPr lang="en-US" dirty="0" smtClean="0"/>
          </a:p>
          <a:p>
            <a:pPr lvl="1"/>
            <a:r>
              <a:rPr lang="lv-LV" dirty="0" smtClean="0"/>
              <a:t>parameters</a:t>
            </a:r>
            <a:endParaRPr lang="en-US" dirty="0" smtClean="0"/>
          </a:p>
          <a:p>
            <a:pPr lvl="1"/>
            <a:r>
              <a:rPr lang="lv-LV" dirty="0" smtClean="0"/>
              <a:t>agent</a:t>
            </a:r>
            <a:r>
              <a:rPr lang="en-US" dirty="0" smtClean="0"/>
              <a:t> &amp; </a:t>
            </a:r>
            <a:r>
              <a:rPr lang="lv-LV" dirty="0" err="1" smtClean="0"/>
              <a:t>address</a:t>
            </a:r>
            <a:endParaRPr lang="en-US" dirty="0" smtClean="0"/>
          </a:p>
          <a:p>
            <a:pPr lvl="1"/>
            <a:r>
              <a:rPr lang="lv-LV" dirty="0" smtClean="0"/>
              <a:t>timing</a:t>
            </a:r>
            <a:r>
              <a:rPr lang="en-US" dirty="0" smtClean="0"/>
              <a:t> (</a:t>
            </a:r>
            <a:r>
              <a:rPr lang="lv-LV" dirty="0" smtClean="0"/>
              <a:t>fixed time</a:t>
            </a:r>
            <a:r>
              <a:rPr lang="en-US" dirty="0" smtClean="0"/>
              <a:t> </a:t>
            </a:r>
            <a:r>
              <a:rPr lang="lv-LV" dirty="0" smtClean="0"/>
              <a:t>or relative</a:t>
            </a:r>
            <a:r>
              <a:rPr lang="en-US" dirty="0" smtClean="0"/>
              <a:t>)</a:t>
            </a:r>
          </a:p>
          <a:p>
            <a:r>
              <a:rPr lang="lv-LV" dirty="0" smtClean="0"/>
              <a:t>Event order</a:t>
            </a:r>
            <a:endParaRPr lang="en-US" dirty="0" smtClean="0"/>
          </a:p>
          <a:p>
            <a:r>
              <a:rPr lang="lv-LV" dirty="0" smtClean="0"/>
              <a:t>Events may have «subevents»</a:t>
            </a:r>
            <a:endParaRPr lang="en-US" dirty="0" smtClean="0"/>
          </a:p>
          <a:p>
            <a:r>
              <a:rPr lang="lv-LV" dirty="0" smtClean="0"/>
              <a:t>Variables are used to link events</a:t>
            </a:r>
            <a:endParaRPr lang="en-US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VPP-2.posms, 2016, Riga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53449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lv-LV" dirty="0" err="1"/>
              <a:t>Lessons</a:t>
            </a:r>
            <a:r>
              <a:rPr lang="lv-LV" dirty="0"/>
              <a:t> </a:t>
            </a:r>
            <a:r>
              <a:rPr lang="lv-LV" dirty="0" err="1"/>
              <a:t>learned</a:t>
            </a:r>
            <a:r>
              <a:rPr lang="lv-LV" dirty="0"/>
              <a:t> </a:t>
            </a:r>
            <a:r>
              <a:rPr lang="lv-LV" dirty="0" err="1"/>
              <a:t>by</a:t>
            </a:r>
            <a:r>
              <a:rPr lang="lv-LV" dirty="0"/>
              <a:t> </a:t>
            </a:r>
            <a:r>
              <a:rPr lang="lv-LV" dirty="0" err="1"/>
              <a:t>prototyping</a:t>
            </a:r>
            <a:endParaRPr lang="lv-LV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lv-LV" dirty="0" smtClean="0"/>
              <a:t>Rather detailed base process execution model must </a:t>
            </a:r>
            <a:r>
              <a:rPr lang="lv-LV" dirty="0" err="1" smtClean="0"/>
              <a:t>be</a:t>
            </a:r>
            <a:r>
              <a:rPr lang="lv-LV" dirty="0" smtClean="0"/>
              <a:t> </a:t>
            </a:r>
            <a:r>
              <a:rPr lang="lv-LV" dirty="0" err="1" smtClean="0"/>
              <a:t>available</a:t>
            </a:r>
            <a:endParaRPr lang="lv-LV" dirty="0" smtClean="0"/>
          </a:p>
          <a:p>
            <a:r>
              <a:rPr lang="lv-LV" dirty="0" err="1" smtClean="0"/>
              <a:t>Agent</a:t>
            </a:r>
            <a:r>
              <a:rPr lang="lv-LV" dirty="0" smtClean="0"/>
              <a:t> </a:t>
            </a:r>
            <a:r>
              <a:rPr lang="lv-LV" dirty="0" err="1" smtClean="0"/>
              <a:t>delays</a:t>
            </a:r>
            <a:r>
              <a:rPr lang="lv-LV" dirty="0" smtClean="0"/>
              <a:t> </a:t>
            </a:r>
            <a:r>
              <a:rPr lang="lv-LV" dirty="0" err="1" smtClean="0"/>
              <a:t>and</a:t>
            </a:r>
            <a:r>
              <a:rPr lang="lv-LV" dirty="0" smtClean="0"/>
              <a:t> </a:t>
            </a:r>
            <a:r>
              <a:rPr lang="lv-LV" dirty="0" err="1" smtClean="0"/>
              <a:t>some</a:t>
            </a:r>
            <a:r>
              <a:rPr lang="lv-LV" dirty="0"/>
              <a:t> </a:t>
            </a:r>
            <a:r>
              <a:rPr lang="lv-LV" dirty="0" err="1"/>
              <a:t>peculiarities</a:t>
            </a:r>
            <a:r>
              <a:rPr lang="lv-LV" dirty="0"/>
              <a:t> </a:t>
            </a:r>
            <a:r>
              <a:rPr lang="lv-LV" dirty="0" err="1" smtClean="0"/>
              <a:t>should</a:t>
            </a:r>
            <a:r>
              <a:rPr lang="lv-LV" dirty="0" smtClean="0"/>
              <a:t> </a:t>
            </a:r>
            <a:r>
              <a:rPr lang="lv-LV" dirty="0" err="1" smtClean="0"/>
              <a:t>be</a:t>
            </a:r>
            <a:r>
              <a:rPr lang="lv-LV" dirty="0" smtClean="0"/>
              <a:t> </a:t>
            </a:r>
            <a:r>
              <a:rPr lang="lv-LV" dirty="0" err="1" smtClean="0"/>
              <a:t>taken</a:t>
            </a:r>
            <a:r>
              <a:rPr lang="lv-LV" dirty="0" smtClean="0"/>
              <a:t> </a:t>
            </a:r>
            <a:r>
              <a:rPr lang="lv-LV" dirty="0" err="1" smtClean="0"/>
              <a:t>into</a:t>
            </a:r>
            <a:r>
              <a:rPr lang="lv-LV" dirty="0" smtClean="0"/>
              <a:t> </a:t>
            </a:r>
            <a:r>
              <a:rPr lang="lv-LV" dirty="0" err="1" smtClean="0"/>
              <a:t>account</a:t>
            </a:r>
            <a:r>
              <a:rPr lang="lv-LV" dirty="0" smtClean="0"/>
              <a:t> </a:t>
            </a:r>
          </a:p>
          <a:p>
            <a:r>
              <a:rPr lang="lv-LV" dirty="0" smtClean="0"/>
              <a:t>Agents must be developed with minimum overhead for runtime environment:</a:t>
            </a:r>
          </a:p>
          <a:p>
            <a:pPr lvl="1"/>
            <a:r>
              <a:rPr lang="lv-LV" dirty="0" smtClean="0"/>
              <a:t>event-based recomended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VPP-2.posms, 2016, Riga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66029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lv-LV" dirty="0" err="1" smtClean="0"/>
              <a:t>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Solution is applicable for heterogeneous environment</a:t>
            </a:r>
          </a:p>
          <a:p>
            <a:r>
              <a:rPr lang="en-US" dirty="0" smtClean="0"/>
              <a:t>No changes are required in running systems</a:t>
            </a:r>
          </a:p>
          <a:p>
            <a:r>
              <a:rPr lang="en-US" dirty="0" smtClean="0"/>
              <a:t>Set of agents may be supplements without any changes in controller</a:t>
            </a:r>
            <a:r>
              <a:rPr lang="lv-LV" dirty="0" smtClean="0"/>
              <a:t> or verification process descriptions</a:t>
            </a:r>
            <a:endParaRPr lang="en-US" dirty="0" smtClean="0"/>
          </a:p>
          <a:p>
            <a:r>
              <a:rPr lang="lv-LV" dirty="0" smtClean="0"/>
              <a:t>Solution is applicable for wide area </a:t>
            </a:r>
            <a:r>
              <a:rPr lang="lv-LV" dirty="0" err="1" smtClean="0"/>
              <a:t>of</a:t>
            </a:r>
            <a:r>
              <a:rPr lang="lv-LV" dirty="0" smtClean="0"/>
              <a:t> </a:t>
            </a:r>
            <a:r>
              <a:rPr lang="lv-LV" dirty="0" err="1" smtClean="0"/>
              <a:t>problems</a:t>
            </a:r>
            <a:r>
              <a:rPr lang="lv-LV" dirty="0" smtClean="0"/>
              <a:t>:</a:t>
            </a:r>
          </a:p>
          <a:p>
            <a:pPr lvl="1"/>
            <a:r>
              <a:rPr lang="lv-LV" dirty="0" err="1"/>
              <a:t>h</a:t>
            </a:r>
            <a:r>
              <a:rPr lang="lv-LV" dirty="0" err="1" smtClean="0"/>
              <a:t>igh</a:t>
            </a:r>
            <a:r>
              <a:rPr lang="lv-LV" dirty="0" smtClean="0"/>
              <a:t> </a:t>
            </a:r>
            <a:r>
              <a:rPr lang="lv-LV" dirty="0" err="1" smtClean="0"/>
              <a:t>level</a:t>
            </a:r>
            <a:r>
              <a:rPr lang="lv-LV" dirty="0" smtClean="0"/>
              <a:t> </a:t>
            </a:r>
            <a:r>
              <a:rPr lang="lv-LV" dirty="0" err="1" smtClean="0"/>
              <a:t>business</a:t>
            </a:r>
            <a:r>
              <a:rPr lang="lv-LV" dirty="0" smtClean="0"/>
              <a:t> </a:t>
            </a:r>
            <a:r>
              <a:rPr lang="lv-LV" dirty="0" err="1" smtClean="0"/>
              <a:t>processes</a:t>
            </a:r>
            <a:endParaRPr lang="lv-LV" dirty="0" smtClean="0"/>
          </a:p>
          <a:p>
            <a:pPr lvl="1"/>
            <a:r>
              <a:rPr lang="lv-LV" dirty="0" err="1"/>
              <a:t>d</a:t>
            </a:r>
            <a:r>
              <a:rPr lang="lv-LV" dirty="0" err="1" smtClean="0"/>
              <a:t>ocument</a:t>
            </a:r>
            <a:r>
              <a:rPr lang="lv-LV" dirty="0" smtClean="0"/>
              <a:t> </a:t>
            </a:r>
            <a:r>
              <a:rPr lang="lv-LV" dirty="0" err="1" smtClean="0"/>
              <a:t>processing</a:t>
            </a:r>
            <a:r>
              <a:rPr lang="lv-LV" dirty="0" smtClean="0"/>
              <a:t> </a:t>
            </a:r>
            <a:r>
              <a:rPr lang="lv-LV" dirty="0" err="1" smtClean="0"/>
              <a:t>systems</a:t>
            </a:r>
            <a:endParaRPr lang="lv-LV" dirty="0" smtClean="0"/>
          </a:p>
          <a:p>
            <a:pPr lvl="1"/>
            <a:r>
              <a:rPr lang="lv-LV" dirty="0" err="1"/>
              <a:t>t</a:t>
            </a:r>
            <a:r>
              <a:rPr lang="lv-LV" dirty="0" err="1" smtClean="0"/>
              <a:t>ime</a:t>
            </a:r>
            <a:r>
              <a:rPr lang="lv-LV" dirty="0" smtClean="0"/>
              <a:t> </a:t>
            </a:r>
            <a:r>
              <a:rPr lang="lv-LV" dirty="0" err="1" smtClean="0"/>
              <a:t>critical</a:t>
            </a:r>
            <a:r>
              <a:rPr lang="lv-LV" dirty="0" smtClean="0"/>
              <a:t> </a:t>
            </a:r>
            <a:r>
              <a:rPr lang="lv-LV" dirty="0" err="1" smtClean="0"/>
              <a:t>data</a:t>
            </a:r>
            <a:r>
              <a:rPr lang="lv-LV" dirty="0" smtClean="0"/>
              <a:t> </a:t>
            </a:r>
            <a:r>
              <a:rPr lang="lv-LV" dirty="0" err="1" smtClean="0"/>
              <a:t>processing</a:t>
            </a:r>
            <a:r>
              <a:rPr lang="lv-LV" dirty="0" smtClean="0"/>
              <a:t> </a:t>
            </a:r>
            <a:r>
              <a:rPr lang="lv-LV" dirty="0" err="1" smtClean="0"/>
              <a:t>systems</a:t>
            </a:r>
            <a:endParaRPr lang="lv-LV" dirty="0" smtClean="0"/>
          </a:p>
          <a:p>
            <a:endParaRPr lang="en-US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VPP-2.posms, 2016, Riga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1801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lv-LV" dirty="0" err="1" smtClean="0"/>
              <a:t>Thank</a:t>
            </a:r>
            <a:r>
              <a:rPr lang="lv-LV" dirty="0" smtClean="0"/>
              <a:t> </a:t>
            </a:r>
            <a:r>
              <a:rPr lang="lv-LV" dirty="0" err="1" smtClean="0"/>
              <a:t>you</a:t>
            </a:r>
            <a:r>
              <a:rPr lang="lv-LV" dirty="0" smtClean="0"/>
              <a:t> </a:t>
            </a:r>
            <a:r>
              <a:rPr lang="lv-LV" dirty="0" err="1" smtClean="0"/>
              <a:t>for</a:t>
            </a:r>
            <a:r>
              <a:rPr lang="lv-LV" dirty="0" smtClean="0"/>
              <a:t> </a:t>
            </a:r>
            <a:r>
              <a:rPr lang="lv-LV" dirty="0" err="1" smtClean="0"/>
              <a:t>attention</a:t>
            </a:r>
            <a:r>
              <a:rPr lang="lv-LV" dirty="0"/>
              <a:t>!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590803" y="1905000"/>
            <a:ext cx="4033605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lv-LV" sz="6600" dirty="0" err="1" smtClean="0"/>
              <a:t>Questions</a:t>
            </a:r>
            <a:r>
              <a:rPr lang="lv-LV" sz="6600" dirty="0" smtClean="0"/>
              <a:t>?</a:t>
            </a:r>
            <a:endParaRPr lang="lv-LV" sz="6600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VPP-2.posms, 2016, Riga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12193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 smtClean="0"/>
              <a:t>Uzdevumi</a:t>
            </a:r>
            <a:endParaRPr lang="lv-LV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333501"/>
            <a:ext cx="8839200" cy="3771636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lv-LV" dirty="0"/>
              <a:t>1. </a:t>
            </a:r>
            <a:r>
              <a:rPr lang="lv-LV" dirty="0" smtClean="0"/>
              <a:t>	Tālāk attīstīt metodes liela apjoma datu 	pieejamībai, kas balstītas uz modeļiem un nozares 	ontoloģijām, piedāvājot jaunas tīmekļa videi 	piemērotas datu atlasīšanas un vizualizācijas 	metodes.</a:t>
            </a:r>
          </a:p>
          <a:p>
            <a:pPr marL="0" indent="0">
              <a:buNone/>
            </a:pPr>
            <a:r>
              <a:rPr lang="lv-LV" b="1" dirty="0"/>
              <a:t>Sagatavota zinātniskā publikācija</a:t>
            </a:r>
            <a:endParaRPr lang="lv-LV" dirty="0" smtClean="0"/>
          </a:p>
          <a:p>
            <a:pPr marL="0" indent="0">
              <a:buNone/>
            </a:pPr>
            <a:r>
              <a:rPr lang="lv-LV" dirty="0"/>
              <a:t>2. </a:t>
            </a:r>
            <a:r>
              <a:rPr lang="lv-LV" dirty="0" smtClean="0"/>
              <a:t>	</a:t>
            </a:r>
            <a:r>
              <a:rPr lang="lv-LV" dirty="0" smtClean="0"/>
              <a:t>Tālāk attīstīt </a:t>
            </a:r>
            <a:r>
              <a:rPr lang="lv-LV" dirty="0"/>
              <a:t>biznesa procesu modeļu pielietošanas </a:t>
            </a:r>
            <a:r>
              <a:rPr lang="lv-LV" dirty="0" smtClean="0"/>
              <a:t>	metodes </a:t>
            </a:r>
            <a:r>
              <a:rPr lang="lv-LV" dirty="0"/>
              <a:t>programmas izpildes laika notikumu analīzē, </a:t>
            </a:r>
            <a:r>
              <a:rPr lang="lv-LV" dirty="0" smtClean="0"/>
              <a:t>	lai </a:t>
            </a:r>
            <a:r>
              <a:rPr lang="lv-LV" dirty="0"/>
              <a:t>paaugstinātu informācijas sistēmu drošības līmeni</a:t>
            </a:r>
            <a:r>
              <a:rPr lang="lv-LV" dirty="0" smtClean="0"/>
              <a:t>.</a:t>
            </a:r>
          </a:p>
          <a:p>
            <a:pPr marL="0" indent="0">
              <a:buNone/>
            </a:pPr>
            <a:r>
              <a:rPr lang="lv-LV" b="1" dirty="0"/>
              <a:t>Sagatavota zinātniskā publikācija</a:t>
            </a:r>
            <a:endParaRPr lang="lv-LV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VPP-2.posms, 2016, Riga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58208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 smtClean="0"/>
              <a:t>Rezultāti</a:t>
            </a:r>
            <a:endParaRPr lang="lv-LV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33500"/>
            <a:ext cx="8229600" cy="4038599"/>
          </a:xfrm>
        </p:spPr>
        <p:txBody>
          <a:bodyPr>
            <a:normAutofit fontScale="70000" lnSpcReduction="20000"/>
          </a:bodyPr>
          <a:lstStyle/>
          <a:p>
            <a:r>
              <a:rPr lang="lv-LV" dirty="0" err="1"/>
              <a:t>Rudolfs</a:t>
            </a:r>
            <a:r>
              <a:rPr lang="lv-LV" dirty="0"/>
              <a:t> Bundulis,  Guntis </a:t>
            </a:r>
            <a:r>
              <a:rPr lang="lv-LV" dirty="0" err="1"/>
              <a:t>Arnicans</a:t>
            </a:r>
            <a:r>
              <a:rPr lang="lv-LV" dirty="0"/>
              <a:t>. </a:t>
            </a:r>
            <a:r>
              <a:rPr lang="lv-LV" dirty="0" err="1"/>
              <a:t>Use</a:t>
            </a:r>
            <a:r>
              <a:rPr lang="lv-LV" dirty="0"/>
              <a:t> </a:t>
            </a:r>
            <a:r>
              <a:rPr lang="lv-LV" dirty="0" err="1"/>
              <a:t>of</a:t>
            </a:r>
            <a:r>
              <a:rPr lang="lv-LV" dirty="0"/>
              <a:t> H. 264 </a:t>
            </a:r>
            <a:r>
              <a:rPr lang="lv-LV" dirty="0" err="1"/>
              <a:t>real-time</a:t>
            </a:r>
            <a:r>
              <a:rPr lang="lv-LV" dirty="0"/>
              <a:t> video </a:t>
            </a:r>
            <a:r>
              <a:rPr lang="lv-LV" dirty="0" err="1"/>
              <a:t>encoding</a:t>
            </a:r>
            <a:r>
              <a:rPr lang="lv-LV" dirty="0"/>
              <a:t> to </a:t>
            </a:r>
            <a:r>
              <a:rPr lang="lv-LV" dirty="0" err="1"/>
              <a:t>reduce</a:t>
            </a:r>
            <a:r>
              <a:rPr lang="lv-LV" dirty="0"/>
              <a:t> </a:t>
            </a:r>
            <a:r>
              <a:rPr lang="lv-LV" dirty="0" err="1"/>
              <a:t>display</a:t>
            </a:r>
            <a:r>
              <a:rPr lang="lv-LV" dirty="0"/>
              <a:t> </a:t>
            </a:r>
            <a:r>
              <a:rPr lang="lv-LV" dirty="0" err="1"/>
              <a:t>wall</a:t>
            </a:r>
            <a:r>
              <a:rPr lang="lv-LV" dirty="0"/>
              <a:t> </a:t>
            </a:r>
            <a:r>
              <a:rPr lang="lv-LV" dirty="0" err="1"/>
              <a:t>system</a:t>
            </a:r>
            <a:r>
              <a:rPr lang="lv-LV" dirty="0"/>
              <a:t> </a:t>
            </a:r>
            <a:r>
              <a:rPr lang="lv-LV" dirty="0" err="1"/>
              <a:t>bandwidth</a:t>
            </a:r>
            <a:r>
              <a:rPr lang="lv-LV" dirty="0"/>
              <a:t> </a:t>
            </a:r>
            <a:r>
              <a:rPr lang="lv-LV" dirty="0" err="1"/>
              <a:t>consumption</a:t>
            </a:r>
            <a:r>
              <a:rPr lang="lv-LV" dirty="0"/>
              <a:t>. </a:t>
            </a:r>
            <a:r>
              <a:rPr lang="lv-LV" dirty="0" err="1"/>
              <a:t>In</a:t>
            </a:r>
            <a:r>
              <a:rPr lang="lv-LV" dirty="0"/>
              <a:t> </a:t>
            </a:r>
            <a:r>
              <a:rPr lang="lv-LV" dirty="0" err="1"/>
              <a:t>Information</a:t>
            </a:r>
            <a:r>
              <a:rPr lang="lv-LV" dirty="0"/>
              <a:t>, </a:t>
            </a:r>
            <a:r>
              <a:rPr lang="lv-LV" dirty="0" err="1"/>
              <a:t>Electronic</a:t>
            </a:r>
            <a:r>
              <a:rPr lang="lv-LV" dirty="0"/>
              <a:t> </a:t>
            </a:r>
            <a:r>
              <a:rPr lang="lv-LV" dirty="0" err="1"/>
              <a:t>and</a:t>
            </a:r>
            <a:r>
              <a:rPr lang="lv-LV" dirty="0"/>
              <a:t> </a:t>
            </a:r>
            <a:r>
              <a:rPr lang="lv-LV" dirty="0" err="1"/>
              <a:t>Electrical</a:t>
            </a:r>
            <a:r>
              <a:rPr lang="lv-LV" dirty="0"/>
              <a:t> </a:t>
            </a:r>
            <a:r>
              <a:rPr lang="lv-LV" dirty="0" err="1"/>
              <a:t>Engineering</a:t>
            </a:r>
            <a:r>
              <a:rPr lang="lv-LV" dirty="0"/>
              <a:t> (AIEEE), 2015 IEEE 3rd </a:t>
            </a:r>
            <a:r>
              <a:rPr lang="lv-LV" dirty="0" err="1"/>
              <a:t>Workshop</a:t>
            </a:r>
            <a:r>
              <a:rPr lang="lv-LV" dirty="0"/>
              <a:t> </a:t>
            </a:r>
            <a:r>
              <a:rPr lang="lv-LV" dirty="0" err="1"/>
              <a:t>on</a:t>
            </a:r>
            <a:r>
              <a:rPr lang="lv-LV" dirty="0"/>
              <a:t> </a:t>
            </a:r>
            <a:r>
              <a:rPr lang="lv-LV" dirty="0" err="1"/>
              <a:t>Advances</a:t>
            </a:r>
            <a:r>
              <a:rPr lang="lv-LV" dirty="0"/>
              <a:t> </a:t>
            </a:r>
            <a:r>
              <a:rPr lang="lv-LV" dirty="0" err="1"/>
              <a:t>in</a:t>
            </a:r>
            <a:r>
              <a:rPr lang="lv-LV" dirty="0"/>
              <a:t>, </a:t>
            </a:r>
            <a:r>
              <a:rPr lang="lv-LV" dirty="0" err="1"/>
              <a:t>pp</a:t>
            </a:r>
            <a:r>
              <a:rPr lang="lv-LV" dirty="0"/>
              <a:t>. 1-6. IEEE, 2015. </a:t>
            </a:r>
          </a:p>
          <a:p>
            <a:pPr marL="0" indent="0">
              <a:buNone/>
            </a:pPr>
            <a:r>
              <a:rPr lang="lv-LV" dirty="0" smtClean="0"/>
              <a:t>DOI</a:t>
            </a:r>
            <a:r>
              <a:rPr lang="lv-LV" dirty="0"/>
              <a:t>:  10.1109/AIEEE.2015.7367298, </a:t>
            </a:r>
            <a:r>
              <a:rPr lang="lv-LV" dirty="0">
                <a:hlinkClick r:id="rId2"/>
              </a:rPr>
              <a:t>http://</a:t>
            </a:r>
            <a:r>
              <a:rPr lang="lv-LV" dirty="0" smtClean="0">
                <a:hlinkClick r:id="rId2"/>
              </a:rPr>
              <a:t>ieeexplore.ieee.org/xpl/articleDetails.jsp?arnumber=7367298</a:t>
            </a:r>
            <a:endParaRPr lang="lv-LV" dirty="0" smtClean="0"/>
          </a:p>
          <a:p>
            <a:pPr marL="0" indent="0">
              <a:buNone/>
            </a:pPr>
            <a:endParaRPr lang="lv-LV" dirty="0"/>
          </a:p>
          <a:p>
            <a:r>
              <a:rPr lang="lv-LV" dirty="0" smtClean="0"/>
              <a:t>Ingars </a:t>
            </a:r>
            <a:r>
              <a:rPr lang="lv-LV" dirty="0" err="1"/>
              <a:t>Ribners</a:t>
            </a:r>
            <a:r>
              <a:rPr lang="lv-LV" dirty="0"/>
              <a:t>, Guntis </a:t>
            </a:r>
            <a:r>
              <a:rPr lang="lv-LV" dirty="0" err="1"/>
              <a:t>Arnicans</a:t>
            </a:r>
            <a:r>
              <a:rPr lang="lv-LV" dirty="0"/>
              <a:t>. </a:t>
            </a:r>
            <a:r>
              <a:rPr lang="lv-LV" dirty="0" err="1"/>
              <a:t>Concept</a:t>
            </a:r>
            <a:r>
              <a:rPr lang="lv-LV" dirty="0"/>
              <a:t> </a:t>
            </a:r>
            <a:r>
              <a:rPr lang="lv-LV" dirty="0" err="1"/>
              <a:t>of</a:t>
            </a:r>
            <a:r>
              <a:rPr lang="lv-LV" dirty="0"/>
              <a:t> </a:t>
            </a:r>
            <a:r>
              <a:rPr lang="lv-LV" dirty="0" err="1"/>
              <a:t>Client-Server</a:t>
            </a:r>
            <a:r>
              <a:rPr lang="lv-LV" dirty="0"/>
              <a:t> </a:t>
            </a:r>
            <a:r>
              <a:rPr lang="lv-LV" dirty="0" err="1"/>
              <a:t>Environment</a:t>
            </a:r>
            <a:r>
              <a:rPr lang="lv-LV" dirty="0"/>
              <a:t> </a:t>
            </a:r>
            <a:r>
              <a:rPr lang="lv-LV" dirty="0" err="1"/>
              <a:t>for</a:t>
            </a:r>
            <a:r>
              <a:rPr lang="lv-LV" dirty="0"/>
              <a:t> </a:t>
            </a:r>
            <a:r>
              <a:rPr lang="lv-LV" dirty="0" err="1"/>
              <a:t>Agent-Based</a:t>
            </a:r>
            <a:r>
              <a:rPr lang="lv-LV" dirty="0"/>
              <a:t> </a:t>
            </a:r>
            <a:r>
              <a:rPr lang="lv-LV" dirty="0" err="1"/>
              <a:t>Modeling</a:t>
            </a:r>
            <a:r>
              <a:rPr lang="lv-LV" dirty="0"/>
              <a:t> </a:t>
            </a:r>
            <a:r>
              <a:rPr lang="lv-LV" dirty="0" err="1"/>
              <a:t>and</a:t>
            </a:r>
            <a:r>
              <a:rPr lang="lv-LV" dirty="0"/>
              <a:t> </a:t>
            </a:r>
            <a:r>
              <a:rPr lang="lv-LV" dirty="0" err="1"/>
              <a:t>Simulation</a:t>
            </a:r>
            <a:r>
              <a:rPr lang="lv-LV" dirty="0"/>
              <a:t> </a:t>
            </a:r>
            <a:r>
              <a:rPr lang="lv-LV" dirty="0" err="1"/>
              <a:t>of</a:t>
            </a:r>
            <a:r>
              <a:rPr lang="lv-LV" dirty="0"/>
              <a:t> </a:t>
            </a:r>
            <a:r>
              <a:rPr lang="lv-LV" dirty="0" err="1"/>
              <a:t>Living</a:t>
            </a:r>
            <a:r>
              <a:rPr lang="lv-LV" dirty="0"/>
              <a:t> </a:t>
            </a:r>
            <a:r>
              <a:rPr lang="lv-LV" dirty="0" err="1"/>
              <a:t>Systems</a:t>
            </a:r>
            <a:r>
              <a:rPr lang="lv-LV" dirty="0"/>
              <a:t>. </a:t>
            </a:r>
            <a:r>
              <a:rPr lang="lv-LV" dirty="0" err="1"/>
              <a:t>In</a:t>
            </a:r>
            <a:r>
              <a:rPr lang="lv-LV" dirty="0"/>
              <a:t> </a:t>
            </a:r>
            <a:r>
              <a:rPr lang="lv-LV" dirty="0" err="1"/>
              <a:t>Computational</a:t>
            </a:r>
            <a:r>
              <a:rPr lang="lv-LV" dirty="0"/>
              <a:t> </a:t>
            </a:r>
            <a:r>
              <a:rPr lang="lv-LV" dirty="0" err="1"/>
              <a:t>Intelligence</a:t>
            </a:r>
            <a:r>
              <a:rPr lang="lv-LV" dirty="0"/>
              <a:t>, </a:t>
            </a:r>
            <a:r>
              <a:rPr lang="lv-LV" dirty="0" err="1"/>
              <a:t>Communication</a:t>
            </a:r>
            <a:r>
              <a:rPr lang="lv-LV" dirty="0"/>
              <a:t> </a:t>
            </a:r>
            <a:r>
              <a:rPr lang="lv-LV" dirty="0" err="1"/>
              <a:t>Systems</a:t>
            </a:r>
            <a:r>
              <a:rPr lang="lv-LV" dirty="0"/>
              <a:t> </a:t>
            </a:r>
            <a:r>
              <a:rPr lang="lv-LV" dirty="0" err="1"/>
              <a:t>and</a:t>
            </a:r>
            <a:r>
              <a:rPr lang="lv-LV" dirty="0"/>
              <a:t> </a:t>
            </a:r>
            <a:r>
              <a:rPr lang="lv-LV" dirty="0" err="1"/>
              <a:t>Networks</a:t>
            </a:r>
            <a:r>
              <a:rPr lang="lv-LV" dirty="0"/>
              <a:t> (</a:t>
            </a:r>
            <a:r>
              <a:rPr lang="lv-LV" dirty="0" err="1"/>
              <a:t>CICSyN</a:t>
            </a:r>
            <a:r>
              <a:rPr lang="lv-LV" dirty="0"/>
              <a:t>), 2015 7th </a:t>
            </a:r>
            <a:r>
              <a:rPr lang="lv-LV" dirty="0" err="1"/>
              <a:t>International</a:t>
            </a:r>
            <a:r>
              <a:rPr lang="lv-LV" dirty="0"/>
              <a:t> </a:t>
            </a:r>
            <a:r>
              <a:rPr lang="lv-LV" dirty="0" err="1"/>
              <a:t>Conference</a:t>
            </a:r>
            <a:r>
              <a:rPr lang="lv-LV" dirty="0"/>
              <a:t> </a:t>
            </a:r>
            <a:r>
              <a:rPr lang="lv-LV" dirty="0" err="1"/>
              <a:t>on</a:t>
            </a:r>
            <a:r>
              <a:rPr lang="lv-LV" dirty="0"/>
              <a:t>, </a:t>
            </a:r>
            <a:r>
              <a:rPr lang="lv-LV" dirty="0" err="1"/>
              <a:t>pp</a:t>
            </a:r>
            <a:r>
              <a:rPr lang="lv-LV" dirty="0"/>
              <a:t>. 83-88. IEEE, 2015. </a:t>
            </a:r>
            <a:endParaRPr lang="lv-LV" dirty="0" smtClean="0"/>
          </a:p>
          <a:p>
            <a:pPr marL="0" indent="0">
              <a:buNone/>
            </a:pPr>
            <a:r>
              <a:rPr lang="lv-LV" dirty="0" smtClean="0"/>
              <a:t>DOI</a:t>
            </a:r>
            <a:r>
              <a:rPr lang="lv-LV" dirty="0"/>
              <a:t>: </a:t>
            </a:r>
            <a:r>
              <a:rPr lang="lv-LV" dirty="0">
                <a:hlinkClick r:id="rId3"/>
              </a:rPr>
              <a:t>10.1109/CICSyN.2015.25</a:t>
            </a:r>
            <a:r>
              <a:rPr lang="lv-LV" dirty="0"/>
              <a:t> (būs </a:t>
            </a:r>
            <a:r>
              <a:rPr lang="lv-LV" dirty="0" err="1"/>
              <a:t>Scopus</a:t>
            </a:r>
            <a:r>
              <a:rPr lang="lv-LV" dirty="0"/>
              <a:t>)</a:t>
            </a:r>
          </a:p>
          <a:p>
            <a:pPr lvl="0">
              <a:spcBef>
                <a:spcPts val="560"/>
              </a:spcBef>
              <a:buClr>
                <a:schemeClr val="dk1"/>
              </a:buClr>
              <a:buSzPct val="100000"/>
              <a:buNone/>
            </a:pPr>
            <a:endParaRPr lang="en-US" sz="4800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endParaRPr lang="lv-LV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VPP-2.posms, 2016, Riga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08926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 smtClean="0"/>
              <a:t>Rezultāti</a:t>
            </a:r>
            <a:endParaRPr lang="lv-LV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33500"/>
            <a:ext cx="8229600" cy="4038599"/>
          </a:xfrm>
        </p:spPr>
        <p:txBody>
          <a:bodyPr>
            <a:normAutofit/>
          </a:bodyPr>
          <a:lstStyle/>
          <a:p>
            <a:r>
              <a:rPr lang="lv-LV" dirty="0" err="1" smtClean="0"/>
              <a:t>Janis</a:t>
            </a:r>
            <a:r>
              <a:rPr lang="lv-LV" dirty="0" smtClean="0"/>
              <a:t> </a:t>
            </a:r>
            <a:r>
              <a:rPr lang="lv-LV" dirty="0" err="1" smtClean="0"/>
              <a:t>Bicevskis</a:t>
            </a:r>
            <a:r>
              <a:rPr lang="lv-LV" dirty="0" smtClean="0"/>
              <a:t>, </a:t>
            </a:r>
            <a:r>
              <a:rPr lang="lv-LV" dirty="0"/>
              <a:t>Zane </a:t>
            </a:r>
            <a:r>
              <a:rPr lang="lv-LV" dirty="0" err="1"/>
              <a:t>Bicevska</a:t>
            </a:r>
            <a:r>
              <a:rPr lang="lv-LV" dirty="0"/>
              <a:t> </a:t>
            </a:r>
            <a:r>
              <a:rPr lang="lv-LV" dirty="0" err="1"/>
              <a:t>and</a:t>
            </a:r>
            <a:r>
              <a:rPr lang="lv-LV" dirty="0"/>
              <a:t> Ivo </a:t>
            </a:r>
            <a:r>
              <a:rPr lang="lv-LV" dirty="0" err="1" smtClean="0"/>
              <a:t>Oditis</a:t>
            </a:r>
            <a:r>
              <a:rPr lang="lv-LV" dirty="0" smtClean="0"/>
              <a:t>. </a:t>
            </a:r>
            <a:r>
              <a:rPr lang="lv-LV" dirty="0" err="1" smtClean="0"/>
              <a:t>Self-management</a:t>
            </a:r>
            <a:r>
              <a:rPr lang="lv-LV" dirty="0" smtClean="0"/>
              <a:t> </a:t>
            </a:r>
            <a:r>
              <a:rPr lang="lv-LV" dirty="0" err="1"/>
              <a:t>of</a:t>
            </a:r>
            <a:r>
              <a:rPr lang="lv-LV" dirty="0"/>
              <a:t> </a:t>
            </a:r>
            <a:r>
              <a:rPr lang="lv-LV" dirty="0" err="1"/>
              <a:t>Information</a:t>
            </a:r>
            <a:r>
              <a:rPr lang="lv-LV" dirty="0"/>
              <a:t> </a:t>
            </a:r>
            <a:r>
              <a:rPr lang="lv-LV" dirty="0" err="1" smtClean="0"/>
              <a:t>Systems</a:t>
            </a:r>
            <a:r>
              <a:rPr lang="lv-LV" dirty="0" smtClean="0"/>
              <a:t>. </a:t>
            </a:r>
            <a:r>
              <a:rPr lang="lv-LV" dirty="0" err="1" smtClean="0"/>
              <a:t>Baltic</a:t>
            </a:r>
            <a:r>
              <a:rPr lang="lv-LV" dirty="0" smtClean="0"/>
              <a:t> DB&amp;IS 2016 (</a:t>
            </a:r>
            <a:r>
              <a:rPr lang="lv-LV" b="1" dirty="0" smtClean="0"/>
              <a:t>pieņemts, būs </a:t>
            </a:r>
            <a:r>
              <a:rPr lang="lv-LV" b="1" dirty="0" err="1" smtClean="0"/>
              <a:t>Scopus</a:t>
            </a:r>
            <a:r>
              <a:rPr lang="lv-LV" dirty="0" smtClean="0"/>
              <a:t>).</a:t>
            </a:r>
            <a:endParaRPr lang="lv-LV" dirty="0"/>
          </a:p>
          <a:p>
            <a:r>
              <a:rPr lang="lv-LV" dirty="0"/>
              <a:t>Zane </a:t>
            </a:r>
            <a:r>
              <a:rPr lang="lv-LV" dirty="0" err="1"/>
              <a:t>Bicevska</a:t>
            </a:r>
            <a:r>
              <a:rPr lang="lv-LV" dirty="0"/>
              <a:t>, </a:t>
            </a:r>
            <a:r>
              <a:rPr lang="lv-LV" dirty="0" err="1"/>
              <a:t>Janis</a:t>
            </a:r>
            <a:r>
              <a:rPr lang="lv-LV" dirty="0"/>
              <a:t> </a:t>
            </a:r>
            <a:r>
              <a:rPr lang="lv-LV" dirty="0" err="1"/>
              <a:t>Bicevskis</a:t>
            </a:r>
            <a:r>
              <a:rPr lang="lv-LV" dirty="0"/>
              <a:t> </a:t>
            </a:r>
            <a:r>
              <a:rPr lang="lv-LV" dirty="0" err="1"/>
              <a:t>and</a:t>
            </a:r>
            <a:r>
              <a:rPr lang="lv-LV" dirty="0"/>
              <a:t> </a:t>
            </a:r>
            <a:r>
              <a:rPr lang="lv-LV" dirty="0" err="1"/>
              <a:t>Girts</a:t>
            </a:r>
            <a:r>
              <a:rPr lang="lv-LV" dirty="0"/>
              <a:t> </a:t>
            </a:r>
            <a:r>
              <a:rPr lang="lv-LV" dirty="0" err="1" smtClean="0"/>
              <a:t>Karnitis</a:t>
            </a:r>
            <a:r>
              <a:rPr lang="lv-LV" dirty="0" smtClean="0"/>
              <a:t>. </a:t>
            </a:r>
            <a:r>
              <a:rPr lang="en-US" dirty="0"/>
              <a:t>Models of Event Driven </a:t>
            </a:r>
            <a:r>
              <a:rPr lang="en-US" dirty="0" smtClean="0"/>
              <a:t>Systems</a:t>
            </a:r>
            <a:r>
              <a:rPr lang="lv-LV" dirty="0" smtClean="0"/>
              <a:t>. </a:t>
            </a:r>
            <a:r>
              <a:rPr lang="lv-LV" dirty="0" err="1" smtClean="0"/>
              <a:t>Baltic</a:t>
            </a:r>
            <a:r>
              <a:rPr lang="lv-LV" dirty="0" smtClean="0"/>
              <a:t> </a:t>
            </a:r>
            <a:r>
              <a:rPr lang="lv-LV" dirty="0"/>
              <a:t>DB&amp;IS 2016 (</a:t>
            </a:r>
            <a:r>
              <a:rPr lang="lv-LV" b="1" dirty="0"/>
              <a:t>pieņemts, būs </a:t>
            </a:r>
            <a:r>
              <a:rPr lang="lv-LV" b="1" dirty="0" err="1"/>
              <a:t>Scopus</a:t>
            </a:r>
            <a:r>
              <a:rPr lang="lv-LV" dirty="0" smtClean="0"/>
              <a:t>).</a:t>
            </a:r>
            <a:endParaRPr lang="lv-LV" dirty="0"/>
          </a:p>
          <a:p>
            <a:endParaRPr lang="lv-LV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VPP-2.posms, 2016, Riga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42415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 err="1" smtClean="0"/>
              <a:t>Security</a:t>
            </a:r>
            <a:endParaRPr lang="lv-LV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dirty="0" smtClean="0"/>
              <a:t>Information </a:t>
            </a:r>
            <a:r>
              <a:rPr lang="en-US" dirty="0"/>
              <a:t>security is defined within the standard in the context of the C-I-A triad:</a:t>
            </a:r>
          </a:p>
          <a:p>
            <a:r>
              <a:rPr lang="en-US" dirty="0"/>
              <a:t>the preservation of confidentiality (ensuring that information is accessible only to those authorized to have access), </a:t>
            </a:r>
            <a:endParaRPr lang="lv-LV" dirty="0" smtClean="0"/>
          </a:p>
          <a:p>
            <a:r>
              <a:rPr lang="en-US" dirty="0" smtClean="0"/>
              <a:t>integrity </a:t>
            </a:r>
            <a:r>
              <a:rPr lang="en-US" dirty="0"/>
              <a:t>(safeguarding the accuracy and </a:t>
            </a:r>
            <a:r>
              <a:rPr lang="en-US" dirty="0">
                <a:solidFill>
                  <a:srgbClr val="FF0000"/>
                </a:solidFill>
              </a:rPr>
              <a:t>completeness of information and processing methods</a:t>
            </a:r>
            <a:r>
              <a:rPr lang="en-US" dirty="0" smtClean="0"/>
              <a:t>)</a:t>
            </a:r>
            <a:endParaRPr lang="lv-LV" dirty="0" smtClean="0"/>
          </a:p>
          <a:p>
            <a:r>
              <a:rPr lang="en-US" dirty="0" smtClean="0"/>
              <a:t>availability </a:t>
            </a:r>
            <a:r>
              <a:rPr lang="en-US" dirty="0"/>
              <a:t>(ensuring that authorized users have access to information and associated assets when required</a:t>
            </a:r>
            <a:r>
              <a:rPr lang="en-US" dirty="0" smtClean="0"/>
              <a:t>).</a:t>
            </a:r>
            <a:endParaRPr lang="lv-LV" dirty="0" smtClean="0"/>
          </a:p>
          <a:p>
            <a:pPr marL="0" indent="0">
              <a:buNone/>
            </a:pPr>
            <a:r>
              <a:rPr lang="en-US" dirty="0"/>
              <a:t>ISO/IEC 27002 provides best practice recommendations on information security management.</a:t>
            </a:r>
            <a:endParaRPr lang="lv-LV" dirty="0"/>
          </a:p>
          <a:p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15548328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/>
              <a:t>Processes define activity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98317537"/>
              </p:ext>
            </p:extLst>
          </p:nvPr>
        </p:nvGraphicFramePr>
        <p:xfrm>
          <a:off x="457200" y="1333501"/>
          <a:ext cx="8229600" cy="37716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VPP-2.posms, 2016, Riga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80089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Initial question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33501"/>
            <a:ext cx="8033258" cy="3771636"/>
          </a:xfrm>
        </p:spPr>
        <p:txBody>
          <a:bodyPr/>
          <a:lstStyle/>
          <a:p>
            <a:pPr marL="0" indent="0">
              <a:buNone/>
            </a:pPr>
            <a:r>
              <a:rPr lang="en-US" sz="3600" dirty="0" smtClean="0"/>
              <a:t>Does business process runs correctly?</a:t>
            </a:r>
          </a:p>
          <a:p>
            <a:endParaRPr lang="lv-LV" sz="2800" dirty="0" smtClean="0"/>
          </a:p>
          <a:p>
            <a:r>
              <a:rPr lang="lv-LV" sz="2800" dirty="0" smtClean="0"/>
              <a:t>Process</a:t>
            </a:r>
            <a:r>
              <a:rPr lang="en-US" sz="2800" dirty="0" smtClean="0"/>
              <a:t> can run over more </a:t>
            </a:r>
            <a:r>
              <a:rPr lang="lv-LV" sz="2800" dirty="0" err="1" smtClean="0"/>
              <a:t>than</a:t>
            </a:r>
            <a:r>
              <a:rPr lang="lv-LV" sz="2800" dirty="0" smtClean="0"/>
              <a:t> </a:t>
            </a:r>
            <a:r>
              <a:rPr lang="lv-LV" sz="2800" dirty="0" err="1" smtClean="0"/>
              <a:t>one</a:t>
            </a:r>
            <a:r>
              <a:rPr lang="lv-LV" sz="2800" dirty="0" smtClean="0"/>
              <a:t> </a:t>
            </a:r>
            <a:r>
              <a:rPr lang="en-US" sz="2800" dirty="0" smtClean="0"/>
              <a:t>IS</a:t>
            </a:r>
          </a:p>
          <a:p>
            <a:r>
              <a:rPr lang="en-US" sz="2800" dirty="0" smtClean="0"/>
              <a:t>Environment is changing</a:t>
            </a:r>
            <a:endParaRPr lang="lv-LV" sz="2800" dirty="0" smtClean="0"/>
          </a:p>
          <a:p>
            <a:r>
              <a:rPr lang="lv-LV" sz="2800" dirty="0" err="1" smtClean="0"/>
              <a:t>May</a:t>
            </a:r>
            <a:r>
              <a:rPr lang="lv-LV" sz="2800" dirty="0" smtClean="0"/>
              <a:t> </a:t>
            </a:r>
            <a:r>
              <a:rPr lang="lv-LV" sz="2800" dirty="0" err="1" smtClean="0"/>
              <a:t>be</a:t>
            </a:r>
            <a:r>
              <a:rPr lang="lv-LV" sz="2800" dirty="0" smtClean="0"/>
              <a:t> process instance </a:t>
            </a:r>
            <a:r>
              <a:rPr lang="lv-LV" sz="2800" dirty="0" err="1" smtClean="0"/>
              <a:t>is</a:t>
            </a:r>
            <a:r>
              <a:rPr lang="lv-LV" sz="2800" dirty="0" smtClean="0"/>
              <a:t> </a:t>
            </a:r>
            <a:r>
              <a:rPr lang="lv-LV" sz="2800" dirty="0" err="1" smtClean="0"/>
              <a:t>late</a:t>
            </a:r>
            <a:r>
              <a:rPr lang="lv-LV" sz="2800" dirty="0" smtClean="0"/>
              <a:t>?</a:t>
            </a:r>
          </a:p>
          <a:p>
            <a:r>
              <a:rPr lang="lv-LV" sz="2800" dirty="0" err="1" smtClean="0"/>
              <a:t>Some</a:t>
            </a:r>
            <a:r>
              <a:rPr lang="lv-LV" sz="2800" dirty="0" smtClean="0"/>
              <a:t> </a:t>
            </a:r>
            <a:r>
              <a:rPr lang="lv-LV" sz="2800" dirty="0" err="1" smtClean="0"/>
              <a:t>processes</a:t>
            </a:r>
            <a:r>
              <a:rPr lang="lv-LV" sz="2800" dirty="0" smtClean="0"/>
              <a:t> </a:t>
            </a:r>
            <a:r>
              <a:rPr lang="lv-LV" sz="2800" dirty="0" err="1" smtClean="0"/>
              <a:t>only</a:t>
            </a:r>
            <a:r>
              <a:rPr lang="lv-LV" sz="2800" dirty="0" smtClean="0"/>
              <a:t> </a:t>
            </a:r>
            <a:r>
              <a:rPr lang="lv-LV" sz="2800" dirty="0" err="1" smtClean="0"/>
              <a:t>partly</a:t>
            </a:r>
            <a:r>
              <a:rPr lang="lv-LV" sz="2800" dirty="0" smtClean="0"/>
              <a:t> </a:t>
            </a:r>
            <a:r>
              <a:rPr lang="lv-LV" sz="2800" dirty="0" err="1" smtClean="0"/>
              <a:t>are</a:t>
            </a:r>
            <a:r>
              <a:rPr lang="lv-LV" sz="2800" dirty="0" smtClean="0"/>
              <a:t/>
            </a:r>
            <a:br>
              <a:rPr lang="lv-LV" sz="2800" dirty="0" smtClean="0"/>
            </a:br>
            <a:r>
              <a:rPr lang="lv-LV" sz="2800" dirty="0" smtClean="0"/>
              <a:t>supported by IS</a:t>
            </a:r>
            <a:endParaRPr lang="en-US" sz="2800" dirty="0" smtClean="0"/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1026" name="Picture 2" descr="C:\Users\ioditis\AppData\Local\Microsoft\Windows\Temporary Internet Files\Content.IE5\RYZPM0Q9\MC900023488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53200" y="3492500"/>
            <a:ext cx="2089658" cy="1714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VPP-2.posms, 2016, Riga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29916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 err="1" smtClean="0"/>
              <a:t>Quality</a:t>
            </a:r>
            <a:r>
              <a:rPr lang="lv-LV" dirty="0" smtClean="0"/>
              <a:t> </a:t>
            </a:r>
            <a:r>
              <a:rPr lang="lv-LV" dirty="0" err="1" smtClean="0"/>
              <a:t>assurance</a:t>
            </a:r>
            <a:endParaRPr lang="lv-LV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lv-LV" dirty="0" smtClean="0"/>
              <a:t>Static analysis – software is verified without execution</a:t>
            </a:r>
            <a:endParaRPr lang="lv-LV" dirty="0"/>
          </a:p>
          <a:p>
            <a:r>
              <a:rPr lang="lv-LV" dirty="0" smtClean="0"/>
              <a:t>Dynamic analysis – software verification using test </a:t>
            </a:r>
            <a:r>
              <a:rPr lang="lv-LV" dirty="0" err="1" smtClean="0"/>
              <a:t>examples</a:t>
            </a:r>
            <a:r>
              <a:rPr lang="lv-LV" dirty="0" smtClean="0"/>
              <a:t> </a:t>
            </a:r>
            <a:r>
              <a:rPr lang="lv-LV" dirty="0" err="1"/>
              <a:t>in</a:t>
            </a:r>
            <a:r>
              <a:rPr lang="lv-LV" dirty="0"/>
              <a:t> </a:t>
            </a:r>
            <a:r>
              <a:rPr lang="lv-LV" dirty="0" err="1" smtClean="0"/>
              <a:t>the</a:t>
            </a:r>
            <a:r>
              <a:rPr lang="lv-LV" dirty="0" smtClean="0"/>
              <a:t> </a:t>
            </a:r>
            <a:r>
              <a:rPr lang="lv-LV" dirty="0" err="1" smtClean="0"/>
              <a:t>testing</a:t>
            </a:r>
            <a:r>
              <a:rPr lang="lv-LV" dirty="0" smtClean="0"/>
              <a:t> </a:t>
            </a:r>
            <a:r>
              <a:rPr lang="lv-LV" dirty="0" err="1" smtClean="0"/>
              <a:t>environment</a:t>
            </a:r>
            <a:endParaRPr lang="lv-LV" dirty="0"/>
          </a:p>
          <a:p>
            <a:r>
              <a:rPr lang="lv-LV" dirty="0" smtClean="0"/>
              <a:t>Runtime verification </a:t>
            </a:r>
            <a:r>
              <a:rPr lang="lv-LV" dirty="0"/>
              <a:t>– software is verified </a:t>
            </a:r>
            <a:r>
              <a:rPr lang="lv-LV" dirty="0" smtClean="0"/>
              <a:t>continuously during </a:t>
            </a:r>
            <a:r>
              <a:rPr lang="lv-LV" dirty="0"/>
              <a:t>runtime </a:t>
            </a:r>
            <a:r>
              <a:rPr lang="lv-LV" dirty="0" err="1" smtClean="0"/>
              <a:t>in</a:t>
            </a:r>
            <a:r>
              <a:rPr lang="lv-LV" dirty="0" smtClean="0"/>
              <a:t> </a:t>
            </a:r>
            <a:r>
              <a:rPr lang="lv-LV" dirty="0" err="1" smtClean="0"/>
              <a:t>the</a:t>
            </a:r>
            <a:r>
              <a:rPr lang="lv-LV" dirty="0" smtClean="0"/>
              <a:t> </a:t>
            </a:r>
            <a:r>
              <a:rPr lang="lv-LV" dirty="0" err="1" smtClean="0"/>
              <a:t>live</a:t>
            </a:r>
            <a:r>
              <a:rPr lang="lv-LV" dirty="0" smtClean="0"/>
              <a:t> environment</a:t>
            </a:r>
            <a:endParaRPr lang="lv-LV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VPP-2.posms, 2016, Riga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15385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Main objectives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342900" lvl="1" indent="-342900">
              <a:lnSpc>
                <a:spcPct val="95000"/>
              </a:lnSpc>
              <a:buClr>
                <a:srgbClr val="000000"/>
              </a:buClr>
              <a:buSzPct val="100000"/>
              <a:buFont typeface="Arial" pitchFamily="34" charset="0"/>
              <a:buChar char="•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lv-LV" sz="3200" dirty="0"/>
              <a:t>Provide </a:t>
            </a:r>
            <a:r>
              <a:rPr lang="lv-LV" sz="3200" dirty="0" err="1"/>
              <a:t>verification</a:t>
            </a:r>
            <a:r>
              <a:rPr lang="lv-LV" sz="3200" dirty="0"/>
              <a:t> </a:t>
            </a:r>
            <a:r>
              <a:rPr lang="lv-LV" sz="3200" dirty="0" err="1" smtClean="0"/>
              <a:t>for</a:t>
            </a:r>
            <a:r>
              <a:rPr lang="lv-LV" sz="3200" dirty="0" smtClean="0"/>
              <a:t> </a:t>
            </a:r>
            <a:r>
              <a:rPr lang="lv-LV" sz="3200" dirty="0" err="1" smtClean="0"/>
              <a:t>processes</a:t>
            </a:r>
            <a:r>
              <a:rPr lang="lv-LV" sz="3200" dirty="0" smtClean="0"/>
              <a:t> </a:t>
            </a:r>
            <a:r>
              <a:rPr lang="lv-LV" sz="3200" b="1" dirty="0" err="1"/>
              <a:t>without</a:t>
            </a:r>
            <a:r>
              <a:rPr lang="lv-LV" sz="3200" b="1" dirty="0"/>
              <a:t> </a:t>
            </a:r>
            <a:r>
              <a:rPr lang="lv-LV" sz="3200" b="1" dirty="0" err="1" smtClean="0"/>
              <a:t>built-in</a:t>
            </a:r>
            <a:r>
              <a:rPr lang="lv-LV" sz="3200" b="1" dirty="0" smtClean="0"/>
              <a:t> </a:t>
            </a:r>
            <a:r>
              <a:rPr lang="lv-LV" sz="3200" b="1" dirty="0"/>
              <a:t>verification</a:t>
            </a:r>
            <a:r>
              <a:rPr lang="lv-LV" sz="3200" dirty="0"/>
              <a:t> mechanism</a:t>
            </a:r>
          </a:p>
          <a:p>
            <a:pPr marL="342900" lvl="1" indent="-342900">
              <a:lnSpc>
                <a:spcPct val="95000"/>
              </a:lnSpc>
              <a:buClr>
                <a:srgbClr val="000000"/>
              </a:buClr>
              <a:buSzPct val="100000"/>
              <a:buFont typeface="Arial" pitchFamily="34" charset="0"/>
              <a:buChar char="•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lv-LV" sz="3200" dirty="0"/>
              <a:t>Provide </a:t>
            </a:r>
            <a:r>
              <a:rPr lang="lv-LV" sz="3200" dirty="0" err="1"/>
              <a:t>verification</a:t>
            </a:r>
            <a:r>
              <a:rPr lang="lv-LV" sz="3200" dirty="0"/>
              <a:t> </a:t>
            </a:r>
            <a:r>
              <a:rPr lang="lv-LV" sz="3200" dirty="0" err="1" smtClean="0"/>
              <a:t>for</a:t>
            </a:r>
            <a:r>
              <a:rPr lang="lv-LV" sz="3200" dirty="0" smtClean="0"/>
              <a:t> </a:t>
            </a:r>
            <a:r>
              <a:rPr lang="lv-LV" sz="3200" dirty="0" err="1" smtClean="0"/>
              <a:t>processes</a:t>
            </a:r>
            <a:r>
              <a:rPr lang="lv-LV" sz="3200" dirty="0" smtClean="0"/>
              <a:t> </a:t>
            </a:r>
            <a:r>
              <a:rPr lang="lv-LV" sz="3200" dirty="0"/>
              <a:t>running </a:t>
            </a:r>
            <a:r>
              <a:rPr lang="lv-LV" sz="3200" dirty="0" err="1"/>
              <a:t>in</a:t>
            </a:r>
            <a:r>
              <a:rPr lang="lv-LV" sz="3200" dirty="0"/>
              <a:t> </a:t>
            </a:r>
            <a:r>
              <a:rPr lang="lv-LV" sz="3200" b="1" dirty="0" err="1" smtClean="0"/>
              <a:t>heterogeneous</a:t>
            </a:r>
            <a:r>
              <a:rPr lang="lv-LV" sz="3200" b="1" dirty="0" smtClean="0"/>
              <a:t> </a:t>
            </a:r>
            <a:r>
              <a:rPr lang="lv-LV" sz="3200" b="1" dirty="0"/>
              <a:t>environment</a:t>
            </a:r>
          </a:p>
          <a:p>
            <a:pPr marL="342900" lvl="1" indent="-342900">
              <a:lnSpc>
                <a:spcPct val="95000"/>
              </a:lnSpc>
              <a:buClr>
                <a:srgbClr val="000000"/>
              </a:buClr>
              <a:buSzPct val="100000"/>
              <a:buFont typeface="Arial" pitchFamily="34" charset="0"/>
              <a:buChar char="•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lv-LV" sz="3200" dirty="0"/>
              <a:t>Provide </a:t>
            </a:r>
            <a:r>
              <a:rPr lang="lv-LV" sz="3200" b="1" dirty="0" err="1"/>
              <a:t>early</a:t>
            </a:r>
            <a:r>
              <a:rPr lang="lv-LV" sz="3200" b="1" dirty="0"/>
              <a:t> </a:t>
            </a:r>
            <a:r>
              <a:rPr lang="lv-LV" sz="3200" b="1" dirty="0" err="1" smtClean="0"/>
              <a:t>warning</a:t>
            </a:r>
            <a:r>
              <a:rPr lang="lv-LV" sz="3200" b="1" dirty="0" smtClean="0"/>
              <a:t> </a:t>
            </a:r>
            <a:r>
              <a:rPr lang="lv-LV" sz="3200" b="1" dirty="0"/>
              <a:t>and error messaging</a:t>
            </a:r>
            <a:r>
              <a:rPr lang="lv-LV" sz="3200" dirty="0"/>
              <a:t> system</a:t>
            </a:r>
            <a:endParaRPr lang="en-US" sz="3200" dirty="0"/>
          </a:p>
          <a:p>
            <a:pPr marL="342900" lvl="1" indent="-342900">
              <a:lnSpc>
                <a:spcPct val="95000"/>
              </a:lnSpc>
              <a:buClr>
                <a:srgbClr val="000000"/>
              </a:buClr>
              <a:buSzPct val="100000"/>
              <a:buFont typeface="Arial" pitchFamily="34" charset="0"/>
              <a:buChar char="•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lv-LV" sz="3200" dirty="0"/>
              <a:t>Provide </a:t>
            </a:r>
            <a:r>
              <a:rPr lang="lv-LV" sz="3200" b="1" dirty="0"/>
              <a:t>easy and </a:t>
            </a:r>
            <a:r>
              <a:rPr lang="lv-LV" sz="3200" b="1" dirty="0" err="1"/>
              <a:t>dynamic</a:t>
            </a:r>
            <a:r>
              <a:rPr lang="lv-LV" sz="3200" b="1" dirty="0"/>
              <a:t> </a:t>
            </a:r>
            <a:r>
              <a:rPr lang="lv-LV" sz="3200" b="1" dirty="0" err="1" smtClean="0"/>
              <a:t>definition</a:t>
            </a:r>
            <a:r>
              <a:rPr lang="lv-LV" sz="3200" b="1" dirty="0" smtClean="0"/>
              <a:t> </a:t>
            </a:r>
            <a:r>
              <a:rPr lang="lv-LV" sz="3200" dirty="0"/>
              <a:t>of process verification descriptions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VPP-2.posms, 2016, Riga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86387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933</TotalTime>
  <Words>607</Words>
  <Application>Microsoft Office PowerPoint</Application>
  <PresentationFormat>On-screen Show (16:10)</PresentationFormat>
  <Paragraphs>91</Paragraphs>
  <Slides>16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Office Theme</vt:lpstr>
      <vt:lpstr> Runtime Verification of Business Processes</vt:lpstr>
      <vt:lpstr>Uzdevumi</vt:lpstr>
      <vt:lpstr>Rezultāti</vt:lpstr>
      <vt:lpstr>Rezultāti</vt:lpstr>
      <vt:lpstr>Security</vt:lpstr>
      <vt:lpstr>Processes define activity</vt:lpstr>
      <vt:lpstr>Initial question</vt:lpstr>
      <vt:lpstr>Quality assurance</vt:lpstr>
      <vt:lpstr>Main objectives</vt:lpstr>
      <vt:lpstr>PowerPoint Presentation</vt:lpstr>
      <vt:lpstr>Correctness criteria</vt:lpstr>
      <vt:lpstr>Proposed solution</vt:lpstr>
      <vt:lpstr>Process verification description language</vt:lpstr>
      <vt:lpstr>Lessons learned by prototyping</vt:lpstr>
      <vt:lpstr>Summary</vt:lpstr>
      <vt:lpstr>Thank you for attention!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Biznes procesu izpildes laika verifikācija</dc:title>
  <dc:creator>Ivo Oditis</dc:creator>
  <cp:lastModifiedBy>bics</cp:lastModifiedBy>
  <cp:revision>79</cp:revision>
  <dcterms:created xsi:type="dcterms:W3CDTF">2006-08-16T00:00:00Z</dcterms:created>
  <dcterms:modified xsi:type="dcterms:W3CDTF">2016-03-30T06:11:41Z</dcterms:modified>
</cp:coreProperties>
</file>