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3"/>
  </p:notesMasterIdLst>
  <p:sldIdLst>
    <p:sldId id="256" r:id="rId2"/>
    <p:sldId id="261" r:id="rId3"/>
    <p:sldId id="266" r:id="rId4"/>
    <p:sldId id="264" r:id="rId5"/>
    <p:sldId id="268" r:id="rId6"/>
    <p:sldId id="269" r:id="rId7"/>
    <p:sldId id="262" r:id="rId8"/>
    <p:sldId id="265" r:id="rId9"/>
    <p:sldId id="267" r:id="rId10"/>
    <p:sldId id="259" r:id="rId11"/>
    <p:sldId id="270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33630-7C82-44FF-A797-FAC333C41142}" type="datetimeFigureOut">
              <a:rPr lang="lv-LV" smtClean="0"/>
              <a:t>2013.10.30.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A7E4E-106D-4124-AA43-88E75962D16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724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7E4E-106D-4124-AA43-88E75962D16B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232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3743-ACED-4D8F-81DE-883A3C4C7541}" type="datetime1">
              <a:rPr lang="lv-LV" smtClean="0"/>
              <a:t>2013.10.30.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918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9942-39A3-4369-A9DC-220DA1468E2A}" type="datetime1">
              <a:rPr lang="lv-LV" smtClean="0"/>
              <a:t>2013.10.30.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0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0A4D-959A-4F28-8FF7-885A4DDD1ED2}" type="datetime1">
              <a:rPr lang="lv-LV" smtClean="0"/>
              <a:t>2013.10.30.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75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F5D-0C9B-40D5-9358-6736B2E7742F}" type="datetime1">
              <a:rPr lang="lv-LV" smtClean="0"/>
              <a:t>2013.10.30.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393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ADC8-A4A5-4859-81DB-C83C524C10E8}" type="datetime1">
              <a:rPr lang="lv-LV" smtClean="0"/>
              <a:t>2013.10.30.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31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1F4E-DA8F-435C-AD07-409CC32BACC1}" type="datetime1">
              <a:rPr lang="lv-LV" smtClean="0"/>
              <a:t>2013.10.30.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353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32F7-DE5E-4BCF-A1F3-AD1E540B667D}" type="datetime1">
              <a:rPr lang="lv-LV" smtClean="0"/>
              <a:t>2013.10.30.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907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6D3E-C43D-4B3C-9F74-0F707AAE5F85}" type="datetime1">
              <a:rPr lang="lv-LV" smtClean="0"/>
              <a:t>2013.10.30.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731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6BE7-B0B2-4CBB-A649-CBDC1155A36F}" type="datetime1">
              <a:rPr lang="lv-LV" smtClean="0"/>
              <a:t>2013.10.30.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592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06D-60C2-4479-9A10-5524B13000F3}" type="datetime1">
              <a:rPr lang="lv-LV" smtClean="0"/>
              <a:t>2013.10.30.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751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77EB-ACC1-4492-AE98-695F7499CC13}" type="datetime1">
              <a:rPr lang="lv-LV" smtClean="0"/>
              <a:t>2013.10.30.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273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6F906-C76A-4576-97E9-AA02AC779159}" type="datetime1">
              <a:rPr lang="lv-LV" smtClean="0"/>
              <a:t>2013.10.30.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53EF7-D4BF-48C4-A02A-3330CCD306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355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 smtClean="0"/>
              <a:t>Vairākantenu</a:t>
            </a:r>
            <a:r>
              <a:rPr lang="lv-LV" dirty="0" smtClean="0"/>
              <a:t> </a:t>
            </a:r>
            <a:r>
              <a:rPr lang="lv-LV" dirty="0" err="1" smtClean="0"/>
              <a:t>ultra</a:t>
            </a:r>
            <a:r>
              <a:rPr lang="lv-LV" dirty="0" smtClean="0"/>
              <a:t>-platjoslas </a:t>
            </a:r>
            <a:r>
              <a:rPr lang="lv-LV" dirty="0" err="1" smtClean="0"/>
              <a:t>tuvdarbības</a:t>
            </a:r>
            <a:r>
              <a:rPr lang="lv-LV" dirty="0" smtClean="0"/>
              <a:t> </a:t>
            </a:r>
            <a:br>
              <a:rPr lang="lv-LV" dirty="0" smtClean="0"/>
            </a:br>
            <a:r>
              <a:rPr lang="lv-LV" dirty="0" err="1" smtClean="0"/>
              <a:t>radarsistēma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1500" dirty="0"/>
              <a:t>Valsts pētījumu programma „INOVATĪVO DAUDZFUNKCIONĀLO MATERIĀLU, SIGNĀLAPSTRĀDES UN INFORMĀTIKAS TEHNOLOĢIJU IZSTRĀDE KONKURĒTSPĒJĪGIEM ZINĀTŅU IETILPĪGIEM PRODUKTIEM”, </a:t>
            </a:r>
            <a:br>
              <a:rPr lang="lv-LV" sz="1500" dirty="0"/>
            </a:br>
            <a:r>
              <a:rPr lang="lv-LV" sz="1500" dirty="0"/>
              <a:t>vadītājs Dr. A. </a:t>
            </a:r>
            <a:r>
              <a:rPr lang="lv-LV" sz="1500" dirty="0" err="1"/>
              <a:t>Šternbergs</a:t>
            </a:r>
            <a:endParaRPr lang="lv-LV" sz="1500" dirty="0"/>
          </a:p>
          <a:p>
            <a:r>
              <a:rPr lang="lv-LV" sz="1500" dirty="0"/>
              <a:t>Projekts Nr. 2 „Inovatīvas </a:t>
            </a:r>
            <a:r>
              <a:rPr lang="lv-LV" sz="1500" dirty="0" err="1"/>
              <a:t>signālapstrādes</a:t>
            </a:r>
            <a:r>
              <a:rPr lang="lv-LV" sz="1500" dirty="0"/>
              <a:t> tehnoloģijas viedu un efektīvu elektronisko sistēmu radīšanai”, vadītājs Dr. M. </a:t>
            </a:r>
            <a:r>
              <a:rPr lang="lv-LV" sz="1500" dirty="0" err="1"/>
              <a:t>Greitāns</a:t>
            </a:r>
            <a:endParaRPr lang="lv-LV" sz="1500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1</a:t>
            </a:fld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A53E-C95B-49F5-81E3-BBA98C07D76B}" type="datetime1">
              <a:rPr lang="lv-LV" smtClean="0"/>
              <a:t>2013.10.30.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67" y="5534575"/>
            <a:ext cx="6596482" cy="618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Tehnoloģijas </a:t>
            </a:r>
            <a:r>
              <a:rPr lang="lv-LV" dirty="0" smtClean="0"/>
              <a:t>aprobācija sadarbībā ar SIA «</a:t>
            </a:r>
            <a:r>
              <a:rPr lang="lv-LV" dirty="0" err="1" smtClean="0"/>
              <a:t>VentEko</a:t>
            </a:r>
            <a:r>
              <a:rPr lang="lv-LV" dirty="0" smtClean="0"/>
              <a:t>»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028950" cy="2271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57651"/>
            <a:ext cx="3022600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90688"/>
            <a:ext cx="7315200" cy="33559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181475" y="5191126"/>
                <a:ext cx="71723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lv-LV" dirty="0" smtClean="0"/>
                  <a:t>Tukša PVC caurule (</a:t>
                </a:r>
                <a14:m>
                  <m:oMath xmlns:m="http://schemas.openxmlformats.org/officeDocument/2006/math">
                    <m:r>
                      <a:rPr lang="lv-LV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lv-LV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≅20</m:t>
                    </m:r>
                    <m:r>
                      <a:rPr lang="lv-LV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lv-LV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lv-LV" dirty="0" smtClean="0"/>
                  <a:t>Dziļums: </a:t>
                </a:r>
                <a:r>
                  <a:rPr lang="lv-LV" dirty="0" smtClean="0"/>
                  <a:t>apmēram 20cm (pēc aprēķiniem, jo netika uzrakts)</a:t>
                </a:r>
                <a:endParaRPr lang="lv-LV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75" y="5191126"/>
                <a:ext cx="7172325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595" t="-5660" b="-14151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10</a:t>
            </a:fld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021F-B212-4459-B05D-B819F9B310AA}" type="datetime1">
              <a:rPr lang="lv-LV" smtClean="0"/>
              <a:t>2013.10.30.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88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Rezultatīvie rādītāji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3 patenti: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lv-LV" dirty="0"/>
              <a:t>Reģistrēts LR patents Nr. 14280. “PIKOSEKUNŽU IMPULSU FORMĒTĀJS AR IMPATT DIODI”. Izgudrotāji: Vladimirs ARISTOVS, Modris GREITĀNS, Evalds HERMANIS. Īpašnieks: Elektronikas un datorzinātņu institūts, publicēts 20.02.2011.g</a:t>
            </a:r>
            <a:r>
              <a:rPr lang="lv-LV" dirty="0" smtClean="0"/>
              <a:t>.</a:t>
            </a:r>
          </a:p>
          <a:p>
            <a:r>
              <a:rPr lang="lv-LV" dirty="0"/>
              <a:t>Reģistrēts LR patents Nr. 14622 . „ZIGZAG ANTENA, KAS KONSTRUKTĪVI IR SAJŪGTA AR KOAKSIĀLO KABELI” Izgudrotāji: Modris GREITĀNS, Vladimirs ARISTOVS, Gatis ŠŪPOLS. Īpašnieks: Elektronikas un datorzinātņu institūts, publicēts 20.02.2013.g</a:t>
            </a:r>
            <a:r>
              <a:rPr lang="lv-LV" dirty="0" smtClean="0"/>
              <a:t>.</a:t>
            </a:r>
          </a:p>
          <a:p>
            <a:r>
              <a:rPr lang="lv-LV" dirty="0"/>
              <a:t>4.10.2013.g. iesniegts patenta pieteikums "Simetriskas </a:t>
            </a:r>
            <a:r>
              <a:rPr lang="lv-LV" dirty="0" err="1"/>
              <a:t>ultra</a:t>
            </a:r>
            <a:r>
              <a:rPr lang="lv-LV" dirty="0"/>
              <a:t>-platjoslas (UWB) antenas </a:t>
            </a:r>
            <a:r>
              <a:rPr lang="lv-LV" dirty="0" err="1"/>
              <a:t>triecienierosmes</a:t>
            </a:r>
            <a:r>
              <a:rPr lang="lv-LV" dirty="0"/>
              <a:t> impulsa formētājs" </a:t>
            </a:r>
            <a:r>
              <a:rPr lang="lv-LV" dirty="0" smtClean="0"/>
              <a:t>Pieteikuma </a:t>
            </a:r>
            <a:r>
              <a:rPr lang="lv-LV" dirty="0"/>
              <a:t>Nr.P-13-145. Izgudrotāji: Modris GREITĀNS, Vladimirs ARISTOVS, Gatis ŠŪPOLS. Īpašnieks: Elektronikas un datorzinātņu institūts.</a:t>
            </a:r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 smtClean="0"/>
              <a:t>11 publikācijas un aprobēta tehnoloģija</a:t>
            </a:r>
            <a:endParaRPr lang="lv-LV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53" y="2505075"/>
            <a:ext cx="2595082" cy="3684588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11</a:t>
            </a:fld>
            <a:endParaRPr lang="lv-LV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6E9E-61A7-434F-B645-C4D3E68AEE90}" type="datetime1">
              <a:rPr lang="lv-LV" smtClean="0"/>
              <a:t>2013.10.30.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39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Teorētiskā bāze</a:t>
            </a:r>
            <a:endParaRPr lang="lv-LV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lv-LV" dirty="0" smtClean="0"/>
                  <a:t>Radars raida elektromagnētiskos impulsus</a:t>
                </a:r>
              </a:p>
              <a:p>
                <a:r>
                  <a:rPr lang="lv-LV" dirty="0" smtClean="0"/>
                  <a:t>Impulsi atstarojas no objekta</a:t>
                </a:r>
              </a:p>
              <a:p>
                <a:r>
                  <a:rPr lang="lv-LV" dirty="0" smtClean="0"/>
                  <a:t>Radars reģistrē atstaroto impulsu</a:t>
                </a:r>
              </a:p>
              <a:p>
                <a:r>
                  <a:rPr lang="lv-LV" dirty="0" smtClean="0"/>
                  <a:t>Pēc laika (t) no impulsu raidīšanas brīža līdz atstarotā impulsa reģistrēšanai, nosaka attālumu līdz objektam </a:t>
                </a:r>
                <a14:m>
                  <m:oMath xmlns:m="http://schemas.openxmlformats.org/officeDocument/2006/math">
                    <m:r>
                      <a:rPr lang="lv-LV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lv-LV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lv-LV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lv-LV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lv-LV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lv-LV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lv-LV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lv-LV" dirty="0" smtClean="0"/>
                  <a:t> kur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v-LV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lv-LV" dirty="0" smtClean="0"/>
                  <a:t> - elektromagnētisko viļņu izplatīšanās ātrums vidē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v-LV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lv-LV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lv-LV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lv-LV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lv-LV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v-LV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lv-LV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lv-LV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882" t="-3501" r="-706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12" y="1690688"/>
            <a:ext cx="3067050" cy="1219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12" y="2909888"/>
            <a:ext cx="4810125" cy="34004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2</a:t>
            </a:fld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A798-0412-40FF-94B3-91027BC11901}" type="datetime1">
              <a:rPr lang="lv-LV" smtClean="0"/>
              <a:t>2013.10.30.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12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UWB signālu formēšanas un uztveršanas makets</a:t>
            </a:r>
            <a:endParaRPr lang="lv-LV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20" y="1690688"/>
            <a:ext cx="3291840" cy="198824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181600" cy="218673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20" y="3813889"/>
            <a:ext cx="3291840" cy="2561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50" y="4219129"/>
            <a:ext cx="3202715" cy="21517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08605" y="2942110"/>
            <a:ext cx="741406" cy="550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9" name="Straight Arrow Connector 8"/>
          <p:cNvCxnSpPr>
            <a:stCxn id="5" idx="4"/>
          </p:cNvCxnSpPr>
          <p:nvPr/>
        </p:nvCxnSpPr>
        <p:spPr>
          <a:xfrm flipH="1">
            <a:off x="5348559" y="3492843"/>
            <a:ext cx="30749" cy="108739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0" y="4580238"/>
            <a:ext cx="2935350" cy="149691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511687" y="2655141"/>
            <a:ext cx="2508113" cy="12222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H="1">
            <a:off x="2937692" y="3698420"/>
            <a:ext cx="941300" cy="7912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3</a:t>
            </a:fld>
            <a:endParaRPr lang="lv-LV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2D76-D5E7-4229-8200-EC49DCB8E790}" type="datetime1">
              <a:rPr lang="lv-LV" smtClean="0"/>
              <a:t>2013.10.30.</a:t>
            </a:fld>
            <a:endParaRPr lang="lv-LV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0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Datu ieguve un apstrāde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Personālais dators</a:t>
            </a:r>
            <a:endParaRPr lang="lv-LV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31741" y="2505075"/>
            <a:ext cx="2265834" cy="3684588"/>
          </a:xfrm>
        </p:spPr>
        <p:txBody>
          <a:bodyPr>
            <a:normAutofit fontScale="77500" lnSpcReduction="20000"/>
          </a:bodyPr>
          <a:lstStyle/>
          <a:p>
            <a:r>
              <a:rPr lang="lv-LV" dirty="0" smtClean="0"/>
              <a:t>USB komunikācija</a:t>
            </a:r>
          </a:p>
          <a:p>
            <a:r>
              <a:rPr lang="lv-LV" dirty="0" smtClean="0"/>
              <a:t>Radara datu saglabāšana .</a:t>
            </a:r>
            <a:r>
              <a:rPr lang="lv-LV" dirty="0" err="1" smtClean="0"/>
              <a:t>sgy</a:t>
            </a:r>
            <a:r>
              <a:rPr lang="lv-LV" dirty="0" smtClean="0"/>
              <a:t> faila formātā</a:t>
            </a:r>
          </a:p>
          <a:p>
            <a:r>
              <a:rPr lang="lv-LV" dirty="0" smtClean="0"/>
              <a:t>Datu apstrāde uz personālā datora izmantojot MATLAB vai jebkuru radaru datu apstrādes programmu</a:t>
            </a:r>
            <a:endParaRPr lang="lv-LV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 smtClean="0"/>
              <a:t>Pārnēsājama </a:t>
            </a:r>
            <a:r>
              <a:rPr lang="lv-LV" dirty="0" err="1" smtClean="0"/>
              <a:t>Android</a:t>
            </a:r>
            <a:r>
              <a:rPr lang="lv-LV" dirty="0" smtClean="0"/>
              <a:t> OS ierīce (telefons vai planšetdators)</a:t>
            </a:r>
            <a:endParaRPr lang="lv-LV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5"/>
            <a:ext cx="2210752" cy="3684588"/>
          </a:xfrm>
        </p:spPr>
      </p:pic>
      <p:sp>
        <p:nvSpPr>
          <p:cNvPr id="10" name="TextBox 9"/>
          <p:cNvSpPr txBox="1"/>
          <p:nvPr/>
        </p:nvSpPr>
        <p:spPr>
          <a:xfrm>
            <a:off x="8763794" y="2505075"/>
            <a:ext cx="26947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200" dirty="0" err="1" smtClean="0"/>
              <a:t>WiFi</a:t>
            </a:r>
            <a:r>
              <a:rPr lang="lv-LV" sz="2200" dirty="0" smtClean="0"/>
              <a:t> komunikācija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200" dirty="0" smtClean="0"/>
              <a:t>Radara datu saglabāšana .</a:t>
            </a:r>
            <a:r>
              <a:rPr lang="lv-LV" sz="2200" dirty="0" err="1" smtClean="0"/>
              <a:t>sgy</a:t>
            </a:r>
            <a:r>
              <a:rPr lang="lv-LV" sz="2200" dirty="0" smtClean="0"/>
              <a:t> faila formātā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200" dirty="0" smtClean="0"/>
              <a:t>Datu apstrāde uz personālā datora, izmantojot jebkuru radaru datu apstrādes programmu</a:t>
            </a:r>
            <a:endParaRPr lang="lv-LV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5"/>
            <a:ext cx="2891953" cy="361563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4</a:t>
            </a:fld>
            <a:endParaRPr lang="lv-LV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B238-866C-49E5-9929-C8B1C6CBBDDC}" type="datetime1">
              <a:rPr lang="lv-LV" smtClean="0"/>
              <a:t>2013.10.30.</a:t>
            </a:fld>
            <a:endParaRPr lang="lv-LV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90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Maketa tehnoloģijas priekšrocības un trūkumi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Priekšrocības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v-LV" dirty="0" smtClean="0"/>
              <a:t>Viegli atkārtojams (ražošana)</a:t>
            </a:r>
          </a:p>
          <a:p>
            <a:r>
              <a:rPr lang="lv-LV" dirty="0" smtClean="0"/>
              <a:t>Iespējams pieslēgt 4 uztvērējus</a:t>
            </a:r>
          </a:p>
          <a:p>
            <a:r>
              <a:rPr lang="lv-LV" dirty="0" smtClean="0"/>
              <a:t>Tiek izmantotas plaša patēriņa elektroniskās komponentes</a:t>
            </a:r>
          </a:p>
          <a:p>
            <a:r>
              <a:rPr lang="lv-LV" dirty="0" smtClean="0"/>
              <a:t>Liels uztvērēju dinamiskais diapazons (71dB)</a:t>
            </a:r>
          </a:p>
          <a:p>
            <a:r>
              <a:rPr lang="lv-LV" dirty="0" smtClean="0"/>
              <a:t>Iespēja vadīt ar telefonu vai planšetdatoru</a:t>
            </a:r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 smtClean="0"/>
              <a:t>Trūkumi</a:t>
            </a:r>
            <a:endParaRPr lang="lv-LV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lv-LV" dirty="0" err="1" smtClean="0"/>
              <a:t>Lēndarbīgs</a:t>
            </a:r>
            <a:endParaRPr lang="lv-LV" dirty="0" smtClean="0"/>
          </a:p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5</a:t>
            </a:fld>
            <a:endParaRPr lang="lv-LV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88AF-E775-45DB-9B5C-762754875EA5}" type="datetime1">
              <a:rPr lang="lv-LV" smtClean="0"/>
              <a:t>2013.10.30.</a:t>
            </a:fld>
            <a:endParaRPr lang="lv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090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Potenciālās pielietojuma sfēras</a:t>
            </a:r>
            <a:endParaRPr lang="lv-LV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dirty="0" err="1" smtClean="0"/>
              <a:t>Caursienas</a:t>
            </a:r>
            <a:r>
              <a:rPr lang="lv-LV" dirty="0" smtClean="0"/>
              <a:t> lokācija</a:t>
            </a:r>
          </a:p>
          <a:p>
            <a:r>
              <a:rPr lang="lv-LV" dirty="0" smtClean="0"/>
              <a:t>Zemes slāņu un citu pazemes objektu izpēte</a:t>
            </a:r>
          </a:p>
          <a:p>
            <a:r>
              <a:rPr lang="lv-LV" dirty="0" smtClean="0"/>
              <a:t>Komunikāciju mezglu atrašana (cauruļvadi, elektriskie kabeļi u.c.)</a:t>
            </a:r>
          </a:p>
          <a:p>
            <a:r>
              <a:rPr lang="lv-LV" dirty="0" smtClean="0"/>
              <a:t>Materiālu īpašību </a:t>
            </a:r>
            <a:r>
              <a:rPr lang="lv-LV" dirty="0" err="1" smtClean="0"/>
              <a:t>bezkontakta</a:t>
            </a:r>
            <a:r>
              <a:rPr lang="lv-LV" dirty="0" smtClean="0"/>
              <a:t> noteikšana</a:t>
            </a:r>
          </a:p>
          <a:p>
            <a:r>
              <a:rPr lang="lv-LV" dirty="0" smtClean="0"/>
              <a:t>Būvobjektu diagnostika (armatūras kartēšana, gaisa burbuļu atrašana u.c.)</a:t>
            </a:r>
          </a:p>
          <a:p>
            <a:r>
              <a:rPr lang="lv-LV" dirty="0" smtClean="0"/>
              <a:t>Autoceļu diagnostika </a:t>
            </a:r>
          </a:p>
          <a:p>
            <a:r>
              <a:rPr lang="lv-LV" dirty="0" smtClean="0"/>
              <a:t>Ledus biezuma noteikšana</a:t>
            </a:r>
            <a:endParaRPr lang="lv-LV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90688"/>
            <a:ext cx="3078892" cy="205259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43283"/>
            <a:ext cx="4572000" cy="238125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6</a:t>
            </a:fld>
            <a:endParaRPr lang="lv-LV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9B53-3081-4FE1-B63B-133B0D595F6F}" type="datetime1">
              <a:rPr lang="lv-LV" smtClean="0"/>
              <a:t>2013.10.30.</a:t>
            </a:fld>
            <a:endParaRPr lang="lv-LV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28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GPR un TWI modeļi</a:t>
            </a:r>
            <a:endParaRPr lang="lv-LV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GPR modelis</a:t>
            </a:r>
            <a:endParaRPr lang="lv-LV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1" y="2670969"/>
            <a:ext cx="4318000" cy="33528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 smtClean="0"/>
              <a:t>TWI modelis</a:t>
            </a:r>
            <a:endParaRPr lang="lv-LV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68700" y="3505200"/>
                <a:ext cx="81394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lv-LV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lv-LV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3505200"/>
                <a:ext cx="813941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70969"/>
            <a:ext cx="5105400" cy="2124075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95044"/>
            <a:ext cx="3879320" cy="1140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502916" y="5839103"/>
                <a:ext cx="5364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lv-LV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lv-LV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v-LV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916" y="5839103"/>
                <a:ext cx="53642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332085" y="5839103"/>
                <a:ext cx="5364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lv-LV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lv-LV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lv-LV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085" y="5839103"/>
                <a:ext cx="53642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405532" y="5839103"/>
                <a:ext cx="5364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lv-LV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lv-LV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lv-LV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532" y="5839103"/>
                <a:ext cx="53642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7</a:t>
            </a:fld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6E0-7296-414E-9295-8FEE9BF9646B}" type="datetime1">
              <a:rPr lang="lv-LV" smtClean="0"/>
              <a:t>2013.10.30.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09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Caursienas</a:t>
            </a:r>
            <a:r>
              <a:rPr lang="lv-LV" dirty="0" smtClean="0"/>
              <a:t> lokācijas modeļa </a:t>
            </a:r>
            <a:r>
              <a:rPr lang="lv-LV" dirty="0" err="1" smtClean="0"/>
              <a:t>datorsimulācija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Modelētā objekta kustība un ģenerētais signāls</a:t>
            </a:r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 smtClean="0"/>
              <a:t>Simulācijas rezultāts</a:t>
            </a:r>
            <a:endParaRPr lang="lv-LV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49855"/>
            <a:ext cx="4904011" cy="3684588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377854"/>
            <a:ext cx="4555172" cy="2048737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26591"/>
            <a:ext cx="4555172" cy="21720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8</a:t>
            </a:fld>
            <a:endParaRPr lang="lv-LV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1BE5-A41D-41DF-9DE9-46A574A777A2}" type="datetime1">
              <a:rPr lang="lv-LV" smtClean="0"/>
              <a:t>2013.10.30.</a:t>
            </a:fld>
            <a:endParaRPr lang="lv-LV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3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Caursienas</a:t>
            </a:r>
            <a:r>
              <a:rPr lang="lv-LV" dirty="0" smtClean="0"/>
              <a:t> lokācijas eksperimentālie pētījumi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Eksperimenta rezultāts</a:t>
            </a:r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 smtClean="0"/>
              <a:t>Eksperimenta «</a:t>
            </a:r>
            <a:r>
              <a:rPr lang="lv-LV" dirty="0" err="1" smtClean="0"/>
              <a:t>Setup</a:t>
            </a:r>
            <a:r>
              <a:rPr lang="lv-LV" dirty="0" smtClean="0"/>
              <a:t>»</a:t>
            </a:r>
            <a:endParaRPr lang="lv-LV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41550"/>
            <a:ext cx="5183188" cy="301163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4" y="2505075"/>
            <a:ext cx="4963095" cy="36845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EF7-D4BF-48C4-A02A-3330CCD30696}" type="slidenum">
              <a:rPr lang="lv-LV" smtClean="0"/>
              <a:t>9</a:t>
            </a:fld>
            <a:endParaRPr lang="lv-LV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2809-D315-4BC7-B7CA-6D12BFC4BCA0}" type="datetime1">
              <a:rPr lang="lv-LV" smtClean="0"/>
              <a:t>2013.10.30.</a:t>
            </a:fld>
            <a:endParaRPr lang="lv-LV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Prezentē: zinātniskais asistents Valters Skrastiņš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56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469</Words>
  <Application>Microsoft Office PowerPoint</Application>
  <PresentationFormat>Widescreen</PresentationFormat>
  <Paragraphs>92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Vairākantenu ultra-platjoslas tuvdarbības  radarsistēma</vt:lpstr>
      <vt:lpstr>Teorētiskā bāze</vt:lpstr>
      <vt:lpstr>UWB signālu formēšanas un uztveršanas makets</vt:lpstr>
      <vt:lpstr>Datu ieguve un apstrāde</vt:lpstr>
      <vt:lpstr>Maketa tehnoloģijas priekšrocības un trūkumi</vt:lpstr>
      <vt:lpstr>Potenciālās pielietojuma sfēras</vt:lpstr>
      <vt:lpstr>GPR un TWI modeļi</vt:lpstr>
      <vt:lpstr>Caursienas lokācijas modeļa datorsimulācija</vt:lpstr>
      <vt:lpstr>Caursienas lokācijas eksperimentālie pētījumi</vt:lpstr>
      <vt:lpstr>Tehnoloģijas aprobācija sadarbībā ar SIA «VentEko»</vt:lpstr>
      <vt:lpstr>Rezultatīvie rādītāji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Valters</dc:creator>
  <cp:lastModifiedBy>Valters</cp:lastModifiedBy>
  <cp:revision>31</cp:revision>
  <dcterms:created xsi:type="dcterms:W3CDTF">2013-10-29T08:16:57Z</dcterms:created>
  <dcterms:modified xsi:type="dcterms:W3CDTF">2013-10-30T12:09:40Z</dcterms:modified>
</cp:coreProperties>
</file>