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5" r:id="rId5"/>
    <p:sldId id="271" r:id="rId6"/>
    <p:sldId id="264" r:id="rId7"/>
    <p:sldId id="259" r:id="rId8"/>
    <p:sldId id="267" r:id="rId9"/>
    <p:sldId id="268" r:id="rId10"/>
    <p:sldId id="266" r:id="rId11"/>
    <p:sldId id="269" r:id="rId12"/>
    <p:sldId id="260" r:id="rId13"/>
    <p:sldId id="261" r:id="rId14"/>
    <p:sldId id="27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5CDC76-7B95-424A-92A3-B16A7363C7DB}">
          <p14:sldIdLst>
            <p14:sldId id="256"/>
            <p14:sldId id="257"/>
            <p14:sldId id="258"/>
            <p14:sldId id="265"/>
            <p14:sldId id="271"/>
            <p14:sldId id="264"/>
            <p14:sldId id="259"/>
            <p14:sldId id="267"/>
            <p14:sldId id="268"/>
            <p14:sldId id="266"/>
            <p14:sldId id="269"/>
            <p14:sldId id="260"/>
            <p14:sldId id="261"/>
            <p14:sldId id="27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ānis Judvaitis" initials="JJ" lastIdx="3" clrIdx="0">
    <p:extLst>
      <p:ext uri="{19B8F6BF-5375-455C-9EA6-DF929625EA0E}">
        <p15:presenceInfo xmlns:p15="http://schemas.microsoft.com/office/powerpoint/2012/main" userId="67bcd4399994d3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5" autoAdjust="0"/>
    <p:restoredTop sz="95657" autoAdjust="0"/>
  </p:normalViewPr>
  <p:slideViewPr>
    <p:cSldViewPr snapToObjects="1">
      <p:cViewPr varScale="1">
        <p:scale>
          <a:sx n="68" d="100"/>
          <a:sy n="68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01T09:50:28.558" idx="2">
    <p:pos x="10" y="10"/>
    <p:text>Šo slaidu laikam nevajag, jāpastāsta par to nākošajā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01T09:50:12.44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1E7DB-F52F-4293-9EFF-315ED59C6F4B}" type="datetimeFigureOut">
              <a:rPr lang="lv-LV" smtClean="0"/>
              <a:pPr/>
              <a:t>30.11.2017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D9608-5802-4A38-A442-1F983A623CF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1441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255D5-7B1E-493E-9495-FB897296AFA0}" type="datetimeFigureOut">
              <a:rPr lang="lv-LV" smtClean="0"/>
              <a:t>30.11.2017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F10D9-7B56-4DA0-A365-5869987B12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194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96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F10D9-7B56-4DA0-A365-5869987B127A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545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8469-2177-491B-B66C-AD8115D86BF5}" type="datetime1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346B-B7E1-4003-AE4A-8B522462598D}" type="datetime1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8BED-DB9A-49E0-976C-F6A85716216C}" type="datetime1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1923-4A3E-48E9-95B1-65C6B072F09D}" type="datetime1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D51D-EAE2-4A3F-94F6-A4C0E43CA99A}" type="datetime1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144F-DD8A-4CB3-AF09-07B9C9338E85}" type="datetime1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CDE-61C2-4435-83F0-7791E6114889}" type="datetime1">
              <a:rPr lang="en-US" smtClean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0BCB-CA70-470B-AC24-1F9F6958000F}" type="datetime1">
              <a:rPr lang="en-US" smtClean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FA2E-CD66-4C10-9AD5-28FCA9271844}" type="datetime1">
              <a:rPr lang="en-US" smtClean="0"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1384-8F99-421F-AE27-52F66F7F20BF}" type="datetime1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F861-BC62-46F1-90DB-C140C9B69002}" type="datetime1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B496D-9922-4881-B04F-F88465B25444}" type="datetime1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TestBed grupa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331" y="4914165"/>
            <a:ext cx="6400800" cy="802940"/>
          </a:xfrm>
        </p:spPr>
        <p:txBody>
          <a:bodyPr>
            <a:normAutofit/>
          </a:bodyPr>
          <a:lstStyle/>
          <a:p>
            <a:r>
              <a:rPr lang="lv-LV" i="1" u="sng" dirty="0"/>
              <a:t>Vadītājs – Krišjānis Nesenbergs</a:t>
            </a:r>
          </a:p>
          <a:p>
            <a:endParaRPr lang="lv-LV" i="1" u="sng" dirty="0"/>
          </a:p>
          <a:p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320624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Mobilais TestBed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Pārvietojama darbstacija</a:t>
            </a:r>
          </a:p>
          <a:p>
            <a:pPr lvl="1"/>
            <a:r>
              <a:rPr lang="lv-LV" dirty="0"/>
              <a:t>Lādētājakumulators(</a:t>
            </a:r>
            <a:r>
              <a:rPr lang="lv-LV" i="1" dirty="0"/>
              <a:t>power bank</a:t>
            </a:r>
            <a:r>
              <a:rPr lang="lv-LV" dirty="0"/>
              <a:t>) </a:t>
            </a:r>
            <a:r>
              <a:rPr lang="lv-LV" b="1" dirty="0"/>
              <a:t>5200mAh</a:t>
            </a:r>
          </a:p>
          <a:p>
            <a:pPr lvl="1"/>
            <a:r>
              <a:rPr lang="lv-LV" dirty="0"/>
              <a:t>Patēriņš </a:t>
            </a:r>
            <a:r>
              <a:rPr lang="lv-LV" b="1" dirty="0"/>
              <a:t>~250mA</a:t>
            </a:r>
            <a:endParaRPr lang="lv-LV" dirty="0"/>
          </a:p>
          <a:p>
            <a:r>
              <a:rPr lang="lv-LV" dirty="0"/>
              <a:t>Izmanto WiFi no stacionārajām darbstacijām</a:t>
            </a:r>
          </a:p>
          <a:p>
            <a:pPr lvl="1"/>
            <a:r>
              <a:rPr lang="lv-LV" dirty="0"/>
              <a:t>Ja nav savienojuma, dati tiek uzglabāti lokāli</a:t>
            </a:r>
          </a:p>
          <a:p>
            <a:pPr lvl="1"/>
            <a:r>
              <a:rPr lang="lv-LV" dirty="0"/>
              <a:t>TestBed serveris ar DHCP servisu</a:t>
            </a:r>
          </a:p>
          <a:p>
            <a:r>
              <a:rPr lang="lv-LV" dirty="0"/>
              <a:t>VPN =&gt; funkcionē ārpus EDI telpām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0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Mobilā TestBed darbstacija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1" y="1297898"/>
            <a:ext cx="6705744" cy="50293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1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Aprobācija – virziendarbības testi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5" y="1313765"/>
            <a:ext cx="8217405" cy="46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2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Aprobācijas plāni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LU DF Bezvadu sensoru tīklu kurss</a:t>
            </a:r>
          </a:p>
          <a:p>
            <a:pPr lvl="1"/>
            <a:r>
              <a:rPr lang="lv-LV" dirty="0"/>
              <a:t>Studenti bez iepriekšējas pieredzes BST</a:t>
            </a:r>
          </a:p>
          <a:p>
            <a:pPr lvl="1"/>
            <a:r>
              <a:rPr lang="lv-LV" dirty="0"/>
              <a:t>Atgriezeniskā saite saskarnes un funkcionalitātes uzlabošanai</a:t>
            </a:r>
          </a:p>
          <a:p>
            <a:r>
              <a:rPr lang="lv-LV" dirty="0"/>
              <a:t>Augļu dārza novērošanas sistēmas simulācija</a:t>
            </a:r>
          </a:p>
          <a:p>
            <a:pPr lvl="1"/>
            <a:r>
              <a:rPr lang="lv-LV" dirty="0"/>
              <a:t>Latvijas Valsts Augļkopības Institūts, Dobele</a:t>
            </a:r>
          </a:p>
          <a:p>
            <a:pPr lvl="1"/>
            <a:r>
              <a:rPr lang="lv-LV" dirty="0"/>
              <a:t>Mobilais TestBed</a:t>
            </a:r>
          </a:p>
          <a:p>
            <a:pPr lvl="1"/>
            <a:r>
              <a:rPr lang="lv-LV" dirty="0"/>
              <a:t>Vienas dienas sensoru tīkla simulēšana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3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8295-CC44-49DC-8395-960757FE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Patents un publikācijas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DC018-8370-46BD-99D1-2E06CA66D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Kopā publicēti piecas raksti</a:t>
            </a:r>
          </a:p>
          <a:p>
            <a:pPr lvl="1"/>
            <a:r>
              <a:rPr lang="lv-LV" dirty="0"/>
              <a:t>RUTOW 15 – 2 publikācijas</a:t>
            </a:r>
          </a:p>
          <a:p>
            <a:pPr lvl="1"/>
            <a:r>
              <a:rPr lang="lv-LV" dirty="0"/>
              <a:t>RUTOW 16 – 1 publikācija</a:t>
            </a:r>
          </a:p>
          <a:p>
            <a:pPr lvl="1"/>
            <a:r>
              <a:rPr lang="lv-LV" dirty="0"/>
              <a:t>TELFOR 17 – 2 publikācijas</a:t>
            </a:r>
          </a:p>
          <a:p>
            <a:r>
              <a:rPr lang="lv-LV" dirty="0"/>
              <a:t>Mobīlā testbeda patents</a:t>
            </a:r>
          </a:p>
          <a:p>
            <a:pPr lvl="1"/>
            <a:r>
              <a:rPr lang="lv-LV" dirty="0"/>
              <a:t>Iesniegums akceptēts, pieņemts labojumiem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57982-F762-4BCB-9035-76C87F1E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7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61" y="2663915"/>
            <a:ext cx="8229600" cy="1143000"/>
          </a:xfrm>
        </p:spPr>
        <p:txBody>
          <a:bodyPr/>
          <a:lstStyle/>
          <a:p>
            <a:r>
              <a:rPr lang="lv-LV" dirty="0"/>
              <a:t>Paldies par uzmanību!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7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TestBed apraksts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8" name="Picture 4" descr="Image result for testbed ada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988840"/>
            <a:ext cx="8387724" cy="35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7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TestBed adapteris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50195" cy="4525963"/>
          </a:xfrm>
        </p:spPr>
        <p:txBody>
          <a:bodyPr>
            <a:normAutofit/>
          </a:bodyPr>
          <a:lstStyle/>
          <a:p>
            <a:r>
              <a:rPr lang="lv-LV" dirty="0"/>
              <a:t>Izveidots pilns programmatūras atbalsts</a:t>
            </a:r>
          </a:p>
          <a:p>
            <a:r>
              <a:rPr lang="lv-LV" dirty="0"/>
              <a:t>Izveidota zema līmeņa saskarne konfigurēšanai</a:t>
            </a:r>
          </a:p>
          <a:p>
            <a:r>
              <a:rPr lang="lv-LV" dirty="0"/>
              <a:t>Novērsta lielākā daļa kļūdu un problēmu:</a:t>
            </a:r>
          </a:p>
          <a:p>
            <a:pPr lvl="1"/>
            <a:r>
              <a:rPr lang="lv-LV" dirty="0"/>
              <a:t>Tranzistors uz reset PIN</a:t>
            </a:r>
          </a:p>
          <a:p>
            <a:pPr lvl="1"/>
            <a:r>
              <a:rPr lang="lv-LV" dirty="0"/>
              <a:t>Vadības PIN bez pārtraukuma</a:t>
            </a:r>
          </a:p>
          <a:p>
            <a:pPr lvl="1"/>
            <a:r>
              <a:rPr lang="lv-LV" dirty="0"/>
              <a:t>Kļūdas shēmas dizainā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	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15" y="3269274"/>
            <a:ext cx="3079685" cy="31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8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TestBed adapteris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Modulārs iegulto ierīču prototipēšanas rīks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61" y="2123855"/>
            <a:ext cx="7073477" cy="38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1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lv-LV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Strāvas mērīšanas modulis</a:t>
            </a:r>
          </a:p>
        </p:txBody>
      </p:sp>
      <p:sp>
        <p:nvSpPr>
          <p:cNvPr id="591" name="Shape 5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v-LV" sz="16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lv-LV" sz="16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2" name="Shape 592"/>
          <p:cNvCxnSpPr/>
          <p:nvPr/>
        </p:nvCxnSpPr>
        <p:spPr>
          <a:xfrm rot="10800000" flipH="1">
            <a:off x="5416973" y="2262802"/>
            <a:ext cx="944399" cy="451199"/>
          </a:xfrm>
          <a:prstGeom prst="bentConnector3">
            <a:avLst>
              <a:gd name="adj1" fmla="val 26564"/>
            </a:avLst>
          </a:prstGeom>
          <a:noFill/>
          <a:ln w="44450" cap="flat" cmpd="sng">
            <a:solidFill>
              <a:srgbClr val="4A7DB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93" name="Shape 593"/>
          <p:cNvCxnSpPr/>
          <p:nvPr/>
        </p:nvCxnSpPr>
        <p:spPr>
          <a:xfrm>
            <a:off x="3010611" y="2133147"/>
            <a:ext cx="482577" cy="0"/>
          </a:xfrm>
          <a:prstGeom prst="straightConnector1">
            <a:avLst/>
          </a:prstGeom>
          <a:noFill/>
          <a:ln w="44450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Shape 599"/>
          <p:cNvCxnSpPr/>
          <p:nvPr/>
        </p:nvCxnSpPr>
        <p:spPr>
          <a:xfrm rot="10800000">
            <a:off x="3474139" y="2118905"/>
            <a:ext cx="0" cy="447417"/>
          </a:xfrm>
          <a:prstGeom prst="straightConnector1">
            <a:avLst/>
          </a:prstGeom>
          <a:noFill/>
          <a:ln w="44450" cap="flat" cmpd="sng">
            <a:solidFill>
              <a:srgbClr val="4A7DBA"/>
            </a:solidFill>
            <a:prstDash val="solid"/>
            <a:round/>
            <a:headEnd type="triangle" w="lg" len="lg"/>
            <a:tailEnd type="none" w="med" len="med"/>
          </a:ln>
        </p:spPr>
      </p:cxnSp>
      <p:sp>
        <p:nvSpPr>
          <p:cNvPr id="600" name="Shape 600"/>
          <p:cNvSpPr txBox="1"/>
          <p:nvPr/>
        </p:nvSpPr>
        <p:spPr>
          <a:xfrm>
            <a:off x="527352" y="1988840"/>
            <a:ext cx="231813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Komunikācijas modulis</a:t>
            </a:r>
          </a:p>
        </p:txBody>
      </p:sp>
      <p:sp>
        <p:nvSpPr>
          <p:cNvPr id="605" name="Shape 605"/>
          <p:cNvSpPr/>
          <p:nvPr/>
        </p:nvSpPr>
        <p:spPr>
          <a:xfrm>
            <a:off x="0" y="3035582"/>
            <a:ext cx="2313395" cy="2773196"/>
          </a:xfrm>
          <a:prstGeom prst="rect">
            <a:avLst/>
          </a:prstGeom>
          <a:solidFill>
            <a:schemeClr val="lt1">
              <a:alpha val="9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latin typeface="Calibri"/>
                <a:ea typeface="Calibri"/>
                <a:cs typeface="Calibri"/>
                <a:sym typeface="Calibri"/>
              </a:rPr>
              <a:t>Barošanas sprieguma nodrošināšana</a:t>
            </a:r>
          </a:p>
          <a:p>
            <a:pPr marL="285750" marR="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latin typeface="Calibri"/>
                <a:ea typeface="Calibri"/>
                <a:cs typeface="Calibri"/>
                <a:sym typeface="Calibri"/>
              </a:rPr>
              <a:t>Baterijas izlādes simulēšana</a:t>
            </a:r>
          </a:p>
          <a:p>
            <a:pPr marL="285750" marR="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latin typeface="Calibri"/>
                <a:ea typeface="Calibri"/>
                <a:cs typeface="Calibri"/>
                <a:sym typeface="Calibri"/>
              </a:rPr>
              <a:t>Datu glabāšana SD kartē</a:t>
            </a:r>
          </a:p>
          <a:p>
            <a:pPr marL="285750" marR="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latin typeface="Calibri"/>
                <a:ea typeface="Calibri"/>
                <a:cs typeface="Calibri"/>
                <a:sym typeface="Calibri"/>
              </a:rPr>
              <a:t>Iekšējo pārtraukumu ģenerēšana</a:t>
            </a:r>
            <a:endParaRPr lang="lv-LV" sz="18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6" name="Shape 606"/>
          <p:cNvGrpSpPr/>
          <p:nvPr/>
        </p:nvGrpSpPr>
        <p:grpSpPr>
          <a:xfrm>
            <a:off x="2128224" y="2857423"/>
            <a:ext cx="3492188" cy="3224211"/>
            <a:chOff x="1943100" y="2168859"/>
            <a:chExt cx="3492188" cy="3224211"/>
          </a:xfrm>
        </p:grpSpPr>
        <p:pic>
          <p:nvPicPr>
            <p:cNvPr id="607" name="Shape 607"/>
            <p:cNvPicPr preferRelativeResize="0"/>
            <p:nvPr/>
          </p:nvPicPr>
          <p:blipFill rotWithShape="1">
            <a:blip r:embed="rId3">
              <a:alphaModFix/>
            </a:blip>
            <a:srcRect l="7800" t="4284" r="10307" b="3531"/>
            <a:stretch/>
          </p:blipFill>
          <p:spPr>
            <a:xfrm>
              <a:off x="2128002" y="2262897"/>
              <a:ext cx="3307286" cy="3055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" name="Shape 608"/>
            <p:cNvSpPr/>
            <p:nvPr/>
          </p:nvSpPr>
          <p:spPr>
            <a:xfrm>
              <a:off x="1943100" y="2168859"/>
              <a:ext cx="3405188" cy="32242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23" y="57607"/>
                  </a:moveTo>
                  <a:lnTo>
                    <a:pt x="67972" y="91285"/>
                  </a:lnTo>
                  <a:lnTo>
                    <a:pt x="114629" y="52289"/>
                  </a:lnTo>
                  <a:lnTo>
                    <a:pt x="120000" y="52289"/>
                  </a:lnTo>
                  <a:cubicBezTo>
                    <a:pt x="119944" y="61565"/>
                    <a:pt x="119888" y="70841"/>
                    <a:pt x="119832" y="80118"/>
                  </a:cubicBezTo>
                  <a:lnTo>
                    <a:pt x="80391" y="120000"/>
                  </a:lnTo>
                  <a:lnTo>
                    <a:pt x="1006" y="70723"/>
                  </a:lnTo>
                  <a:lnTo>
                    <a:pt x="0" y="35273"/>
                  </a:lnTo>
                  <a:lnTo>
                    <a:pt x="67468" y="70192"/>
                  </a:lnTo>
                  <a:lnTo>
                    <a:pt x="116307" y="34387"/>
                  </a:lnTo>
                  <a:lnTo>
                    <a:pt x="116811" y="1772"/>
                  </a:lnTo>
                  <a:lnTo>
                    <a:pt x="61258" y="0"/>
                  </a:lnTo>
                  <a:lnTo>
                    <a:pt x="54881" y="15952"/>
                  </a:lnTo>
                  <a:lnTo>
                    <a:pt x="48335" y="16838"/>
                  </a:lnTo>
                  <a:lnTo>
                    <a:pt x="1342" y="19852"/>
                  </a:lnTo>
                  <a:lnTo>
                    <a:pt x="2013" y="56189"/>
                  </a:lnTo>
                  <a:lnTo>
                    <a:pt x="8223" y="57607"/>
                  </a:lnTo>
                  <a:close/>
                </a:path>
              </a:pathLst>
            </a:custGeom>
            <a:solidFill>
              <a:schemeClr val="lt1">
                <a:alpha val="64705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10" name="Shape 610"/>
          <p:cNvCxnSpPr>
            <a:cxnSpLocks/>
          </p:cNvCxnSpPr>
          <p:nvPr/>
        </p:nvCxnSpPr>
        <p:spPr>
          <a:xfrm flipV="1">
            <a:off x="5475428" y="3989189"/>
            <a:ext cx="1301817" cy="289365"/>
          </a:xfrm>
          <a:prstGeom prst="straightConnector1">
            <a:avLst/>
          </a:prstGeom>
          <a:noFill/>
          <a:ln w="50800" cap="flat" cmpd="sng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611" name="Shape 6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332" y="1533915"/>
            <a:ext cx="3951904" cy="1154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5" name="Shape 615"/>
          <p:cNvCxnSpPr/>
          <p:nvPr/>
        </p:nvCxnSpPr>
        <p:spPr>
          <a:xfrm>
            <a:off x="3559699" y="2279082"/>
            <a:ext cx="115807" cy="524977"/>
          </a:xfrm>
          <a:prstGeom prst="straightConnector1">
            <a:avLst/>
          </a:prstGeom>
          <a:noFill/>
          <a:ln w="50800" cap="flat" cmpd="sng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grpSp>
        <p:nvGrpSpPr>
          <p:cNvPr id="617" name="Shape 617"/>
          <p:cNvGrpSpPr/>
          <p:nvPr/>
        </p:nvGrpSpPr>
        <p:grpSpPr>
          <a:xfrm>
            <a:off x="6185502" y="5168229"/>
            <a:ext cx="2207652" cy="946731"/>
            <a:chOff x="116505" y="3809689"/>
            <a:chExt cx="2207652" cy="946731"/>
          </a:xfrm>
        </p:grpSpPr>
        <p:pic>
          <p:nvPicPr>
            <p:cNvPr id="618" name="Shape 6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505" y="3809689"/>
              <a:ext cx="1369378" cy="9467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9" name="Shape 619"/>
            <p:cNvSpPr txBox="1"/>
            <p:nvPr/>
          </p:nvSpPr>
          <p:spPr>
            <a:xfrm>
              <a:off x="1506304" y="3972151"/>
              <a:ext cx="817853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lv-LV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MCU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4A75167-121C-4909-B574-F7A77A327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93" y="1438110"/>
            <a:ext cx="2976766" cy="1387782"/>
          </a:xfrm>
          <a:prstGeom prst="rect">
            <a:avLst/>
          </a:prstGeom>
        </p:spPr>
      </p:pic>
      <p:pic>
        <p:nvPicPr>
          <p:cNvPr id="609" name="Shape 6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7489" y="2133147"/>
            <a:ext cx="3450791" cy="25840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Shape 616"/>
          <p:cNvCxnSpPr>
            <a:cxnSpLocks/>
          </p:cNvCxnSpPr>
          <p:nvPr/>
        </p:nvCxnSpPr>
        <p:spPr>
          <a:xfrm flipV="1">
            <a:off x="7077670" y="3287397"/>
            <a:ext cx="641005" cy="1757707"/>
          </a:xfrm>
          <a:prstGeom prst="straightConnector1">
            <a:avLst/>
          </a:prstGeom>
          <a:noFill/>
          <a:ln w="50800" cap="flat" cmpd="sng">
            <a:solidFill>
              <a:srgbClr val="BFBFBF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510406593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Strāvas mērīšanas sistēma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Teorētiskais diapazons: </a:t>
            </a:r>
            <a:r>
              <a:rPr lang="lv-LV" b="1" dirty="0"/>
              <a:t>4uA – 100mA</a:t>
            </a:r>
          </a:p>
          <a:p>
            <a:r>
              <a:rPr lang="lv-LV" dirty="0"/>
              <a:t>Troksnis: </a:t>
            </a:r>
            <a:r>
              <a:rPr lang="lv-LV" b="1" dirty="0"/>
              <a:t>~ 35uA</a:t>
            </a:r>
          </a:p>
          <a:p>
            <a:r>
              <a:rPr lang="lv-LV" dirty="0"/>
              <a:t>Uzlabojumi:</a:t>
            </a:r>
          </a:p>
          <a:p>
            <a:pPr lvl="1"/>
            <a:r>
              <a:rPr lang="lv-LV" dirty="0"/>
              <a:t>Stabilizēts atbalsta spriegums(RC filtri)</a:t>
            </a:r>
          </a:p>
          <a:p>
            <a:pPr lvl="1"/>
            <a:r>
              <a:rPr lang="lv-LV" dirty="0"/>
              <a:t>Trokšņa analīze</a:t>
            </a:r>
          </a:p>
          <a:p>
            <a:r>
              <a:rPr lang="lv-LV" dirty="0"/>
              <a:t>Turpmākie darbi:</a:t>
            </a:r>
          </a:p>
          <a:p>
            <a:pPr lvl="1"/>
            <a:r>
              <a:rPr lang="lv-LV" dirty="0"/>
              <a:t>Turpināt trokšņa analīzi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9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Programmatūra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Izveidots TestBed komunikācijas protokols MansOS videi</a:t>
            </a:r>
          </a:p>
          <a:p>
            <a:r>
              <a:rPr lang="lv-LV" dirty="0"/>
              <a:t>Seal-Blockly atbalsts grafiskai TestBed mezglu programmēšanai</a:t>
            </a:r>
          </a:p>
          <a:p>
            <a:r>
              <a:rPr lang="lv-LV" dirty="0"/>
              <a:t>Programmatūras komplekts mobīlajiem mezgliem</a:t>
            </a:r>
          </a:p>
          <a:p>
            <a:r>
              <a:rPr lang="lv-LV" dirty="0"/>
              <a:t>Infrastruktūras veiktspējas testi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2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Lietotāja saskarne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Koda redaktors</a:t>
            </a:r>
          </a:p>
          <a:p>
            <a:r>
              <a:rPr lang="lv-LV" dirty="0"/>
              <a:t>Kompilēšana, pārprogrammēšana</a:t>
            </a:r>
          </a:p>
          <a:p>
            <a:r>
              <a:rPr lang="lv-LV" dirty="0"/>
              <a:t>Datu savākšana, arhivēšana</a:t>
            </a:r>
          </a:p>
          <a:p>
            <a:r>
              <a:rPr lang="lv-LV" dirty="0"/>
              <a:t>Konfigurējams saskarnes izkārtojums</a:t>
            </a:r>
          </a:p>
          <a:p>
            <a:pPr lvl="1"/>
            <a:r>
              <a:rPr lang="lv-LV" dirty="0"/>
              <a:t>Logus iespējams pārvietot</a:t>
            </a:r>
          </a:p>
          <a:p>
            <a:pPr lvl="1"/>
            <a:r>
              <a:rPr lang="lv-LV" dirty="0"/>
              <a:t>Atceras izkārtojumu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2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Lietotāja saskarnes piemērs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43" y="1600200"/>
            <a:ext cx="715871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0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3665</TotalTime>
  <Words>265</Words>
  <Application>Microsoft Office PowerPoint</Application>
  <PresentationFormat>On-screen Show (4:3)</PresentationFormat>
  <Paragraphs>83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TestBed grupa</vt:lpstr>
      <vt:lpstr>TestBed apraksts</vt:lpstr>
      <vt:lpstr>TestBed adapteris</vt:lpstr>
      <vt:lpstr>TestBed adapteris</vt:lpstr>
      <vt:lpstr>Strāvas mērīšanas modulis</vt:lpstr>
      <vt:lpstr>Strāvas mērīšanas sistēma</vt:lpstr>
      <vt:lpstr>Programmatūra</vt:lpstr>
      <vt:lpstr>Lietotāja saskarne</vt:lpstr>
      <vt:lpstr>Lietotāja saskarnes piemērs</vt:lpstr>
      <vt:lpstr>Mobilais TestBed</vt:lpstr>
      <vt:lpstr>Mobilā TestBed darbstacija</vt:lpstr>
      <vt:lpstr>Aprobācija – virziendarbības testi</vt:lpstr>
      <vt:lpstr>Aprobācijas plāni</vt:lpstr>
      <vt:lpstr>Patents un publikācijas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Bezvadu sensoru tīklu, (BTS)</dc:title>
  <dc:creator>Edi_DL</dc:creator>
  <cp:lastModifiedBy>Didzis</cp:lastModifiedBy>
  <cp:revision>146</cp:revision>
  <dcterms:created xsi:type="dcterms:W3CDTF">2006-08-16T00:00:00Z</dcterms:created>
  <dcterms:modified xsi:type="dcterms:W3CDTF">2017-11-30T10:55:58Z</dcterms:modified>
</cp:coreProperties>
</file>