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94" r:id="rId2"/>
    <p:sldId id="295" r:id="rId3"/>
    <p:sldId id="262" r:id="rId4"/>
    <p:sldId id="296" r:id="rId5"/>
    <p:sldId id="297" r:id="rId6"/>
    <p:sldId id="298" r:id="rId7"/>
    <p:sldId id="299" r:id="rId8"/>
    <p:sldId id="300" r:id="rId9"/>
    <p:sldId id="305" r:id="rId10"/>
    <p:sldId id="306" r:id="rId11"/>
    <p:sldId id="307" r:id="rId12"/>
    <p:sldId id="308" r:id="rId13"/>
    <p:sldId id="309" r:id="rId14"/>
    <p:sldId id="302" r:id="rId15"/>
    <p:sldId id="304" r:id="rId16"/>
  </p:sldIdLst>
  <p:sldSz cx="9144000" cy="5143500" type="screen16x9"/>
  <p:notesSz cx="6858000" cy="9144000"/>
  <p:embeddedFontLst>
    <p:embeddedFont>
      <p:font typeface="Calibri" pitchFamily="34" charset="0"/>
      <p:regular r:id="rId17"/>
      <p:bold r:id="rId18"/>
      <p:italic r:id="rId19"/>
      <p:boldItalic r:id="rId20"/>
    </p:embeddedFont>
    <p:embeddedFont>
      <p:font typeface="Poppins Medium" charset="0"/>
      <p:regular r:id="rId21"/>
    </p:embeddedFont>
    <p:embeddedFont>
      <p:font typeface="Poppins" charset="0"/>
      <p:regular r:id="rId22"/>
    </p:embeddedFont>
  </p:embeddedFontLst>
  <p:defaultTextStyle>
    <a:defPPr>
      <a:defRPr lang="en-US"/>
    </a:defPPr>
    <a:lvl1pPr marL="0" algn="l" defTabSz="342900" rtl="0" eaLnBrk="1" latinLnBrk="0" hangingPunct="1">
      <a:defRPr sz="675" kern="1200">
        <a:solidFill>
          <a:schemeClr val="tx1"/>
        </a:solidFill>
        <a:latin typeface="+mn-lt"/>
        <a:ea typeface="+mn-ea"/>
        <a:cs typeface="+mn-cs"/>
      </a:defRPr>
    </a:lvl1pPr>
    <a:lvl2pPr marL="171450" algn="l" defTabSz="342900" rtl="0" eaLnBrk="1" latinLnBrk="0" hangingPunct="1">
      <a:defRPr sz="675" kern="1200">
        <a:solidFill>
          <a:schemeClr val="tx1"/>
        </a:solidFill>
        <a:latin typeface="+mn-lt"/>
        <a:ea typeface="+mn-ea"/>
        <a:cs typeface="+mn-cs"/>
      </a:defRPr>
    </a:lvl2pPr>
    <a:lvl3pPr marL="342900" algn="l" defTabSz="342900" rtl="0" eaLnBrk="1" latinLnBrk="0" hangingPunct="1">
      <a:defRPr sz="675" kern="1200">
        <a:solidFill>
          <a:schemeClr val="tx1"/>
        </a:solidFill>
        <a:latin typeface="+mn-lt"/>
        <a:ea typeface="+mn-ea"/>
        <a:cs typeface="+mn-cs"/>
      </a:defRPr>
    </a:lvl3pPr>
    <a:lvl4pPr marL="514350" algn="l" defTabSz="342900" rtl="0" eaLnBrk="1" latinLnBrk="0" hangingPunct="1">
      <a:defRPr sz="675" kern="1200">
        <a:solidFill>
          <a:schemeClr val="tx1"/>
        </a:solidFill>
        <a:latin typeface="+mn-lt"/>
        <a:ea typeface="+mn-ea"/>
        <a:cs typeface="+mn-cs"/>
      </a:defRPr>
    </a:lvl4pPr>
    <a:lvl5pPr marL="685800" algn="l" defTabSz="342900" rtl="0" eaLnBrk="1" latinLnBrk="0" hangingPunct="1">
      <a:defRPr sz="675" kern="1200">
        <a:solidFill>
          <a:schemeClr val="tx1"/>
        </a:solidFill>
        <a:latin typeface="+mn-lt"/>
        <a:ea typeface="+mn-ea"/>
        <a:cs typeface="+mn-cs"/>
      </a:defRPr>
    </a:lvl5pPr>
    <a:lvl6pPr marL="857250" algn="l" defTabSz="342900" rtl="0" eaLnBrk="1" latinLnBrk="0" hangingPunct="1">
      <a:defRPr sz="675" kern="1200">
        <a:solidFill>
          <a:schemeClr val="tx1"/>
        </a:solidFill>
        <a:latin typeface="+mn-lt"/>
        <a:ea typeface="+mn-ea"/>
        <a:cs typeface="+mn-cs"/>
      </a:defRPr>
    </a:lvl6pPr>
    <a:lvl7pPr marL="1028700" algn="l" defTabSz="342900" rtl="0" eaLnBrk="1" latinLnBrk="0" hangingPunct="1">
      <a:defRPr sz="675" kern="1200">
        <a:solidFill>
          <a:schemeClr val="tx1"/>
        </a:solidFill>
        <a:latin typeface="+mn-lt"/>
        <a:ea typeface="+mn-ea"/>
        <a:cs typeface="+mn-cs"/>
      </a:defRPr>
    </a:lvl7pPr>
    <a:lvl8pPr marL="1200150" algn="l" defTabSz="342900" rtl="0" eaLnBrk="1" latinLnBrk="0" hangingPunct="1">
      <a:defRPr sz="675" kern="1200">
        <a:solidFill>
          <a:schemeClr val="tx1"/>
        </a:solidFill>
        <a:latin typeface="+mn-lt"/>
        <a:ea typeface="+mn-ea"/>
        <a:cs typeface="+mn-cs"/>
      </a:defRPr>
    </a:lvl8pPr>
    <a:lvl9pPr marL="1371600" algn="l" defTabSz="342900" rtl="0" eaLnBrk="1" latinLnBrk="0" hangingPunct="1">
      <a:defRPr sz="675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080" userDrawn="1">
          <p15:clr>
            <a:srgbClr val="A4A3A4"/>
          </p15:clr>
        </p15:guide>
        <p15:guide id="2" pos="14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51765E"/>
    <a:srgbClr val="99B9A4"/>
    <a:srgbClr val="EFAA78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620" autoAdjust="0"/>
  </p:normalViewPr>
  <p:slideViewPr>
    <p:cSldViewPr>
      <p:cViewPr varScale="1">
        <p:scale>
          <a:sx n="142" d="100"/>
          <a:sy n="142" d="100"/>
        </p:scale>
        <p:origin x="-660" y="-90"/>
      </p:cViewPr>
      <p:guideLst>
        <p:guide orient="horz" pos="1080"/>
        <p:guide pos="14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33600" y="133350"/>
            <a:ext cx="3886200" cy="73501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1200150"/>
            <a:ext cx="3657600" cy="3429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285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857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429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00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314700" y="137321"/>
            <a:ext cx="1028700" cy="29257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37321"/>
            <a:ext cx="3009900" cy="29257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0000" y="180000"/>
            <a:ext cx="4860000" cy="720000"/>
          </a:xfrm>
        </p:spPr>
        <p:txBody>
          <a:bodyPr>
            <a:noAutofit/>
          </a:bodyPr>
          <a:lstStyle>
            <a:lvl1pPr>
              <a:defRPr sz="3200">
                <a:solidFill>
                  <a:srgbClr val="51765E"/>
                </a:solidFill>
                <a:latin typeface="Poppins Medium" charset="0"/>
                <a:cs typeface="Poppins Medium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0000" y="1080000"/>
            <a:ext cx="8100000" cy="3600000"/>
          </a:xfrm>
        </p:spPr>
        <p:txBody>
          <a:bodyPr>
            <a:normAutofit/>
          </a:bodyPr>
          <a:lstStyle>
            <a:lvl1pPr marL="0" indent="0" algn="l">
              <a:spcBef>
                <a:spcPts val="600"/>
              </a:spcBef>
              <a:spcAft>
                <a:spcPts val="1200"/>
              </a:spcAft>
              <a:buNone/>
              <a:defRPr sz="2400">
                <a:latin typeface="Poppins" charset="0"/>
                <a:cs typeface="Poppins" charset="0"/>
              </a:defRPr>
            </a:lvl1pPr>
            <a:lvl2pPr marL="0" indent="0" algn="l">
              <a:spcBef>
                <a:spcPts val="600"/>
              </a:spcBef>
              <a:spcAft>
                <a:spcPts val="1200"/>
              </a:spcAft>
              <a:buNone/>
              <a:defRPr sz="2400">
                <a:latin typeface="Poppins" charset="0"/>
                <a:cs typeface="Poppins" charset="0"/>
              </a:defRPr>
            </a:lvl2pPr>
            <a:lvl3pPr marL="0" indent="0" algn="l">
              <a:spcBef>
                <a:spcPts val="600"/>
              </a:spcBef>
              <a:spcAft>
                <a:spcPts val="1200"/>
              </a:spcAft>
              <a:buNone/>
              <a:defRPr sz="2400">
                <a:latin typeface="Poppins" charset="0"/>
                <a:cs typeface="Poppins" charset="0"/>
              </a:defRPr>
            </a:lvl3pPr>
            <a:lvl4pPr marL="0" indent="0" algn="l">
              <a:spcBef>
                <a:spcPts val="600"/>
              </a:spcBef>
              <a:spcAft>
                <a:spcPts val="1200"/>
              </a:spcAft>
              <a:buNone/>
              <a:defRPr sz="2400">
                <a:latin typeface="Poppins" charset="0"/>
                <a:cs typeface="Poppins" charset="0"/>
              </a:defRPr>
            </a:lvl4pPr>
            <a:lvl5pPr marL="0" indent="0" algn="l">
              <a:spcBef>
                <a:spcPts val="600"/>
              </a:spcBef>
              <a:spcAft>
                <a:spcPts val="1200"/>
              </a:spcAft>
              <a:buNone/>
              <a:defRPr sz="2400">
                <a:latin typeface="Poppins" charset="0"/>
                <a:cs typeface="Poppins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157" y="2203451"/>
            <a:ext cx="3886200" cy="681038"/>
          </a:xfrm>
        </p:spPr>
        <p:txBody>
          <a:bodyPr anchor="t"/>
          <a:lstStyle>
            <a:lvl1pPr algn="l">
              <a:defRPr sz="2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1157" y="1453359"/>
            <a:ext cx="3886200" cy="750094"/>
          </a:xfrm>
        </p:spPr>
        <p:txBody>
          <a:bodyPr anchor="b"/>
          <a:lstStyle>
            <a:lvl1pPr marL="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1pPr>
            <a:lvl2pPr marL="228594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2pPr>
            <a:lvl3pPr marL="457189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3pPr>
            <a:lvl4pPr marL="685783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4pPr>
            <a:lvl5pPr marL="914378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5pPr>
            <a:lvl6pPr marL="114297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6pPr>
            <a:lvl7pPr marL="1371566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7pPr>
            <a:lvl8pPr marL="160016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8pPr>
            <a:lvl9pPr marL="1828754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0000" y="180000"/>
            <a:ext cx="4860000" cy="720000"/>
          </a:xfrm>
        </p:spPr>
        <p:txBody>
          <a:bodyPr>
            <a:noAutofit/>
          </a:bodyPr>
          <a:lstStyle>
            <a:lvl1pPr>
              <a:defRPr sz="3200">
                <a:solidFill>
                  <a:srgbClr val="51765E"/>
                </a:solidFill>
                <a:latin typeface="Poppins Medium" charset="0"/>
                <a:cs typeface="Poppins Medium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0000" y="1080000"/>
            <a:ext cx="3780000" cy="3600000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spcAft>
                <a:spcPts val="1200"/>
              </a:spcAft>
              <a:buNone/>
              <a:defRPr sz="2400">
                <a:latin typeface="Poppins" charset="0"/>
                <a:cs typeface="Poppins" charset="0"/>
              </a:defRPr>
            </a:lvl1pPr>
            <a:lvl2pPr marL="0" indent="0">
              <a:spcBef>
                <a:spcPts val="600"/>
              </a:spcBef>
              <a:spcAft>
                <a:spcPts val="1200"/>
              </a:spcAft>
              <a:buNone/>
              <a:defRPr sz="2400">
                <a:latin typeface="Poppins" charset="0"/>
                <a:cs typeface="Poppins" charset="0"/>
              </a:defRPr>
            </a:lvl2pPr>
            <a:lvl3pPr marL="0" indent="0">
              <a:spcBef>
                <a:spcPts val="600"/>
              </a:spcBef>
              <a:spcAft>
                <a:spcPts val="1200"/>
              </a:spcAft>
              <a:buNone/>
              <a:defRPr sz="2400">
                <a:latin typeface="Poppins" charset="0"/>
                <a:cs typeface="Poppins" charset="0"/>
              </a:defRPr>
            </a:lvl3pPr>
            <a:lvl4pPr marL="0" indent="0">
              <a:spcBef>
                <a:spcPts val="600"/>
              </a:spcBef>
              <a:spcAft>
                <a:spcPts val="1200"/>
              </a:spcAft>
              <a:buNone/>
              <a:defRPr sz="2400">
                <a:latin typeface="Poppins" charset="0"/>
                <a:cs typeface="Poppins" charset="0"/>
              </a:defRPr>
            </a:lvl4pPr>
            <a:lvl5pPr marL="0" indent="0">
              <a:spcBef>
                <a:spcPts val="600"/>
              </a:spcBef>
              <a:spcAft>
                <a:spcPts val="1200"/>
              </a:spcAft>
              <a:buNone/>
              <a:defRPr sz="2400">
                <a:latin typeface="Poppins" charset="0"/>
                <a:cs typeface="Poppins" charset="0"/>
              </a:defRPr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0000" y="1080000"/>
            <a:ext cx="3780000" cy="3600000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spcAft>
                <a:spcPts val="1200"/>
              </a:spcAft>
              <a:buNone/>
              <a:defRPr sz="2400">
                <a:latin typeface="Poppins" charset="0"/>
                <a:cs typeface="Poppins" charset="0"/>
              </a:defRPr>
            </a:lvl1pPr>
            <a:lvl2pPr marL="0" indent="0">
              <a:spcBef>
                <a:spcPts val="600"/>
              </a:spcBef>
              <a:spcAft>
                <a:spcPts val="1200"/>
              </a:spcAft>
              <a:buNone/>
              <a:defRPr sz="2400">
                <a:latin typeface="Poppins" charset="0"/>
                <a:cs typeface="Poppins" charset="0"/>
              </a:defRPr>
            </a:lvl2pPr>
            <a:lvl3pPr marL="0" indent="0">
              <a:spcBef>
                <a:spcPts val="600"/>
              </a:spcBef>
              <a:spcAft>
                <a:spcPts val="1200"/>
              </a:spcAft>
              <a:buNone/>
              <a:defRPr sz="2400">
                <a:latin typeface="Poppins" charset="0"/>
                <a:cs typeface="Poppins" charset="0"/>
              </a:defRPr>
            </a:lvl3pPr>
            <a:lvl4pPr marL="0" indent="0">
              <a:spcBef>
                <a:spcPts val="600"/>
              </a:spcBef>
              <a:spcAft>
                <a:spcPts val="1200"/>
              </a:spcAft>
              <a:buNone/>
              <a:defRPr sz="2400">
                <a:latin typeface="Poppins" charset="0"/>
                <a:cs typeface="Poppins" charset="0"/>
              </a:defRPr>
            </a:lvl4pPr>
            <a:lvl5pPr marL="0" indent="0">
              <a:spcBef>
                <a:spcPts val="600"/>
              </a:spcBef>
              <a:spcAft>
                <a:spcPts val="1200"/>
              </a:spcAft>
              <a:buNone/>
              <a:defRPr sz="2400">
                <a:latin typeface="Poppins" charset="0"/>
                <a:cs typeface="Poppins" charset="0"/>
              </a:defRPr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1" y="767557"/>
            <a:ext cx="2020094" cy="319881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28594" indent="0">
              <a:buNone/>
              <a:defRPr sz="1000" b="1"/>
            </a:lvl2pPr>
            <a:lvl3pPr marL="457189" indent="0">
              <a:buNone/>
              <a:defRPr sz="900" b="1"/>
            </a:lvl3pPr>
            <a:lvl4pPr marL="685783" indent="0">
              <a:buNone/>
              <a:defRPr sz="800" b="1"/>
            </a:lvl4pPr>
            <a:lvl5pPr marL="914378" indent="0">
              <a:buNone/>
              <a:defRPr sz="800" b="1"/>
            </a:lvl5pPr>
            <a:lvl6pPr marL="1142972" indent="0">
              <a:buNone/>
              <a:defRPr sz="800" b="1"/>
            </a:lvl6pPr>
            <a:lvl7pPr marL="1371566" indent="0">
              <a:buNone/>
              <a:defRPr sz="800" b="1"/>
            </a:lvl7pPr>
            <a:lvl8pPr marL="1600160" indent="0">
              <a:buNone/>
              <a:defRPr sz="800" b="1"/>
            </a:lvl8pPr>
            <a:lvl9pPr marL="1828754" indent="0">
              <a:buNone/>
              <a:defRPr sz="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1" y="1087438"/>
            <a:ext cx="2020094" cy="1975644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322513" y="767557"/>
            <a:ext cx="2020888" cy="319881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28594" indent="0">
              <a:buNone/>
              <a:defRPr sz="1000" b="1"/>
            </a:lvl2pPr>
            <a:lvl3pPr marL="457189" indent="0">
              <a:buNone/>
              <a:defRPr sz="900" b="1"/>
            </a:lvl3pPr>
            <a:lvl4pPr marL="685783" indent="0">
              <a:buNone/>
              <a:defRPr sz="800" b="1"/>
            </a:lvl4pPr>
            <a:lvl5pPr marL="914378" indent="0">
              <a:buNone/>
              <a:defRPr sz="800" b="1"/>
            </a:lvl5pPr>
            <a:lvl6pPr marL="1142972" indent="0">
              <a:buNone/>
              <a:defRPr sz="800" b="1"/>
            </a:lvl6pPr>
            <a:lvl7pPr marL="1371566" indent="0">
              <a:buNone/>
              <a:defRPr sz="800" b="1"/>
            </a:lvl7pPr>
            <a:lvl8pPr marL="1600160" indent="0">
              <a:buNone/>
              <a:defRPr sz="800" b="1"/>
            </a:lvl8pPr>
            <a:lvl9pPr marL="1828754" indent="0">
              <a:buNone/>
              <a:defRPr sz="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322514" y="1087439"/>
            <a:ext cx="6135687" cy="3465512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2" y="136526"/>
            <a:ext cx="1504157" cy="581025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7527" y="136526"/>
            <a:ext cx="2555875" cy="2926557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2" y="717550"/>
            <a:ext cx="1504157" cy="2345532"/>
          </a:xfrm>
        </p:spPr>
        <p:txBody>
          <a:bodyPr/>
          <a:lstStyle>
            <a:lvl1pPr marL="0" indent="0">
              <a:buNone/>
              <a:defRPr sz="700"/>
            </a:lvl1pPr>
            <a:lvl2pPr marL="228594" indent="0">
              <a:buNone/>
              <a:defRPr sz="600"/>
            </a:lvl2pPr>
            <a:lvl3pPr marL="457189" indent="0">
              <a:buNone/>
              <a:defRPr sz="500"/>
            </a:lvl3pPr>
            <a:lvl4pPr marL="685783" indent="0">
              <a:buNone/>
              <a:defRPr sz="450"/>
            </a:lvl4pPr>
            <a:lvl5pPr marL="914378" indent="0">
              <a:buNone/>
              <a:defRPr sz="450"/>
            </a:lvl5pPr>
            <a:lvl6pPr marL="1142972" indent="0">
              <a:buNone/>
              <a:defRPr sz="450"/>
            </a:lvl6pPr>
            <a:lvl7pPr marL="1371566" indent="0">
              <a:buNone/>
              <a:defRPr sz="450"/>
            </a:lvl7pPr>
            <a:lvl8pPr marL="1600160" indent="0">
              <a:buNone/>
              <a:defRPr sz="450"/>
            </a:lvl8pPr>
            <a:lvl9pPr marL="1828754" indent="0">
              <a:buNone/>
              <a:defRPr sz="4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6144" y="2400302"/>
            <a:ext cx="2743200" cy="283369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96144" y="306388"/>
            <a:ext cx="2743200" cy="2057400"/>
          </a:xfrm>
        </p:spPr>
        <p:txBody>
          <a:bodyPr/>
          <a:lstStyle>
            <a:lvl1pPr marL="0" indent="0">
              <a:buNone/>
              <a:defRPr sz="1600"/>
            </a:lvl1pPr>
            <a:lvl2pPr marL="228594" indent="0">
              <a:buNone/>
              <a:defRPr sz="1400"/>
            </a:lvl2pPr>
            <a:lvl3pPr marL="457189" indent="0">
              <a:buNone/>
              <a:defRPr sz="1200"/>
            </a:lvl3pPr>
            <a:lvl4pPr marL="685783" indent="0">
              <a:buNone/>
              <a:defRPr sz="1000"/>
            </a:lvl4pPr>
            <a:lvl5pPr marL="914378" indent="0">
              <a:buNone/>
              <a:defRPr sz="1000"/>
            </a:lvl5pPr>
            <a:lvl6pPr marL="1142972" indent="0">
              <a:buNone/>
              <a:defRPr sz="1000"/>
            </a:lvl6pPr>
            <a:lvl7pPr marL="1371566" indent="0">
              <a:buNone/>
              <a:defRPr sz="1000"/>
            </a:lvl7pPr>
            <a:lvl8pPr marL="1600160" indent="0">
              <a:buNone/>
              <a:defRPr sz="1000"/>
            </a:lvl8pPr>
            <a:lvl9pPr marL="1828754" indent="0">
              <a:buNone/>
              <a:defRPr sz="1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6144" y="2683671"/>
            <a:ext cx="2743200" cy="402431"/>
          </a:xfrm>
        </p:spPr>
        <p:txBody>
          <a:bodyPr/>
          <a:lstStyle>
            <a:lvl1pPr marL="0" indent="0">
              <a:buNone/>
              <a:defRPr sz="700"/>
            </a:lvl1pPr>
            <a:lvl2pPr marL="228594" indent="0">
              <a:buNone/>
              <a:defRPr sz="600"/>
            </a:lvl2pPr>
            <a:lvl3pPr marL="457189" indent="0">
              <a:buNone/>
              <a:defRPr sz="500"/>
            </a:lvl3pPr>
            <a:lvl4pPr marL="685783" indent="0">
              <a:buNone/>
              <a:defRPr sz="450"/>
            </a:lvl4pPr>
            <a:lvl5pPr marL="914378" indent="0">
              <a:buNone/>
              <a:defRPr sz="450"/>
            </a:lvl5pPr>
            <a:lvl6pPr marL="1142972" indent="0">
              <a:buNone/>
              <a:defRPr sz="450"/>
            </a:lvl6pPr>
            <a:lvl7pPr marL="1371566" indent="0">
              <a:buNone/>
              <a:defRPr sz="450"/>
            </a:lvl7pPr>
            <a:lvl8pPr marL="1600160" indent="0">
              <a:buNone/>
              <a:defRPr sz="450"/>
            </a:lvl8pPr>
            <a:lvl9pPr marL="1828754" indent="0">
              <a:buNone/>
              <a:defRPr sz="4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800101"/>
            <a:ext cx="4114800" cy="22629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3178177"/>
            <a:ext cx="10668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62100" y="3178177"/>
            <a:ext cx="14478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276600" y="3178177"/>
            <a:ext cx="10668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189" rtl="0" eaLnBrk="1" latinLnBrk="0" hangingPunct="1">
        <a:spcBef>
          <a:spcPct val="0"/>
        </a:spcBef>
        <a:buNone/>
        <a:defRPr sz="2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46" indent="-171446" algn="l" defTabSz="457189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71466" indent="-142871" algn="l" defTabSz="457189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571486" indent="-114297" algn="l" defTabSz="457189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800080" indent="-114297" algn="l" defTabSz="457189" rtl="0" eaLnBrk="1" latinLnBrk="0" hangingPunct="1">
        <a:spcBef>
          <a:spcPct val="20000"/>
        </a:spcBef>
        <a:buFont typeface="Arial" pitchFamily="34" charset="0"/>
        <a:buChar char="–"/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028675" indent="-114297" algn="l" defTabSz="457189" rtl="0" eaLnBrk="1" latinLnBrk="0" hangingPunct="1">
        <a:spcBef>
          <a:spcPct val="20000"/>
        </a:spcBef>
        <a:buFont typeface="Arial" pitchFamily="34" charset="0"/>
        <a:buChar char="»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257269" indent="-114297" algn="l" defTabSz="457189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863" indent="-114297" algn="l" defTabSz="457189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14457" indent="-114297" algn="l" defTabSz="457189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1943051" indent="-114297" algn="l" defTabSz="457189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28594" algn="l" defTabSz="45718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57189" algn="l" defTabSz="45718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685783" algn="l" defTabSz="45718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14378" algn="l" defTabSz="45718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42972" algn="l" defTabSz="45718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371566" algn="l" defTabSz="45718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00160" algn="l" defTabSz="45718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28754" algn="l" defTabSz="45718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93202A73-8F2D-4D9B-87F7-7EAB07A3B977}"/>
              </a:ext>
            </a:extLst>
          </p:cNvPr>
          <p:cNvSpPr/>
          <p:nvPr/>
        </p:nvSpPr>
        <p:spPr>
          <a:xfrm rot="2229366">
            <a:off x="5895464" y="-589104"/>
            <a:ext cx="370446" cy="4066492"/>
          </a:xfrm>
          <a:prstGeom prst="rect">
            <a:avLst/>
          </a:prstGeom>
          <a:solidFill>
            <a:srgbClr val="99B9A4"/>
          </a:solidFill>
          <a:ln>
            <a:solidFill>
              <a:srgbClr val="99B9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A312D6BC-A485-4D60-888D-6D4E58DB5D0C}"/>
              </a:ext>
            </a:extLst>
          </p:cNvPr>
          <p:cNvSpPr/>
          <p:nvPr/>
        </p:nvSpPr>
        <p:spPr>
          <a:xfrm>
            <a:off x="5334000" y="133350"/>
            <a:ext cx="5040866" cy="4724400"/>
          </a:xfrm>
          <a:custGeom>
            <a:avLst/>
            <a:gdLst>
              <a:gd name="connsiteX0" fmla="*/ 0 w 2667000"/>
              <a:gd name="connsiteY0" fmla="*/ 0 h 4458665"/>
              <a:gd name="connsiteX1" fmla="*/ 2667000 w 2667000"/>
              <a:gd name="connsiteY1" fmla="*/ 0 h 4458665"/>
              <a:gd name="connsiteX2" fmla="*/ 2667000 w 2667000"/>
              <a:gd name="connsiteY2" fmla="*/ 4458665 h 4458665"/>
              <a:gd name="connsiteX3" fmla="*/ 0 w 2667000"/>
              <a:gd name="connsiteY3" fmla="*/ 4458665 h 4458665"/>
              <a:gd name="connsiteX4" fmla="*/ 0 w 2667000"/>
              <a:gd name="connsiteY4" fmla="*/ 0 h 4458665"/>
              <a:gd name="connsiteX0" fmla="*/ 1669473 w 4336473"/>
              <a:gd name="connsiteY0" fmla="*/ 0 h 4458665"/>
              <a:gd name="connsiteX1" fmla="*/ 4336473 w 4336473"/>
              <a:gd name="connsiteY1" fmla="*/ 0 h 4458665"/>
              <a:gd name="connsiteX2" fmla="*/ 4336473 w 4336473"/>
              <a:gd name="connsiteY2" fmla="*/ 4458665 h 4458665"/>
              <a:gd name="connsiteX3" fmla="*/ 1669473 w 4336473"/>
              <a:gd name="connsiteY3" fmla="*/ 4458665 h 4458665"/>
              <a:gd name="connsiteX4" fmla="*/ 0 w 4336473"/>
              <a:gd name="connsiteY4" fmla="*/ 2395105 h 4458665"/>
              <a:gd name="connsiteX5" fmla="*/ 1669473 w 4336473"/>
              <a:gd name="connsiteY5" fmla="*/ 0 h 4458665"/>
              <a:gd name="connsiteX0" fmla="*/ 1669473 w 4336473"/>
              <a:gd name="connsiteY0" fmla="*/ 0 h 4472520"/>
              <a:gd name="connsiteX1" fmla="*/ 4336473 w 4336473"/>
              <a:gd name="connsiteY1" fmla="*/ 0 h 4472520"/>
              <a:gd name="connsiteX2" fmla="*/ 4336473 w 4336473"/>
              <a:gd name="connsiteY2" fmla="*/ 4458665 h 4472520"/>
              <a:gd name="connsiteX3" fmla="*/ 6928 w 4336473"/>
              <a:gd name="connsiteY3" fmla="*/ 4472520 h 4472520"/>
              <a:gd name="connsiteX4" fmla="*/ 0 w 4336473"/>
              <a:gd name="connsiteY4" fmla="*/ 2395105 h 4472520"/>
              <a:gd name="connsiteX5" fmla="*/ 1669473 w 4336473"/>
              <a:gd name="connsiteY5" fmla="*/ 0 h 4472520"/>
              <a:gd name="connsiteX0" fmla="*/ 2189018 w 4856018"/>
              <a:gd name="connsiteY0" fmla="*/ 0 h 4472520"/>
              <a:gd name="connsiteX1" fmla="*/ 4856018 w 4856018"/>
              <a:gd name="connsiteY1" fmla="*/ 0 h 4472520"/>
              <a:gd name="connsiteX2" fmla="*/ 4856018 w 4856018"/>
              <a:gd name="connsiteY2" fmla="*/ 4458665 h 4472520"/>
              <a:gd name="connsiteX3" fmla="*/ 526473 w 4856018"/>
              <a:gd name="connsiteY3" fmla="*/ 4472520 h 4472520"/>
              <a:gd name="connsiteX4" fmla="*/ 0 w 4856018"/>
              <a:gd name="connsiteY4" fmla="*/ 2997778 h 4472520"/>
              <a:gd name="connsiteX5" fmla="*/ 2189018 w 4856018"/>
              <a:gd name="connsiteY5" fmla="*/ 0 h 4472520"/>
              <a:gd name="connsiteX0" fmla="*/ 2189018 w 4856018"/>
              <a:gd name="connsiteY0" fmla="*/ 0 h 4458665"/>
              <a:gd name="connsiteX1" fmla="*/ 4856018 w 4856018"/>
              <a:gd name="connsiteY1" fmla="*/ 0 h 4458665"/>
              <a:gd name="connsiteX2" fmla="*/ 4856018 w 4856018"/>
              <a:gd name="connsiteY2" fmla="*/ 4458665 h 4458665"/>
              <a:gd name="connsiteX3" fmla="*/ 782782 w 4856018"/>
              <a:gd name="connsiteY3" fmla="*/ 4451738 h 4458665"/>
              <a:gd name="connsiteX4" fmla="*/ 0 w 4856018"/>
              <a:gd name="connsiteY4" fmla="*/ 2997778 h 4458665"/>
              <a:gd name="connsiteX5" fmla="*/ 2189018 w 4856018"/>
              <a:gd name="connsiteY5" fmla="*/ 0 h 4458665"/>
              <a:gd name="connsiteX0" fmla="*/ 2189018 w 4856018"/>
              <a:gd name="connsiteY0" fmla="*/ 0 h 4706206"/>
              <a:gd name="connsiteX1" fmla="*/ 4856018 w 4856018"/>
              <a:gd name="connsiteY1" fmla="*/ 0 h 4706206"/>
              <a:gd name="connsiteX2" fmla="*/ 4856018 w 4856018"/>
              <a:gd name="connsiteY2" fmla="*/ 4458665 h 4706206"/>
              <a:gd name="connsiteX3" fmla="*/ 992539 w 4856018"/>
              <a:gd name="connsiteY3" fmla="*/ 4706206 h 4706206"/>
              <a:gd name="connsiteX4" fmla="*/ 0 w 4856018"/>
              <a:gd name="connsiteY4" fmla="*/ 2997778 h 4706206"/>
              <a:gd name="connsiteX5" fmla="*/ 2189018 w 4856018"/>
              <a:gd name="connsiteY5" fmla="*/ 0 h 4706206"/>
              <a:gd name="connsiteX0" fmla="*/ 2189018 w 4910149"/>
              <a:gd name="connsiteY0" fmla="*/ 0 h 4706436"/>
              <a:gd name="connsiteX1" fmla="*/ 4856018 w 4910149"/>
              <a:gd name="connsiteY1" fmla="*/ 0 h 4706436"/>
              <a:gd name="connsiteX2" fmla="*/ 4910149 w 4910149"/>
              <a:gd name="connsiteY2" fmla="*/ 4706436 h 4706436"/>
              <a:gd name="connsiteX3" fmla="*/ 992539 w 4910149"/>
              <a:gd name="connsiteY3" fmla="*/ 4706206 h 4706436"/>
              <a:gd name="connsiteX4" fmla="*/ 0 w 4910149"/>
              <a:gd name="connsiteY4" fmla="*/ 2997778 h 4706436"/>
              <a:gd name="connsiteX5" fmla="*/ 2189018 w 4910149"/>
              <a:gd name="connsiteY5" fmla="*/ 0 h 4706436"/>
              <a:gd name="connsiteX0" fmla="*/ 2252289 w 4973420"/>
              <a:gd name="connsiteY0" fmla="*/ 0 h 4706436"/>
              <a:gd name="connsiteX1" fmla="*/ 4919289 w 4973420"/>
              <a:gd name="connsiteY1" fmla="*/ 0 h 4706436"/>
              <a:gd name="connsiteX2" fmla="*/ 4973420 w 4973420"/>
              <a:gd name="connsiteY2" fmla="*/ 4706436 h 4706436"/>
              <a:gd name="connsiteX3" fmla="*/ 1055810 w 4973420"/>
              <a:gd name="connsiteY3" fmla="*/ 4706206 h 4706436"/>
              <a:gd name="connsiteX4" fmla="*/ 1023139 w 4973420"/>
              <a:gd name="connsiteY4" fmla="*/ 4490005 h 4706436"/>
              <a:gd name="connsiteX5" fmla="*/ 63271 w 4973420"/>
              <a:gd name="connsiteY5" fmla="*/ 2997778 h 4706436"/>
              <a:gd name="connsiteX6" fmla="*/ 2252289 w 4973420"/>
              <a:gd name="connsiteY6" fmla="*/ 0 h 4706436"/>
              <a:gd name="connsiteX0" fmla="*/ 2265209 w 4986340"/>
              <a:gd name="connsiteY0" fmla="*/ 0 h 4706436"/>
              <a:gd name="connsiteX1" fmla="*/ 4932209 w 4986340"/>
              <a:gd name="connsiteY1" fmla="*/ 0 h 4706436"/>
              <a:gd name="connsiteX2" fmla="*/ 4986340 w 4986340"/>
              <a:gd name="connsiteY2" fmla="*/ 4706436 h 4706436"/>
              <a:gd name="connsiteX3" fmla="*/ 1068730 w 4986340"/>
              <a:gd name="connsiteY3" fmla="*/ 4706206 h 4706436"/>
              <a:gd name="connsiteX4" fmla="*/ 1036059 w 4986340"/>
              <a:gd name="connsiteY4" fmla="*/ 4490005 h 4706436"/>
              <a:gd name="connsiteX5" fmla="*/ 62658 w 4986340"/>
              <a:gd name="connsiteY5" fmla="*/ 2944207 h 4706436"/>
              <a:gd name="connsiteX6" fmla="*/ 2265209 w 4986340"/>
              <a:gd name="connsiteY6" fmla="*/ 0 h 4706436"/>
              <a:gd name="connsiteX0" fmla="*/ 2202619 w 4923750"/>
              <a:gd name="connsiteY0" fmla="*/ 0 h 4706436"/>
              <a:gd name="connsiteX1" fmla="*/ 4869619 w 4923750"/>
              <a:gd name="connsiteY1" fmla="*/ 0 h 4706436"/>
              <a:gd name="connsiteX2" fmla="*/ 4923750 w 4923750"/>
              <a:gd name="connsiteY2" fmla="*/ 4706436 h 4706436"/>
              <a:gd name="connsiteX3" fmla="*/ 1006140 w 4923750"/>
              <a:gd name="connsiteY3" fmla="*/ 4706206 h 4706436"/>
              <a:gd name="connsiteX4" fmla="*/ 973469 w 4923750"/>
              <a:gd name="connsiteY4" fmla="*/ 4490005 h 4706436"/>
              <a:gd name="connsiteX5" fmla="*/ 68 w 4923750"/>
              <a:gd name="connsiteY5" fmla="*/ 2944207 h 4706436"/>
              <a:gd name="connsiteX6" fmla="*/ 2202619 w 4923750"/>
              <a:gd name="connsiteY6" fmla="*/ 0 h 4706436"/>
              <a:gd name="connsiteX0" fmla="*/ 2202619 w 4923750"/>
              <a:gd name="connsiteY0" fmla="*/ 0 h 4706436"/>
              <a:gd name="connsiteX1" fmla="*/ 4869619 w 4923750"/>
              <a:gd name="connsiteY1" fmla="*/ 0 h 4706436"/>
              <a:gd name="connsiteX2" fmla="*/ 4923750 w 4923750"/>
              <a:gd name="connsiteY2" fmla="*/ 4706436 h 4706436"/>
              <a:gd name="connsiteX3" fmla="*/ 979075 w 4923750"/>
              <a:gd name="connsiteY3" fmla="*/ 4572276 h 4706436"/>
              <a:gd name="connsiteX4" fmla="*/ 973469 w 4923750"/>
              <a:gd name="connsiteY4" fmla="*/ 4490005 h 4706436"/>
              <a:gd name="connsiteX5" fmla="*/ 68 w 4923750"/>
              <a:gd name="connsiteY5" fmla="*/ 2944207 h 4706436"/>
              <a:gd name="connsiteX6" fmla="*/ 2202619 w 4923750"/>
              <a:gd name="connsiteY6" fmla="*/ 0 h 4706436"/>
              <a:gd name="connsiteX0" fmla="*/ 2202619 w 4923750"/>
              <a:gd name="connsiteY0" fmla="*/ 0 h 4706436"/>
              <a:gd name="connsiteX1" fmla="*/ 4869619 w 4923750"/>
              <a:gd name="connsiteY1" fmla="*/ 0 h 4706436"/>
              <a:gd name="connsiteX2" fmla="*/ 4923750 w 4923750"/>
              <a:gd name="connsiteY2" fmla="*/ 4706436 h 4706436"/>
              <a:gd name="connsiteX3" fmla="*/ 979075 w 4923750"/>
              <a:gd name="connsiteY3" fmla="*/ 4572276 h 4706436"/>
              <a:gd name="connsiteX4" fmla="*/ 973469 w 4923750"/>
              <a:gd name="connsiteY4" fmla="*/ 4490005 h 4706436"/>
              <a:gd name="connsiteX5" fmla="*/ 68 w 4923750"/>
              <a:gd name="connsiteY5" fmla="*/ 2944207 h 4706436"/>
              <a:gd name="connsiteX6" fmla="*/ 2202619 w 4923750"/>
              <a:gd name="connsiteY6" fmla="*/ 0 h 4706436"/>
              <a:gd name="connsiteX0" fmla="*/ 2202619 w 4923750"/>
              <a:gd name="connsiteY0" fmla="*/ 0 h 4753083"/>
              <a:gd name="connsiteX1" fmla="*/ 4869619 w 4923750"/>
              <a:gd name="connsiteY1" fmla="*/ 0 h 4753083"/>
              <a:gd name="connsiteX2" fmla="*/ 4923750 w 4923750"/>
              <a:gd name="connsiteY2" fmla="*/ 4706436 h 4753083"/>
              <a:gd name="connsiteX3" fmla="*/ 1039972 w 4923750"/>
              <a:gd name="connsiteY3" fmla="*/ 4753083 h 4753083"/>
              <a:gd name="connsiteX4" fmla="*/ 973469 w 4923750"/>
              <a:gd name="connsiteY4" fmla="*/ 4490005 h 4753083"/>
              <a:gd name="connsiteX5" fmla="*/ 68 w 4923750"/>
              <a:gd name="connsiteY5" fmla="*/ 2944207 h 4753083"/>
              <a:gd name="connsiteX6" fmla="*/ 2202619 w 4923750"/>
              <a:gd name="connsiteY6" fmla="*/ 0 h 4753083"/>
              <a:gd name="connsiteX0" fmla="*/ 2202619 w 4923750"/>
              <a:gd name="connsiteY0" fmla="*/ 0 h 4746387"/>
              <a:gd name="connsiteX1" fmla="*/ 4869619 w 4923750"/>
              <a:gd name="connsiteY1" fmla="*/ 0 h 4746387"/>
              <a:gd name="connsiteX2" fmla="*/ 4923750 w 4923750"/>
              <a:gd name="connsiteY2" fmla="*/ 4706436 h 4746387"/>
              <a:gd name="connsiteX3" fmla="*/ 1175299 w 4923750"/>
              <a:gd name="connsiteY3" fmla="*/ 4746387 h 4746387"/>
              <a:gd name="connsiteX4" fmla="*/ 973469 w 4923750"/>
              <a:gd name="connsiteY4" fmla="*/ 4490005 h 4746387"/>
              <a:gd name="connsiteX5" fmla="*/ 68 w 4923750"/>
              <a:gd name="connsiteY5" fmla="*/ 2944207 h 4746387"/>
              <a:gd name="connsiteX6" fmla="*/ 2202619 w 4923750"/>
              <a:gd name="connsiteY6" fmla="*/ 0 h 4746387"/>
              <a:gd name="connsiteX0" fmla="*/ 2202619 w 4923750"/>
              <a:gd name="connsiteY0" fmla="*/ 0 h 4753083"/>
              <a:gd name="connsiteX1" fmla="*/ 4869619 w 4923750"/>
              <a:gd name="connsiteY1" fmla="*/ 0 h 4753083"/>
              <a:gd name="connsiteX2" fmla="*/ 4923750 w 4923750"/>
              <a:gd name="connsiteY2" fmla="*/ 4706436 h 4753083"/>
              <a:gd name="connsiteX3" fmla="*/ 1418887 w 4923750"/>
              <a:gd name="connsiteY3" fmla="*/ 4753083 h 4753083"/>
              <a:gd name="connsiteX4" fmla="*/ 973469 w 4923750"/>
              <a:gd name="connsiteY4" fmla="*/ 4490005 h 4753083"/>
              <a:gd name="connsiteX5" fmla="*/ 68 w 4923750"/>
              <a:gd name="connsiteY5" fmla="*/ 2944207 h 4753083"/>
              <a:gd name="connsiteX6" fmla="*/ 2202619 w 4923750"/>
              <a:gd name="connsiteY6" fmla="*/ 0 h 4753083"/>
              <a:gd name="connsiteX0" fmla="*/ 2202615 w 4923746"/>
              <a:gd name="connsiteY0" fmla="*/ 0 h 4753083"/>
              <a:gd name="connsiteX1" fmla="*/ 4869615 w 4923746"/>
              <a:gd name="connsiteY1" fmla="*/ 0 h 4753083"/>
              <a:gd name="connsiteX2" fmla="*/ 4923746 w 4923746"/>
              <a:gd name="connsiteY2" fmla="*/ 4706436 h 4753083"/>
              <a:gd name="connsiteX3" fmla="*/ 1418883 w 4923746"/>
              <a:gd name="connsiteY3" fmla="*/ 4753083 h 4753083"/>
              <a:gd name="connsiteX4" fmla="*/ 1034363 w 4923746"/>
              <a:gd name="connsiteY4" fmla="*/ 4490005 h 4753083"/>
              <a:gd name="connsiteX5" fmla="*/ 64 w 4923746"/>
              <a:gd name="connsiteY5" fmla="*/ 2944207 h 4753083"/>
              <a:gd name="connsiteX6" fmla="*/ 2202615 w 4923746"/>
              <a:gd name="connsiteY6" fmla="*/ 0 h 4753083"/>
              <a:gd name="connsiteX0" fmla="*/ 2202615 w 4923746"/>
              <a:gd name="connsiteY0" fmla="*/ 0 h 4753083"/>
              <a:gd name="connsiteX1" fmla="*/ 4869615 w 4923746"/>
              <a:gd name="connsiteY1" fmla="*/ 0 h 4753083"/>
              <a:gd name="connsiteX2" fmla="*/ 4923746 w 4923746"/>
              <a:gd name="connsiteY2" fmla="*/ 4706436 h 4753083"/>
              <a:gd name="connsiteX3" fmla="*/ 1418883 w 4923746"/>
              <a:gd name="connsiteY3" fmla="*/ 4753083 h 4753083"/>
              <a:gd name="connsiteX4" fmla="*/ 1034363 w 4923746"/>
              <a:gd name="connsiteY4" fmla="*/ 4490005 h 4753083"/>
              <a:gd name="connsiteX5" fmla="*/ 64 w 4923746"/>
              <a:gd name="connsiteY5" fmla="*/ 2944207 h 4753083"/>
              <a:gd name="connsiteX6" fmla="*/ 2202615 w 4923746"/>
              <a:gd name="connsiteY6" fmla="*/ 0 h 4753083"/>
              <a:gd name="connsiteX0" fmla="*/ 2202615 w 4923746"/>
              <a:gd name="connsiteY0" fmla="*/ 0 h 4726297"/>
              <a:gd name="connsiteX1" fmla="*/ 4869615 w 4923746"/>
              <a:gd name="connsiteY1" fmla="*/ 0 h 4726297"/>
              <a:gd name="connsiteX2" fmla="*/ 4923746 w 4923746"/>
              <a:gd name="connsiteY2" fmla="*/ 4706436 h 4726297"/>
              <a:gd name="connsiteX3" fmla="*/ 1398584 w 4923746"/>
              <a:gd name="connsiteY3" fmla="*/ 4726297 h 4726297"/>
              <a:gd name="connsiteX4" fmla="*/ 1034363 w 4923746"/>
              <a:gd name="connsiteY4" fmla="*/ 4490005 h 4726297"/>
              <a:gd name="connsiteX5" fmla="*/ 64 w 4923746"/>
              <a:gd name="connsiteY5" fmla="*/ 2944207 h 4726297"/>
              <a:gd name="connsiteX6" fmla="*/ 2202615 w 4923746"/>
              <a:gd name="connsiteY6" fmla="*/ 0 h 4726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23746" h="4726297">
                <a:moveTo>
                  <a:pt x="2202615" y="0"/>
                </a:moveTo>
                <a:lnTo>
                  <a:pt x="4869615" y="0"/>
                </a:lnTo>
                <a:lnTo>
                  <a:pt x="4923746" y="4706436"/>
                </a:lnTo>
                <a:lnTo>
                  <a:pt x="1398584" y="4726297"/>
                </a:lnTo>
                <a:cubicBezTo>
                  <a:pt x="1423603" y="4672369"/>
                  <a:pt x="1335113" y="4754654"/>
                  <a:pt x="1034363" y="4490005"/>
                </a:cubicBezTo>
                <a:cubicBezTo>
                  <a:pt x="868940" y="4205267"/>
                  <a:pt x="-8571" y="2991642"/>
                  <a:pt x="64" y="2944207"/>
                </a:cubicBezTo>
                <a:lnTo>
                  <a:pt x="2202615" y="0"/>
                </a:lnTo>
                <a:close/>
              </a:path>
            </a:pathLst>
          </a:custGeom>
          <a:blipFill>
            <a:blip r:embed="rId2" cstate="print"/>
            <a:stretch>
              <a:fillRect/>
            </a:stretch>
          </a:blipFill>
          <a:ln>
            <a:solidFill>
              <a:srgbClr val="EFAA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 dirty="0"/>
          </a:p>
        </p:txBody>
      </p:sp>
      <p:sp>
        <p:nvSpPr>
          <p:cNvPr id="5" name="TextBox 28">
            <a:extLst>
              <a:ext uri="{FF2B5EF4-FFF2-40B4-BE49-F238E27FC236}">
                <a16:creationId xmlns:a16="http://schemas.microsoft.com/office/drawing/2014/main" xmlns="" id="{F338E876-D690-4AE0-B55E-C8C3F6E4C123}"/>
              </a:ext>
            </a:extLst>
          </p:cNvPr>
          <p:cNvSpPr txBox="1"/>
          <p:nvPr/>
        </p:nvSpPr>
        <p:spPr>
          <a:xfrm>
            <a:off x="500064" y="1123951"/>
            <a:ext cx="4300536" cy="181588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GB" sz="2000" b="1" dirty="0" err="1">
                <a:solidFill>
                  <a:srgbClr val="1341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Virszemes</a:t>
            </a:r>
            <a:r>
              <a:rPr lang="en-GB" sz="2000" b="1" dirty="0">
                <a:solidFill>
                  <a:srgbClr val="1341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2000" b="1" dirty="0" err="1">
                <a:solidFill>
                  <a:srgbClr val="1341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pazemes</a:t>
            </a:r>
            <a:r>
              <a:rPr lang="en-GB" sz="2000" b="1" dirty="0">
                <a:solidFill>
                  <a:srgbClr val="1341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2000" b="1" dirty="0" err="1">
                <a:solidFill>
                  <a:srgbClr val="1341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stumbra</a:t>
            </a:r>
            <a:r>
              <a:rPr lang="en-GB" sz="2000" b="1" dirty="0">
                <a:solidFill>
                  <a:srgbClr val="1341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2000" b="1" dirty="0" err="1">
                <a:solidFill>
                  <a:srgbClr val="1341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zaru</a:t>
            </a:r>
            <a:r>
              <a:rPr lang="en-GB" sz="2000" b="1" dirty="0">
                <a:solidFill>
                  <a:srgbClr val="1341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un </a:t>
            </a:r>
            <a:r>
              <a:rPr lang="en-GB" sz="2000" b="1" dirty="0" err="1">
                <a:solidFill>
                  <a:srgbClr val="1341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celmu</a:t>
            </a:r>
            <a:r>
              <a:rPr lang="en-GB" sz="2000" b="1" dirty="0">
                <a:solidFill>
                  <a:srgbClr val="1341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b="1" dirty="0" err="1">
                <a:solidFill>
                  <a:srgbClr val="1341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biomasas</a:t>
            </a:r>
            <a:r>
              <a:rPr lang="en-GB" sz="2000" b="1" dirty="0">
                <a:solidFill>
                  <a:srgbClr val="1341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b="1" dirty="0" err="1">
                <a:solidFill>
                  <a:srgbClr val="1341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prognozēšana</a:t>
            </a:r>
            <a:r>
              <a:rPr lang="en-GB" sz="2000" b="1" dirty="0">
                <a:solidFill>
                  <a:srgbClr val="1341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2000" b="1" dirty="0" err="1">
                <a:solidFill>
                  <a:srgbClr val="1341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izmantojot</a:t>
            </a:r>
            <a:r>
              <a:rPr lang="en-GB" sz="2000" b="1" dirty="0">
                <a:solidFill>
                  <a:srgbClr val="1341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ALS </a:t>
            </a:r>
            <a:r>
              <a:rPr lang="en-GB" sz="2000" b="1" dirty="0" err="1">
                <a:solidFill>
                  <a:srgbClr val="1341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datus</a:t>
            </a:r>
            <a:r>
              <a:rPr lang="en-GB" sz="2000" b="1" dirty="0">
                <a:solidFill>
                  <a:srgbClr val="1341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un mašīnmācīšanās </a:t>
            </a:r>
            <a:r>
              <a:rPr lang="en-GB" sz="2000" b="1" dirty="0" err="1" smtClean="0">
                <a:solidFill>
                  <a:srgbClr val="1341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algoritmus</a:t>
            </a:r>
            <a:endParaRPr lang="en-GB" sz="2000" b="1" dirty="0" smtClean="0">
              <a:solidFill>
                <a:srgbClr val="13412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000" dirty="0" smtClean="0">
              <a:solidFill>
                <a:srgbClr val="13412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800" dirty="0" smtClean="0">
                <a:solidFill>
                  <a:srgbClr val="1341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Jānis Ivanovs, </a:t>
            </a:r>
            <a:r>
              <a:rPr lang="en-GB" sz="1800" dirty="0" err="1" smtClean="0">
                <a:solidFill>
                  <a:srgbClr val="1341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Andis</a:t>
            </a:r>
            <a:r>
              <a:rPr lang="en-GB" sz="1800" dirty="0" smtClean="0">
                <a:solidFill>
                  <a:srgbClr val="1341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 smtClean="0">
                <a:solidFill>
                  <a:srgbClr val="1341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Lazdiņs</a:t>
            </a:r>
            <a:endParaRPr lang="en-GB" sz="1800" dirty="0" smtClean="0">
              <a:solidFill>
                <a:srgbClr val="13412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29">
            <a:extLst>
              <a:ext uri="{FF2B5EF4-FFF2-40B4-BE49-F238E27FC236}">
                <a16:creationId xmlns:a16="http://schemas.microsoft.com/office/drawing/2014/main" xmlns="" id="{DBDD1856-476F-426E-BD93-C875E3513570}"/>
              </a:ext>
            </a:extLst>
          </p:cNvPr>
          <p:cNvSpPr txBox="1"/>
          <p:nvPr/>
        </p:nvSpPr>
        <p:spPr>
          <a:xfrm>
            <a:off x="533400" y="4019550"/>
            <a:ext cx="3886200" cy="5129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973"/>
              </a:lnSpc>
            </a:pPr>
            <a:r>
              <a:rPr lang="en-US" sz="1800" spc="74" dirty="0" err="1" smtClean="0">
                <a:solidFill>
                  <a:srgbClr val="1341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ForestRisk</a:t>
            </a:r>
            <a:r>
              <a:rPr lang="en-US" sz="1800" spc="74" dirty="0" smtClean="0">
                <a:solidFill>
                  <a:srgbClr val="1341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spc="74" dirty="0" err="1" smtClean="0">
                <a:solidFill>
                  <a:srgbClr val="1341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seminārs</a:t>
            </a:r>
            <a:endParaRPr lang="en-US" sz="1800" spc="74" dirty="0" smtClean="0">
              <a:solidFill>
                <a:srgbClr val="13412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1973"/>
              </a:lnSpc>
            </a:pPr>
            <a:r>
              <a:rPr lang="en-US" sz="1800" spc="74" dirty="0" smtClean="0">
                <a:solidFill>
                  <a:srgbClr val="1341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22.11.2023</a:t>
            </a:r>
            <a:endParaRPr lang="en-US" sz="1800" spc="74" dirty="0">
              <a:solidFill>
                <a:srgbClr val="13412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51DF4F8A-160E-47C0-A31F-0BF2E06394A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400" y="209550"/>
            <a:ext cx="500062" cy="609528"/>
          </a:xfrm>
          <a:prstGeom prst="rect">
            <a:avLst/>
          </a:prstGeom>
        </p:spPr>
      </p:pic>
      <p:sp>
        <p:nvSpPr>
          <p:cNvPr id="10" name="Diagonal Stripe 9">
            <a:extLst>
              <a:ext uri="{FF2B5EF4-FFF2-40B4-BE49-F238E27FC236}">
                <a16:creationId xmlns:a16="http://schemas.microsoft.com/office/drawing/2014/main" xmlns="" id="{0A73DC7C-C44B-4B3D-906F-F86A73C60B49}"/>
              </a:ext>
            </a:extLst>
          </p:cNvPr>
          <p:cNvSpPr/>
          <p:nvPr/>
        </p:nvSpPr>
        <p:spPr>
          <a:xfrm rot="5730474">
            <a:off x="4323147" y="3299560"/>
            <a:ext cx="2973522" cy="2506782"/>
          </a:xfrm>
          <a:prstGeom prst="diagStripe">
            <a:avLst>
              <a:gd name="adj" fmla="val 82088"/>
            </a:avLst>
          </a:prstGeom>
          <a:solidFill>
            <a:srgbClr val="51765E"/>
          </a:solidFill>
          <a:ln>
            <a:solidFill>
              <a:srgbClr val="51765E"/>
            </a:solidFill>
          </a:ln>
          <a:scene3d>
            <a:camera prst="orthographicFront"/>
            <a:lightRig rig="threePt" dir="t"/>
          </a:scene3d>
          <a:sp3d z="133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>
              <a:solidFill>
                <a:schemeClr val="tx1"/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167957E3-D9A7-4120-A25E-425052EC2A16}"/>
              </a:ext>
            </a:extLst>
          </p:cNvPr>
          <p:cNvSpPr/>
          <p:nvPr/>
        </p:nvSpPr>
        <p:spPr>
          <a:xfrm rot="2139581">
            <a:off x="5494780" y="-509218"/>
            <a:ext cx="487250" cy="2799672"/>
          </a:xfrm>
          <a:prstGeom prst="rect">
            <a:avLst/>
          </a:prstGeom>
          <a:solidFill>
            <a:srgbClr val="99B9A4"/>
          </a:solidFill>
          <a:ln>
            <a:solidFill>
              <a:srgbClr val="99B9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26" name="Diagonal Stripe 25">
            <a:extLst>
              <a:ext uri="{FF2B5EF4-FFF2-40B4-BE49-F238E27FC236}">
                <a16:creationId xmlns:a16="http://schemas.microsoft.com/office/drawing/2014/main" xmlns="" id="{0A73DC7C-C44B-4B3D-906F-F86A73C60B49}"/>
              </a:ext>
            </a:extLst>
          </p:cNvPr>
          <p:cNvSpPr/>
          <p:nvPr/>
        </p:nvSpPr>
        <p:spPr>
          <a:xfrm rot="5730474">
            <a:off x="4245908" y="2320522"/>
            <a:ext cx="3769012" cy="3188507"/>
          </a:xfrm>
          <a:prstGeom prst="diagStripe">
            <a:avLst>
              <a:gd name="adj" fmla="val 82002"/>
            </a:avLst>
          </a:prstGeom>
          <a:solidFill>
            <a:srgbClr val="51765E"/>
          </a:solidFill>
          <a:ln>
            <a:solidFill>
              <a:srgbClr val="51765E"/>
            </a:solidFill>
          </a:ln>
          <a:scene3d>
            <a:camera prst="orthographicFront"/>
            <a:lightRig rig="threePt" dir="t"/>
          </a:scene3d>
          <a:sp3d z="133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2490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Rezultāti</a:t>
            </a:r>
            <a:endParaRPr lang="lv-LV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Pazemes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biomasa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RMSE – 9,01 t/ha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– 0,84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MAE – 6,18 t/ha</a:t>
            </a:r>
          </a:p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Svarīgākie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mainīgie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vidējais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augstums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augstuma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SQRT un P75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58368" y="1079684"/>
            <a:ext cx="3276031" cy="3953287"/>
          </a:xfr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4030C0CF-0DFC-462B-B8D1-8DCAF066C2C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400" y="209550"/>
            <a:ext cx="500062" cy="609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16492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Rezultāti</a:t>
            </a:r>
            <a:endParaRPr lang="lv-LV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Stumbra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biomasa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RMSE – 29,35 t/ha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– 0,85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MAE – 19,40 t/ha</a:t>
            </a:r>
          </a:p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Svarīgākie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mainīgie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– SQRT of elevation, P75 un P70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58368" y="1079684"/>
            <a:ext cx="3276030" cy="3953287"/>
          </a:xfr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4030C0CF-0DFC-462B-B8D1-8DCAF066C2C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400" y="209550"/>
            <a:ext cx="500062" cy="609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64051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Rezultāti</a:t>
            </a:r>
            <a:endParaRPr lang="lv-LV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Zaru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biomasa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RMSE – 7,67 t/ha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– 0,79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MAE – 5,61 t/ha</a:t>
            </a:r>
          </a:p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Svarīgākie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mainīgie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– P60,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vidējais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augstums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P50 un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egle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58368" y="1079684"/>
            <a:ext cx="3276030" cy="3953286"/>
          </a:xfr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4030C0CF-0DFC-462B-B8D1-8DCAF066C2C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400" y="209550"/>
            <a:ext cx="500062" cy="609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31002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Rezultāti</a:t>
            </a:r>
            <a:endParaRPr lang="lv-LV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lv-LV" dirty="0" smtClean="0">
                <a:latin typeface="Arial" panose="020B0604020202020204" pitchFamily="34" charset="0"/>
                <a:cs typeface="Arial" panose="020B0604020202020204" pitchFamily="34" charset="0"/>
              </a:rPr>
              <a:t>Celmu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lv-LV" dirty="0" smtClean="0">
                <a:latin typeface="Arial" panose="020B0604020202020204" pitchFamily="34" charset="0"/>
                <a:cs typeface="Arial" panose="020B0604020202020204" pitchFamily="34" charset="0"/>
              </a:rPr>
              <a:t>sakņu </a:t>
            </a:r>
            <a:r>
              <a:rPr lang="lv-LV" dirty="0">
                <a:latin typeface="Arial" panose="020B0604020202020204" pitchFamily="34" charset="0"/>
                <a:cs typeface="Arial" panose="020B0604020202020204" pitchFamily="34" charset="0"/>
              </a:rPr>
              <a:t>biomasa</a:t>
            </a:r>
          </a:p>
          <a:p>
            <a:r>
              <a:rPr lang="lv-LV" dirty="0">
                <a:latin typeface="Arial" panose="020B0604020202020204" pitchFamily="34" charset="0"/>
                <a:cs typeface="Arial" panose="020B0604020202020204" pitchFamily="34" charset="0"/>
              </a:rPr>
              <a:t>RMSE – 1,44 t/ha</a:t>
            </a:r>
          </a:p>
          <a:p>
            <a:r>
              <a:rPr lang="lv-LV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lv-LV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lv-LV" dirty="0">
                <a:latin typeface="Arial" panose="020B0604020202020204" pitchFamily="34" charset="0"/>
                <a:cs typeface="Arial" panose="020B0604020202020204" pitchFamily="34" charset="0"/>
              </a:rPr>
              <a:t> – 0,76</a:t>
            </a:r>
          </a:p>
          <a:p>
            <a:r>
              <a:rPr lang="lv-LV" dirty="0">
                <a:latin typeface="Arial" panose="020B0604020202020204" pitchFamily="34" charset="0"/>
                <a:cs typeface="Arial" panose="020B0604020202020204" pitchFamily="34" charset="0"/>
              </a:rPr>
              <a:t>MAE – 1,00 t/ha</a:t>
            </a:r>
          </a:p>
          <a:p>
            <a:r>
              <a:rPr lang="lv-LV" dirty="0">
                <a:latin typeface="Arial" panose="020B0604020202020204" pitchFamily="34" charset="0"/>
                <a:cs typeface="Arial" panose="020B0604020202020204" pitchFamily="34" charset="0"/>
              </a:rPr>
              <a:t>Svarīgākie mainīgie – P75, vidējais pacēlums un P80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60628" y="1079684"/>
            <a:ext cx="3271509" cy="3953286"/>
          </a:xfr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4030C0CF-0DFC-462B-B8D1-8DCAF066C2C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400" y="209550"/>
            <a:ext cx="500062" cy="609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76393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Secinājumi</a:t>
            </a:r>
            <a:endParaRPr lang="lv-LV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4030C0CF-0DFC-462B-B8D1-8DCAF066C2C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400" y="209550"/>
            <a:ext cx="500062" cy="609528"/>
          </a:xfrm>
          <a:prstGeom prst="rect">
            <a:avLst/>
          </a:prstGeom>
        </p:spPr>
      </p:pic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lv-LV" dirty="0">
                <a:latin typeface="Arial" panose="020B0604020202020204" pitchFamily="34" charset="0"/>
                <a:cs typeface="Arial" panose="020B0604020202020204" pitchFamily="34" charset="0"/>
              </a:rPr>
              <a:t>Vienkāršākie - Lm, </a:t>
            </a:r>
            <a:r>
              <a:rPr lang="lv-LV" dirty="0" err="1">
                <a:latin typeface="Arial" panose="020B0604020202020204" pitchFamily="34" charset="0"/>
                <a:cs typeface="Arial" panose="020B0604020202020204" pitchFamily="34" charset="0"/>
              </a:rPr>
              <a:t>Ridge</a:t>
            </a:r>
            <a:r>
              <a:rPr lang="lv-LV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lv-LV" dirty="0" err="1">
                <a:latin typeface="Arial" panose="020B0604020202020204" pitchFamily="34" charset="0"/>
                <a:cs typeface="Arial" panose="020B0604020202020204" pitchFamily="34" charset="0"/>
              </a:rPr>
              <a:t>Lasso</a:t>
            </a:r>
            <a:r>
              <a:rPr lang="lv-LV" dirty="0">
                <a:latin typeface="Arial" panose="020B0604020202020204" pitchFamily="34" charset="0"/>
                <a:cs typeface="Arial" panose="020B0604020202020204" pitchFamily="34" charset="0"/>
              </a:rPr>
              <a:t> un </a:t>
            </a:r>
            <a:r>
              <a:rPr lang="lv-LV" dirty="0" err="1">
                <a:latin typeface="Arial" panose="020B0604020202020204" pitchFamily="34" charset="0"/>
                <a:cs typeface="Arial" panose="020B0604020202020204" pitchFamily="34" charset="0"/>
              </a:rPr>
              <a:t>TreeBag</a:t>
            </a:r>
            <a:r>
              <a:rPr lang="lv-LV" dirty="0">
                <a:latin typeface="Arial" panose="020B0604020202020204" pitchFamily="34" charset="0"/>
                <a:cs typeface="Arial" panose="020B0604020202020204" pitchFamily="34" charset="0"/>
              </a:rPr>
              <a:t> algoritmi sasniedza R</a:t>
            </a:r>
            <a:r>
              <a:rPr lang="lv-LV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lv-LV" dirty="0">
                <a:latin typeface="Arial" panose="020B0604020202020204" pitchFamily="34" charset="0"/>
                <a:cs typeface="Arial" panose="020B0604020202020204" pitchFamily="34" charset="0"/>
              </a:rPr>
              <a:t> vērtības diapazonā no 0,64 līdz 0,79 dažādu biomasas kategoriju prognozēšanā. Tomēr </a:t>
            </a:r>
            <a:r>
              <a:rPr lang="lv-LV" dirty="0" err="1">
                <a:latin typeface="Arial" panose="020B0604020202020204" pitchFamily="34" charset="0"/>
                <a:cs typeface="Arial" panose="020B0604020202020204" pitchFamily="34" charset="0"/>
              </a:rPr>
              <a:t>xgbTree</a:t>
            </a:r>
            <a:r>
              <a:rPr lang="lv-LV" dirty="0">
                <a:latin typeface="Arial" panose="020B0604020202020204" pitchFamily="34" charset="0"/>
                <a:cs typeface="Arial" panose="020B0604020202020204" pitchFamily="34" charset="0"/>
              </a:rPr>
              <a:t> algoritms izrādījās pārāks visu veidu biomasas prognozēšanā (R</a:t>
            </a:r>
            <a:r>
              <a:rPr lang="lv-LV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lv-LV" dirty="0">
                <a:latin typeface="Arial" panose="020B0604020202020204" pitchFamily="34" charset="0"/>
                <a:cs typeface="Arial" panose="020B0604020202020204" pitchFamily="34" charset="0"/>
              </a:rPr>
              <a:t> vērtības no 0,76 līdz 0,85).</a:t>
            </a:r>
          </a:p>
          <a:p>
            <a:r>
              <a:rPr lang="lv-LV" dirty="0">
                <a:latin typeface="Arial" panose="020B0604020202020204" pitchFamily="34" charset="0"/>
                <a:cs typeface="Arial" panose="020B0604020202020204" pitchFamily="34" charset="0"/>
              </a:rPr>
              <a:t>Vissvarīgākie parametri mašīnmācīšanās modeļu izveidei bija vidējais ALS punktu augstums, SQRT augstums, 70., 75. un 80. </a:t>
            </a:r>
            <a:r>
              <a:rPr lang="lv-LV" dirty="0" err="1">
                <a:latin typeface="Arial" panose="020B0604020202020204" pitchFamily="34" charset="0"/>
                <a:cs typeface="Arial" panose="020B0604020202020204" pitchFamily="34" charset="0"/>
              </a:rPr>
              <a:t>procentiles</a:t>
            </a:r>
            <a:r>
              <a:rPr lang="lv-LV" dirty="0">
                <a:latin typeface="Arial" panose="020B0604020202020204" pitchFamily="34" charset="0"/>
                <a:cs typeface="Arial" panose="020B0604020202020204" pitchFamily="34" charset="0"/>
              </a:rPr>
              <a:t> augstums. Dažādu koku sugu ietekme bija </a:t>
            </a:r>
            <a:r>
              <a:rPr lang="lv-LV" dirty="0" smtClean="0">
                <a:latin typeface="Arial" panose="020B0604020202020204" pitchFamily="34" charset="0"/>
                <a:cs typeface="Arial" panose="020B0604020202020204" pitchFamily="34" charset="0"/>
              </a:rPr>
              <a:t>svarīgs </a:t>
            </a:r>
            <a:r>
              <a:rPr lang="lv-LV" dirty="0">
                <a:latin typeface="Arial" panose="020B0604020202020204" pitchFamily="34" charset="0"/>
                <a:cs typeface="Arial" panose="020B0604020202020204" pitchFamily="34" charset="0"/>
              </a:rPr>
              <a:t>mainīgais lielums zaru biomasas prognozēšanā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6">
            <a:extLst>
              <a:ext uri="{FF2B5EF4-FFF2-40B4-BE49-F238E27FC236}">
                <a16:creationId xmlns:a16="http://schemas.microsoft.com/office/drawing/2014/main" xmlns="" id="{A8ADFF99-6E60-4A9D-B30A-614AD868C557}"/>
              </a:ext>
            </a:extLst>
          </p:cNvPr>
          <p:cNvSpPr txBox="1"/>
          <p:nvPr/>
        </p:nvSpPr>
        <p:spPr>
          <a:xfrm>
            <a:off x="1080000" y="3204000"/>
            <a:ext cx="2373544" cy="24365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893"/>
              </a:lnSpc>
              <a:spcBef>
                <a:spcPct val="0"/>
              </a:spcBef>
            </a:pPr>
            <a:r>
              <a:rPr lang="en-US" sz="1353" dirty="0">
                <a:solidFill>
                  <a:srgbClr val="FFFFFF"/>
                </a:solidFill>
                <a:latin typeface="Poppins Medium"/>
              </a:rPr>
              <a:t>www.silava.lv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4030C0CF-0DFC-462B-B8D1-8DCAF066C2C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400" y="209550"/>
            <a:ext cx="500062" cy="609528"/>
          </a:xfrm>
          <a:prstGeom prst="rect">
            <a:avLst/>
          </a:prstGeom>
        </p:spPr>
      </p:pic>
      <p:sp>
        <p:nvSpPr>
          <p:cNvPr id="5" name="TextBox 46">
            <a:extLst>
              <a:ext uri="{FF2B5EF4-FFF2-40B4-BE49-F238E27FC236}">
                <a16:creationId xmlns:a16="http://schemas.microsoft.com/office/drawing/2014/main" xmlns="" id="{A8ADFF99-6E60-4A9D-B30A-614AD868C557}"/>
              </a:ext>
            </a:extLst>
          </p:cNvPr>
          <p:cNvSpPr txBox="1"/>
          <p:nvPr/>
        </p:nvSpPr>
        <p:spPr>
          <a:xfrm>
            <a:off x="1080000" y="2664000"/>
            <a:ext cx="2373544" cy="23134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893"/>
              </a:lnSpc>
              <a:spcBef>
                <a:spcPct val="0"/>
              </a:spcBef>
            </a:pPr>
            <a:r>
              <a:rPr lang="en-US" sz="1353" dirty="0" smtClean="0">
                <a:solidFill>
                  <a:srgbClr val="FFFFFF"/>
                </a:solidFill>
                <a:latin typeface="Poppins Medium"/>
              </a:rPr>
              <a:t>+371 25254403</a:t>
            </a:r>
            <a:endParaRPr lang="en-US" sz="1353" dirty="0">
              <a:solidFill>
                <a:srgbClr val="FFFFFF"/>
              </a:solidFill>
              <a:latin typeface="Poppins Medium"/>
            </a:endParaRPr>
          </a:p>
        </p:txBody>
      </p:sp>
      <p:sp>
        <p:nvSpPr>
          <p:cNvPr id="6" name="TextBox 46">
            <a:extLst>
              <a:ext uri="{FF2B5EF4-FFF2-40B4-BE49-F238E27FC236}">
                <a16:creationId xmlns:a16="http://schemas.microsoft.com/office/drawing/2014/main" xmlns="" id="{A8ADFF99-6E60-4A9D-B30A-614AD868C557}"/>
              </a:ext>
            </a:extLst>
          </p:cNvPr>
          <p:cNvSpPr txBox="1"/>
          <p:nvPr/>
        </p:nvSpPr>
        <p:spPr>
          <a:xfrm>
            <a:off x="1080000" y="3714750"/>
            <a:ext cx="2373544" cy="23134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893"/>
              </a:lnSpc>
              <a:spcBef>
                <a:spcPct val="0"/>
              </a:spcBef>
            </a:pPr>
            <a:r>
              <a:rPr lang="en-US" sz="1353" dirty="0" smtClean="0">
                <a:solidFill>
                  <a:srgbClr val="FFFFFF"/>
                </a:solidFill>
                <a:latin typeface="Poppins Medium"/>
              </a:rPr>
              <a:t>janis.ivanovs@silava.lv</a:t>
            </a:r>
            <a:endParaRPr lang="en-US" sz="1353" dirty="0">
              <a:solidFill>
                <a:srgbClr val="FFFFFF"/>
              </a:solidFill>
              <a:latin typeface="Poppins Medium"/>
            </a:endParaRPr>
          </a:p>
        </p:txBody>
      </p:sp>
      <p:sp>
        <p:nvSpPr>
          <p:cNvPr id="7" name="TextBox 46">
            <a:extLst>
              <a:ext uri="{FF2B5EF4-FFF2-40B4-BE49-F238E27FC236}">
                <a16:creationId xmlns:a16="http://schemas.microsoft.com/office/drawing/2014/main" xmlns="" id="{A8ADFF99-6E60-4A9D-B30A-614AD868C557}"/>
              </a:ext>
            </a:extLst>
          </p:cNvPr>
          <p:cNvSpPr txBox="1"/>
          <p:nvPr/>
        </p:nvSpPr>
        <p:spPr>
          <a:xfrm>
            <a:off x="1080000" y="4248150"/>
            <a:ext cx="2373544" cy="23134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893"/>
              </a:lnSpc>
              <a:spcBef>
                <a:spcPct val="0"/>
              </a:spcBef>
            </a:pPr>
            <a:r>
              <a:rPr lang="en-US" sz="1353" dirty="0" err="1" smtClean="0">
                <a:solidFill>
                  <a:srgbClr val="FFFFFF"/>
                </a:solidFill>
                <a:latin typeface="Poppins Medium"/>
              </a:rPr>
              <a:t>Rigas</a:t>
            </a:r>
            <a:r>
              <a:rPr lang="en-US" sz="1353" dirty="0" smtClean="0">
                <a:solidFill>
                  <a:srgbClr val="FFFFFF"/>
                </a:solidFill>
                <a:latin typeface="Poppins Medium"/>
              </a:rPr>
              <a:t> street 111, Salaspils</a:t>
            </a:r>
            <a:endParaRPr lang="en-US" sz="1353" dirty="0">
              <a:solidFill>
                <a:srgbClr val="FFFFFF"/>
              </a:solidFill>
              <a:latin typeface="Poppins Medium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66800" y="1047750"/>
            <a:ext cx="345479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 err="1" smtClean="0">
                <a:solidFill>
                  <a:srgbClr val="5176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Paldies</a:t>
            </a:r>
            <a:r>
              <a:rPr lang="en-GB" sz="3600" dirty="0" smtClean="0">
                <a:solidFill>
                  <a:srgbClr val="5176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  <a:p>
            <a:r>
              <a:rPr lang="en-GB" sz="3600" dirty="0" smtClean="0">
                <a:solidFill>
                  <a:srgbClr val="5176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</a:t>
            </a:r>
            <a:r>
              <a:rPr lang="en-GB" sz="3600" dirty="0" err="1" smtClean="0">
                <a:solidFill>
                  <a:srgbClr val="5176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Jautājumi</a:t>
            </a:r>
            <a:r>
              <a:rPr lang="en-GB" sz="3600" dirty="0" smtClean="0">
                <a:solidFill>
                  <a:srgbClr val="5176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lv-LV" sz="3600" dirty="0">
              <a:solidFill>
                <a:srgbClr val="51765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4820335"/>
            <a:ext cx="88392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 smtClean="0"/>
              <a:t>Research funded by project “</a:t>
            </a:r>
            <a:r>
              <a:rPr lang="lv-LV" sz="900" dirty="0" smtClean="0"/>
              <a:t>Remote sensing based system for forest risk factor monitoring (Forest Risk)</a:t>
            </a:r>
            <a:r>
              <a:rPr lang="en-GB" sz="900" dirty="0" smtClean="0"/>
              <a:t>”. ERAF </a:t>
            </a:r>
            <a:r>
              <a:rPr lang="lv-LV" sz="900" dirty="0" smtClean="0"/>
              <a:t>1.1.1.1/21/A/40</a:t>
            </a:r>
          </a:p>
          <a:p>
            <a:endParaRPr lang="lv-LV" sz="600" dirty="0"/>
          </a:p>
        </p:txBody>
      </p:sp>
      <p:pic>
        <p:nvPicPr>
          <p:cNvPr id="10" name="Picture 9"/>
          <p:cNvPicPr/>
          <p:nvPr/>
        </p:nvPicPr>
        <p:blipFill>
          <a:blip r:embed="rId4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4572000" y="3901206"/>
            <a:ext cx="4339542" cy="89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04875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Ievads</a:t>
            </a:r>
            <a:endParaRPr lang="lv-LV" dirty="0"/>
          </a:p>
        </p:txBody>
      </p:sp>
      <p:sp>
        <p:nvSpPr>
          <p:cNvPr id="17" name="Content Placeholder 1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lv-LV" dirty="0">
                <a:latin typeface="Arial" panose="020B0604020202020204" pitchFamily="34" charset="0"/>
                <a:cs typeface="Arial" panose="020B0604020202020204" pitchFamily="34" charset="0"/>
              </a:rPr>
              <a:t>ALS datus var izmantot dažādu meža inventarizācijas parametru prognozēšanai, tomēr ALS punktu mākoņu īpašības ir atkarīgas no dažādiem vides parametriem</a:t>
            </a:r>
          </a:p>
          <a:p>
            <a:r>
              <a:rPr lang="lv-LV" dirty="0">
                <a:latin typeface="Arial" panose="020B0604020202020204" pitchFamily="34" charset="0"/>
                <a:cs typeface="Arial" panose="020B0604020202020204" pitchFamily="34" charset="0"/>
              </a:rPr>
              <a:t>Mēs izmantojām ALS datus kombinācijā ar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MRM</a:t>
            </a:r>
            <a:r>
              <a:rPr lang="lv-LV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v-LV" dirty="0">
                <a:latin typeface="Arial" panose="020B0604020202020204" pitchFamily="34" charset="0"/>
                <a:cs typeface="Arial" panose="020B0604020202020204" pitchFamily="34" charset="0"/>
              </a:rPr>
              <a:t>lauka datiem, lai izveidotu meža biomasas modeļus mežaudzēm, kurās dominē 6 Latvijā izplatītākās koku sugas jauktu mežaudžu apstākļos.</a:t>
            </a:r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4030C0CF-0DFC-462B-B8D1-8DCAF066C2C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400" y="209550"/>
            <a:ext cx="500062" cy="6095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Latvijas</a:t>
            </a:r>
            <a:r>
              <a:rPr lang="en-GB" dirty="0" smtClean="0"/>
              <a:t> MRM</a:t>
            </a:r>
            <a:endParaRPr lang="lv-LV" dirty="0"/>
          </a:p>
        </p:txBody>
      </p:sp>
      <p:sp>
        <p:nvSpPr>
          <p:cNvPr id="17" name="Content Placeholder 16"/>
          <p:cNvSpPr>
            <a:spLocks noGrp="1"/>
          </p:cNvSpPr>
          <p:nvPr>
            <p:ph sz="half" idx="1"/>
          </p:nvPr>
        </p:nvSpPr>
        <p:spPr>
          <a:xfrm>
            <a:off x="540000" y="1200150"/>
            <a:ext cx="2889000" cy="3479850"/>
          </a:xfrm>
        </p:spPr>
        <p:txBody>
          <a:bodyPr>
            <a:normAutofit fontScale="85000" lnSpcReduction="10000"/>
          </a:bodyPr>
          <a:lstStyle/>
          <a:p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Kopš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2004</a:t>
            </a:r>
          </a:p>
          <a:p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Vairāk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nekā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16 000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pastāvīgu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parauglaukumu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5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gadu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cikls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Pētījumam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izmantoti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4644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parauglaukumi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Atrašanās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vietas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precizitāte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1 m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robežās</a:t>
            </a:r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4030C0CF-0DFC-462B-B8D1-8DCAF066C2C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400" y="209550"/>
            <a:ext cx="500062" cy="60952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29000" y="1276350"/>
            <a:ext cx="5519999" cy="288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ALS </a:t>
            </a:r>
            <a:r>
              <a:rPr lang="en-GB" dirty="0" err="1" smtClean="0"/>
              <a:t>dati</a:t>
            </a:r>
            <a:endParaRPr lang="lv-LV" dirty="0"/>
          </a:p>
        </p:txBody>
      </p:sp>
      <p:pic>
        <p:nvPicPr>
          <p:cNvPr id="11" name="Content Placeholder 10" descr="skeneri.pn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038600" y="2114550"/>
            <a:ext cx="4602163" cy="2802266"/>
          </a:xfr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4030C0CF-0DFC-462B-B8D1-8DCAF066C2C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400" y="209550"/>
            <a:ext cx="500062" cy="609528"/>
          </a:xfrm>
          <a:prstGeom prst="rect">
            <a:avLst/>
          </a:prstGeom>
        </p:spPr>
      </p:pic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Dati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iegūti</a:t>
            </a:r>
            <a:r>
              <a:rPr lang="lv-LV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v-LV" dirty="0">
                <a:latin typeface="Arial" panose="020B0604020202020204" pitchFamily="34" charset="0"/>
                <a:cs typeface="Arial" panose="020B0604020202020204" pitchFamily="34" charset="0"/>
              </a:rPr>
              <a:t>no 2013. līdz 2019. gadam</a:t>
            </a:r>
          </a:p>
          <a:p>
            <a:r>
              <a:rPr lang="lv-LV" dirty="0">
                <a:latin typeface="Arial" panose="020B0604020202020204" pitchFamily="34" charset="0"/>
                <a:cs typeface="Arial" panose="020B0604020202020204" pitchFamily="34" charset="0"/>
              </a:rPr>
              <a:t>Vairāki uzņēmumi</a:t>
            </a:r>
          </a:p>
          <a:p>
            <a:r>
              <a:rPr lang="lv-LV" dirty="0">
                <a:latin typeface="Arial" panose="020B0604020202020204" pitchFamily="34" charset="0"/>
                <a:cs typeface="Arial" panose="020B0604020202020204" pitchFamily="34" charset="0"/>
              </a:rPr>
              <a:t>3 dažādi skeneri</a:t>
            </a:r>
          </a:p>
          <a:p>
            <a:r>
              <a:rPr lang="lv-LV" dirty="0">
                <a:latin typeface="Arial" panose="020B0604020202020204" pitchFamily="34" charset="0"/>
                <a:cs typeface="Arial" panose="020B0604020202020204" pitchFamily="34" charset="0"/>
              </a:rPr>
              <a:t>Dati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iegūti</a:t>
            </a:r>
            <a:r>
              <a:rPr lang="lv-LV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v-LV" dirty="0">
                <a:latin typeface="Arial" panose="020B0604020202020204" pitchFamily="34" charset="0"/>
                <a:cs typeface="Arial" panose="020B0604020202020204" pitchFamily="34" charset="0"/>
              </a:rPr>
              <a:t>no agra pavasara līdz vēlam rudenim</a:t>
            </a:r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 descr="d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86600" y="819150"/>
            <a:ext cx="1820043" cy="14477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ALS </a:t>
            </a:r>
            <a:r>
              <a:rPr lang="en-GB" dirty="0" err="1" smtClean="0"/>
              <a:t>dati</a:t>
            </a:r>
            <a:endParaRPr lang="lv-LV" dirty="0"/>
          </a:p>
        </p:txBody>
      </p:sp>
      <p:pic>
        <p:nvPicPr>
          <p:cNvPr id="6" name="Content Placeholder 5" descr="season.pn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39750" y="1728950"/>
            <a:ext cx="3960000" cy="2411251"/>
          </a:xfrm>
        </p:spPr>
      </p:pic>
      <p:pic>
        <p:nvPicPr>
          <p:cNvPr id="11" name="Content Placeholder 10" descr="skeneri.pn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84604" y="1647050"/>
            <a:ext cx="3960000" cy="2623628"/>
          </a:xfr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4030C0CF-0DFC-462B-B8D1-8DCAF066C2C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400" y="209550"/>
            <a:ext cx="500062" cy="6095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Metodes</a:t>
            </a:r>
            <a:endParaRPr lang="lv-LV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lv-LV" dirty="0">
                <a:latin typeface="Arial" panose="020B0604020202020204" pitchFamily="34" charset="0"/>
                <a:cs typeface="Arial" panose="020B0604020202020204" pitchFamily="34" charset="0"/>
              </a:rPr>
              <a:t>ALS punktu mākoņi normalizēti un nogriezti ar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MRM</a:t>
            </a:r>
            <a:r>
              <a:rPr lang="lv-LV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v-LV" dirty="0">
                <a:latin typeface="Arial" panose="020B0604020202020204" pitchFamily="34" charset="0"/>
                <a:cs typeface="Arial" panose="020B0604020202020204" pitchFamily="34" charset="0"/>
              </a:rPr>
              <a:t>parauglaukuma robežām (R=12,62 m)</a:t>
            </a:r>
          </a:p>
          <a:p>
            <a:r>
              <a:rPr lang="lv-LV" dirty="0">
                <a:latin typeface="Arial" panose="020B0604020202020204" pitchFamily="34" charset="0"/>
                <a:cs typeface="Arial" panose="020B0604020202020204" pitchFamily="34" charset="0"/>
              </a:rPr>
              <a:t>Iegūta statistika par ALS punktu vertikālo sadalījumu</a:t>
            </a:r>
          </a:p>
        </p:txBody>
      </p:sp>
      <p:pic>
        <p:nvPicPr>
          <p:cNvPr id="6" name="Content Placeholder 5" descr="Figure 2.pn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949825" y="1291582"/>
            <a:ext cx="3600450" cy="3176287"/>
          </a:xfr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4030C0CF-0DFC-462B-B8D1-8DCAF066C2C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400" y="209550"/>
            <a:ext cx="500062" cy="6095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Metodes</a:t>
            </a:r>
            <a:endParaRPr lang="lv-LV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lv-LV" dirty="0">
                <a:latin typeface="Arial" panose="020B0604020202020204" pitchFamily="34" charset="0"/>
                <a:cs typeface="Arial" panose="020B0604020202020204" pitchFamily="34" charset="0"/>
              </a:rPr>
              <a:t>Papildus informācija:</a:t>
            </a:r>
          </a:p>
          <a:p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Mitro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vietu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v-LV" dirty="0" smtClean="0">
                <a:latin typeface="Arial" panose="020B0604020202020204" pitchFamily="34" charset="0"/>
                <a:cs typeface="Arial" panose="020B0604020202020204" pitchFamily="34" charset="0"/>
              </a:rPr>
              <a:t>kartes</a:t>
            </a:r>
            <a:endParaRPr lang="lv-LV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Gruntsūdens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līmeņa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v-LV" dirty="0" smtClean="0">
                <a:latin typeface="Arial" panose="020B0604020202020204" pitchFamily="34" charset="0"/>
                <a:cs typeface="Arial" panose="020B0604020202020204" pitchFamily="34" charset="0"/>
              </a:rPr>
              <a:t>kartēm</a:t>
            </a:r>
            <a:endParaRPr lang="lv-LV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lv-LV" dirty="0">
                <a:latin typeface="Arial" panose="020B0604020202020204" pitchFamily="34" charset="0"/>
                <a:cs typeface="Arial" panose="020B0604020202020204" pitchFamily="34" charset="0"/>
              </a:rPr>
              <a:t>Augsnes dati</a:t>
            </a:r>
          </a:p>
          <a:p>
            <a:r>
              <a:rPr lang="lv-LV" dirty="0">
                <a:latin typeface="Arial" panose="020B0604020202020204" pitchFamily="34" charset="0"/>
                <a:cs typeface="Arial" panose="020B0604020202020204" pitchFamily="34" charset="0"/>
              </a:rPr>
              <a:t>Kontinentalitāte</a:t>
            </a:r>
          </a:p>
          <a:p>
            <a:r>
              <a:rPr lang="lv-LV" dirty="0">
                <a:latin typeface="Arial" panose="020B0604020202020204" pitchFamily="34" charset="0"/>
                <a:cs typeface="Arial" panose="020B0604020202020204" pitchFamily="34" charset="0"/>
              </a:rPr>
              <a:t>X un Y koordinātas</a:t>
            </a:r>
          </a:p>
          <a:p>
            <a:r>
              <a:rPr lang="lv-LV" dirty="0">
                <a:latin typeface="Arial" panose="020B0604020202020204" pitchFamily="34" charset="0"/>
                <a:cs typeface="Arial" panose="020B0604020202020204" pitchFamily="34" charset="0"/>
              </a:rPr>
              <a:t>Laika starpība starp mērījumiem</a:t>
            </a:r>
          </a:p>
          <a:p>
            <a:r>
              <a:rPr lang="lv-LV" dirty="0">
                <a:latin typeface="Arial" panose="020B0604020202020204" pitchFamily="34" charset="0"/>
                <a:cs typeface="Arial" panose="020B0604020202020204" pitchFamily="34" charset="0"/>
              </a:rPr>
              <a:t>Gada nedēļa</a:t>
            </a:r>
          </a:p>
          <a:p>
            <a:r>
              <a:rPr lang="lv-LV" dirty="0" err="1">
                <a:latin typeface="Arial" panose="020B0604020202020204" pitchFamily="34" charset="0"/>
                <a:cs typeface="Arial" panose="020B0604020202020204" pitchFamily="34" charset="0"/>
              </a:rPr>
              <a:t>utt</a:t>
            </a:r>
            <a:endParaRPr lang="lv-LV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4030C0CF-0DFC-462B-B8D1-8DCAF066C2C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400" y="209550"/>
            <a:ext cx="500062" cy="609528"/>
          </a:xfrm>
          <a:prstGeom prst="rect">
            <a:avLst/>
          </a:prstGeom>
        </p:spPr>
      </p:pic>
      <p:pic>
        <p:nvPicPr>
          <p:cNvPr id="4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33800" y="1427371"/>
            <a:ext cx="5025223" cy="373302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Metodes</a:t>
            </a:r>
            <a:endParaRPr lang="lv-LV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v-LV" dirty="0" err="1">
                <a:latin typeface="Arial" panose="020B0604020202020204" pitchFamily="34" charset="0"/>
                <a:cs typeface="Arial" panose="020B0604020202020204" pitchFamily="34" charset="0"/>
              </a:rPr>
              <a:t>Caret</a:t>
            </a:r>
            <a:r>
              <a:rPr lang="lv-LV" dirty="0">
                <a:latin typeface="Arial" panose="020B0604020202020204" pitchFamily="34" charset="0"/>
                <a:cs typeface="Arial" panose="020B0604020202020204" pitchFamily="34" charset="0"/>
              </a:rPr>
              <a:t> bibliotēka R </a:t>
            </a:r>
            <a:r>
              <a:rPr lang="lv-LV" dirty="0" smtClean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idē</a:t>
            </a:r>
            <a:r>
              <a:rPr lang="lv-LV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lv-LV" dirty="0">
                <a:latin typeface="Arial" panose="020B0604020202020204" pitchFamily="34" charset="0"/>
                <a:cs typeface="Arial" panose="020B0604020202020204" pitchFamily="34" charset="0"/>
              </a:rPr>
              <a:t>ko izmanto mašīnmācībai</a:t>
            </a:r>
          </a:p>
          <a:p>
            <a:r>
              <a:rPr lang="lv-LV" dirty="0">
                <a:latin typeface="Arial" panose="020B0604020202020204" pitchFamily="34" charset="0"/>
                <a:cs typeface="Arial" panose="020B0604020202020204" pitchFamily="34" charset="0"/>
              </a:rPr>
              <a:t>Testēšanai izmantoti dažādi algoritmi (Lineārā regresija, </a:t>
            </a:r>
            <a:r>
              <a:rPr lang="lv-LV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Rid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ge</a:t>
            </a:r>
            <a:r>
              <a:rPr lang="lv-LV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v-LV" dirty="0">
                <a:latin typeface="Arial" panose="020B0604020202020204" pitchFamily="34" charset="0"/>
                <a:cs typeface="Arial" panose="020B0604020202020204" pitchFamily="34" charset="0"/>
              </a:rPr>
              <a:t>regresija, </a:t>
            </a:r>
            <a:r>
              <a:rPr lang="lv-LV" dirty="0" err="1">
                <a:latin typeface="Arial" panose="020B0604020202020204" pitchFamily="34" charset="0"/>
                <a:cs typeface="Arial" panose="020B0604020202020204" pitchFamily="34" charset="0"/>
              </a:rPr>
              <a:t>Laso</a:t>
            </a:r>
            <a:r>
              <a:rPr lang="lv-LV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lv-LV" dirty="0" err="1">
                <a:latin typeface="Arial" panose="020B0604020202020204" pitchFamily="34" charset="0"/>
                <a:cs typeface="Arial" panose="020B0604020202020204" pitchFamily="34" charset="0"/>
              </a:rPr>
              <a:t>Bagged</a:t>
            </a:r>
            <a:r>
              <a:rPr lang="lv-LV" dirty="0">
                <a:latin typeface="Arial" panose="020B0604020202020204" pitchFamily="34" charset="0"/>
                <a:cs typeface="Arial" panose="020B0604020202020204" pitchFamily="34" charset="0"/>
              </a:rPr>
              <a:t> CART un </a:t>
            </a:r>
            <a:r>
              <a:rPr lang="lv-LV" dirty="0" err="1">
                <a:latin typeface="Arial" panose="020B0604020202020204" pitchFamily="34" charset="0"/>
                <a:cs typeface="Arial" panose="020B0604020202020204" pitchFamily="34" charset="0"/>
              </a:rPr>
              <a:t>eXtreme</a:t>
            </a:r>
            <a:r>
              <a:rPr lang="lv-LV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gradient boosting</a:t>
            </a:r>
            <a:r>
              <a:rPr lang="lv-LV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lv-LV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lv-LV" dirty="0">
                <a:latin typeface="Arial" panose="020B0604020202020204" pitchFamily="34" charset="0"/>
                <a:cs typeface="Arial" panose="020B0604020202020204" pitchFamily="34" charset="0"/>
              </a:rPr>
              <a:t>80% datu izmanto apmācībai, 20% modeļu validācijai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4030C0CF-0DFC-462B-B8D1-8DCAF066C2C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400" y="209550"/>
            <a:ext cx="500062" cy="6095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Rezultāti</a:t>
            </a:r>
            <a:endParaRPr lang="lv-LV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Virszemes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biomasa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RMSE – 35,05 t/ha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– 0,85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MAE – 24,07 t/ha</a:t>
            </a:r>
          </a:p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Svarīgākie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mainīgie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vidējais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augstums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augstuma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SQRT un P70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58368" y="1079500"/>
            <a:ext cx="3276031" cy="3953656"/>
          </a:xfr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4030C0CF-0DFC-462B-B8D1-8DCAF066C2C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400" y="209550"/>
            <a:ext cx="500062" cy="609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40014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2782</TotalTime>
  <Words>443</Words>
  <Application>Microsoft Office PowerPoint</Application>
  <PresentationFormat>On-screen Show (16:9)</PresentationFormat>
  <Paragraphs>77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Poppins Medium</vt:lpstr>
      <vt:lpstr>Poppins</vt:lpstr>
      <vt:lpstr>Office Theme</vt:lpstr>
      <vt:lpstr>Slide 1</vt:lpstr>
      <vt:lpstr>Ievads</vt:lpstr>
      <vt:lpstr>Latvijas MRM</vt:lpstr>
      <vt:lpstr>ALS dati</vt:lpstr>
      <vt:lpstr>ALS dati</vt:lpstr>
      <vt:lpstr>Metodes</vt:lpstr>
      <vt:lpstr>Metodes</vt:lpstr>
      <vt:lpstr>Metodes</vt:lpstr>
      <vt:lpstr>Rezultāti</vt:lpstr>
      <vt:lpstr>Rezultāti</vt:lpstr>
      <vt:lpstr>Rezultāti</vt:lpstr>
      <vt:lpstr>Rezultāti</vt:lpstr>
      <vt:lpstr>Rezultāti</vt:lpstr>
      <vt:lpstr>Secinājumi</vt:lpstr>
      <vt:lpstr>Slide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 institūtu plašāk</dc:title>
  <dc:creator>Ilze Zepa</dc:creator>
  <cp:lastModifiedBy>Windows User</cp:lastModifiedBy>
  <cp:revision>250</cp:revision>
  <dcterms:created xsi:type="dcterms:W3CDTF">2006-08-16T00:00:00Z</dcterms:created>
  <dcterms:modified xsi:type="dcterms:W3CDTF">2023-12-04T13:01:01Z</dcterms:modified>
  <dc:identifier>DAFf35f19gY</dc:identifier>
</cp:coreProperties>
</file>